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83.xml"/>
  <Override ContentType="application/vnd.openxmlformats-officedocument.presentationml.notesSlide+xml" PartName="/ppt/notesSlides/notesSlide672.xml"/>
  <Override ContentType="application/vnd.openxmlformats-officedocument.presentationml.notesSlide+xml" PartName="/ppt/notesSlides/notesSlide397.xml"/>
  <Override ContentType="application/vnd.openxmlformats-officedocument.presentationml.notesSlide+xml" PartName="/ppt/notesSlides/notesSlide575.xml"/>
  <Override ContentType="application/vnd.openxmlformats-officedocument.presentationml.notesSlide+xml" PartName="/ppt/notesSlides/notesSlide680.xml"/>
  <Override ContentType="application/vnd.openxmlformats-officedocument.presentationml.notesSlide+xml" PartName="/ppt/notesSlides/notesSlide761.xml"/>
  <Override ContentType="application/vnd.openxmlformats-officedocument.presentationml.notesSlide+xml" PartName="/ppt/notesSlides/notesSlide591.xml"/>
  <Override ContentType="application/vnd.openxmlformats-officedocument.presentationml.notesSlide+xml" PartName="/ppt/notesSlides/notesSlide486.xml"/>
  <Override ContentType="application/vnd.openxmlformats-officedocument.presentationml.notesSlide+xml" PartName="/ppt/notesSlides/notesSlide656.xml"/>
  <Override ContentType="application/vnd.openxmlformats-officedocument.presentationml.notesSlide+xml" PartName="/ppt/notesSlides/notesSlide494.xml"/>
  <Override ContentType="application/vnd.openxmlformats-officedocument.presentationml.notesSlide+xml" PartName="/ppt/notesSlides/notesSlide559.xml"/>
  <Override ContentType="application/vnd.openxmlformats-officedocument.presentationml.notesSlide+xml" PartName="/ppt/notesSlides/notesSlide745.xml"/>
  <Override ContentType="application/vnd.openxmlformats-officedocument.presentationml.notesSlide+xml" PartName="/ppt/notesSlides/notesSlide842.xml"/>
  <Override ContentType="application/vnd.openxmlformats-officedocument.presentationml.notesSlide+xml" PartName="/ppt/notesSlides/notesSlide753.xml"/>
  <Override ContentType="application/vnd.openxmlformats-officedocument.presentationml.notesSlide+xml" PartName="/ppt/notesSlides/notesSlide567.xml"/>
  <Override ContentType="application/vnd.openxmlformats-officedocument.presentationml.notesSlide+xml" PartName="/ppt/notesSlides/notesSlide389.xml"/>
  <Override ContentType="application/vnd.openxmlformats-officedocument.presentationml.notesSlide+xml" PartName="/ppt/notesSlides/notesSlide478.xml"/>
  <Override ContentType="application/vnd.openxmlformats-officedocument.presentationml.notesSlide+xml" PartName="/ppt/notesSlides/notesSlide850.xml"/>
  <Override ContentType="application/vnd.openxmlformats-officedocument.presentationml.notesSlide+xml" PartName="/ppt/notesSlides/notesSlide664.xml"/>
  <Override ContentType="application/vnd.openxmlformats-officedocument.presentationml.notesSlide+xml" PartName="/ppt/notesSlides/notesSlide407.xml"/>
  <Override ContentType="application/vnd.openxmlformats-officedocument.presentationml.notesSlide+xml" PartName="/ppt/notesSlides/notesSlide423.xml"/>
  <Override ContentType="application/vnd.openxmlformats-officedocument.presentationml.notesSlide+xml" PartName="/ppt/notesSlides/notesSlide148.xml"/>
  <Override ContentType="application/vnd.openxmlformats-officedocument.presentationml.notesSlide+xml" PartName="/ppt/notesSlides/notesSlide520.xml"/>
  <Override ContentType="application/vnd.openxmlformats-officedocument.presentationml.notesSlide+xml" PartName="/ppt/notesSlides/notesSlide39.xml"/>
  <Override ContentType="application/vnd.openxmlformats-officedocument.presentationml.notesSlide+xml" PartName="/ppt/notesSlides/notesSlide737.xml"/>
  <Override ContentType="application/vnd.openxmlformats-officedocument.presentationml.notesSlide+xml" PartName="/ppt/notesSlides/notesSlide834.xml"/>
  <Override ContentType="application/vnd.openxmlformats-officedocument.presentationml.notesSlide+xml" PartName="/ppt/notesSlides/notesSlide818.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601.xml"/>
  <Override ContentType="application/vnd.openxmlformats-officedocument.presentationml.notesSlide+xml" PartName="/ppt/notesSlides/notesSlide504.xml"/>
  <Override ContentType="application/vnd.openxmlformats-officedocument.presentationml.notesSlide+xml" PartName="/ppt/notesSlides/notesSlide91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889.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513.xml"/>
  <Override ContentType="application/vnd.openxmlformats-officedocument.presentationml.notesSlide+xml" PartName="/ppt/notesSlides/notesSlide101.xml"/>
  <Override ContentType="application/vnd.openxmlformats-officedocument.presentationml.notesSlide+xml" PartName="/ppt/notesSlides/notesSlide432.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34.xml"/>
  <Override ContentType="application/vnd.openxmlformats-officedocument.presentationml.notesSlide+xml" PartName="/ppt/notesSlides/notesSlide648.xml"/>
  <Override ContentType="application/vnd.openxmlformats-officedocument.presentationml.notesSlide+xml" PartName="/ppt/notesSlides/notesSlide71.xml"/>
  <Override ContentType="application/vnd.openxmlformats-officedocument.presentationml.notesSlide+xml" PartName="/ppt/notesSlides/notesSlide729.xml"/>
  <Override ContentType="application/vnd.openxmlformats-officedocument.presentationml.notesSlide+xml" PartName="/ppt/notesSlides/notesSlide906.xml"/>
  <Override ContentType="application/vnd.openxmlformats-officedocument.presentationml.notesSlide+xml" PartName="/ppt/notesSlides/notesSlide415.xml"/>
  <Override ContentType="application/vnd.openxmlformats-officedocument.presentationml.notesSlide+xml" PartName="/ppt/notesSlides/notesSlide558.xml"/>
  <Override ContentType="application/vnd.openxmlformats-officedocument.presentationml.notesSlide+xml" PartName="/ppt/notesSlides/notesSlide647.xml"/>
  <Override ContentType="application/vnd.openxmlformats-officedocument.presentationml.notesSlide+xml" PartName="/ppt/notesSlides/notesSlide833.xml"/>
  <Override ContentType="application/vnd.openxmlformats-officedocument.presentationml.notesSlide+xml" PartName="/ppt/notesSlides/notesSlide736.xml"/>
  <Override ContentType="application/vnd.openxmlformats-officedocument.presentationml.notesSlide+xml" PartName="/ppt/notesSlides/notesSlide663.xml"/>
  <Override ContentType="application/vnd.openxmlformats-officedocument.presentationml.notesSlide+xml" PartName="/ppt/notesSlides/notesSlide592.xml"/>
  <Override ContentType="application/vnd.openxmlformats-officedocument.presentationml.notesSlide+xml" PartName="/ppt/notesSlides/notesSlide574.xml"/>
  <Override ContentType="application/vnd.openxmlformats-officedocument.presentationml.notesSlide+xml" PartName="/ppt/notesSlides/notesSlide760.xml"/>
  <Override ContentType="application/vnd.openxmlformats-officedocument.presentationml.notesSlide+xml" PartName="/ppt/notesSlides/notesSlide388.xml"/>
  <Override ContentType="application/vnd.openxmlformats-officedocument.presentationml.notesSlide+xml" PartName="/ppt/notesSlides/notesSlide825.xml"/>
  <Override ContentType="application/vnd.openxmlformats-officedocument.presentationml.notesSlide+xml" PartName="/ppt/notesSlides/notesSlide408.xml"/>
  <Override ContentType="application/vnd.openxmlformats-officedocument.presentationml.notesSlide+xml" PartName="/ppt/notesSlides/notesSlide495.xml"/>
  <Override ContentType="application/vnd.openxmlformats-officedocument.presentationml.notesSlide+xml" PartName="/ppt/notesSlides/notesSlide681.xml"/>
  <Override ContentType="application/vnd.openxmlformats-officedocument.presentationml.notesSlide+xml" PartName="/ppt/notesSlides/notesSlide584.xml"/>
  <Override ContentType="application/vnd.openxmlformats-officedocument.presentationml.notesSlide+xml" PartName="/ppt/notesSlides/notesSlide770.xml"/>
  <Override ContentType="application/vnd.openxmlformats-officedocument.presentationml.notesSlide+xml" PartName="/ppt/notesSlides/notesSlide246.xml"/>
  <Override ContentType="application/vnd.openxmlformats-officedocument.presentationml.notesSlide+xml" PartName="/ppt/notesSlides/notesSlide521.xml"/>
  <Override ContentType="application/vnd.openxmlformats-officedocument.presentationml.notesSlide+xml" PartName="/ppt/notesSlides/notesSlide819.xml"/>
  <Override ContentType="application/vnd.openxmlformats-officedocument.presentationml.notesSlide+xml" PartName="/ppt/notesSlides/notesSlide56.xml"/>
  <Override ContentType="application/vnd.openxmlformats-officedocument.presentationml.notesSlide+xml" PartName="/ppt/notesSlides/notesSlide754.xml"/>
  <Override ContentType="application/vnd.openxmlformats-officedocument.presentationml.notesSlide+xml" PartName="/ppt/notesSlides/notesSlide479.xml"/>
  <Override ContentType="application/vnd.openxmlformats-officedocument.presentationml.notesSlide+xml" PartName="/ppt/notesSlides/notesSlide916.xml"/>
  <Override ContentType="application/vnd.openxmlformats-officedocument.presentationml.notesSlide+xml" PartName="/ppt/notesSlides/notesSlide503.xml"/>
  <Override ContentType="application/vnd.openxmlformats-officedocument.presentationml.notesSlide+xml" PartName="/ppt/notesSlides/notesSlide485.xml"/>
  <Override ContentType="application/vnd.openxmlformats-officedocument.presentationml.notesSlide+xml" PartName="/ppt/notesSlides/notesSlide896.xml"/>
  <Override ContentType="application/vnd.openxmlformats-officedocument.presentationml.notesSlide+xml" PartName="/ppt/notesSlides/notesSlide657.xml"/>
  <Override ContentType="application/vnd.openxmlformats-officedocument.presentationml.notesSlide+xml" PartName="/ppt/notesSlides/notesSlide42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341.xml"/>
  <Override ContentType="application/vnd.openxmlformats-officedocument.presentationml.notesSlide+xml" PartName="/ppt/notesSlides/notesSlide897.xml"/>
  <Override ContentType="application/vnd.openxmlformats-officedocument.presentationml.notesSlide+xml" PartName="/ppt/notesSlides/notesSlide139.xml"/>
  <Override ContentType="application/vnd.openxmlformats-officedocument.presentationml.notesSlide+xml" PartName="/ppt/notesSlides/notesSlide414.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431.xml"/>
  <Override ContentType="application/vnd.openxmlformats-officedocument.presentationml.notesSlide+xml" PartName="/ppt/notesSlides/notesSlide190.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352.xml"/>
  <Override ContentType="application/vnd.openxmlformats-officedocument.presentationml.notesSlide+xml" PartName="/ppt/notesSlides/notesSlide809.xml"/>
  <Override ContentType="application/vnd.openxmlformats-officedocument.presentationml.notesSlide+xml" PartName="/ppt/notesSlides/notesSlide49.xml"/>
  <Override ContentType="application/vnd.openxmlformats-officedocument.presentationml.notesSlide+xml" PartName="/ppt/notesSlides/notesSlide299.xml"/>
  <Override ContentType="application/vnd.openxmlformats-officedocument.presentationml.notesSlide+xml" PartName="/ppt/notesSlides/notesSlide568.xml"/>
  <Override ContentType="application/vnd.openxmlformats-officedocument.presentationml.notesSlide+xml" PartName="/ppt/notesSlides/notesSlide102.xml"/>
  <Override ContentType="application/vnd.openxmlformats-officedocument.presentationml.notesSlide+xml" PartName="/ppt/notesSlides/notesSlide843.xml"/>
  <Override ContentType="application/vnd.openxmlformats-officedocument.presentationml.notesSlide+xml" PartName="/ppt/notesSlides/notesSlide610.xml"/>
  <Override ContentType="application/vnd.openxmlformats-officedocument.presentationml.notesSlide+xml" PartName="/ppt/notesSlides/notesSlide826.xml"/>
  <Override ContentType="application/vnd.openxmlformats-officedocument.presentationml.notesSlide+xml" PartName="/ppt/notesSlides/notesSlide816.xml"/>
  <Override ContentType="application/vnd.openxmlformats-officedocument.presentationml.notesSlide+xml" PartName="/ppt/notesSlides/notesSlide743.xml"/>
  <Override ContentType="application/vnd.openxmlformats-officedocument.presentationml.notesSlide+xml" PartName="/ppt/notesSlides/notesSlide719.xml"/>
  <Override ContentType="application/vnd.openxmlformats-officedocument.presentationml.notesSlide+xml" PartName="/ppt/notesSlides/notesSlide239.xml"/>
  <Override ContentType="application/vnd.openxmlformats-officedocument.presentationml.notesSlide+xml" PartName="/ppt/notesSlides/notesSlide700.xml"/>
  <Override ContentType="application/vnd.openxmlformats-officedocument.presentationml.notesSlide+xml" PartName="/ppt/notesSlides/notesSlide100.xml"/>
  <Override ContentType="application/vnd.openxmlformats-officedocument.presentationml.notesSlide+xml" PartName="/ppt/notesSlides/notesSlide646.xml"/>
  <Override ContentType="application/vnd.openxmlformats-officedocument.presentationml.notesSlide+xml" PartName="/ppt/notesSlides/notesSlide832.xml"/>
  <Override ContentType="application/vnd.openxmlformats-officedocument.presentationml.notesSlide+xml" PartName="/ppt/notesSlides/notesSlide593.xml"/>
  <Override ContentType="application/vnd.openxmlformats-officedocument.presentationml.notesSlide+xml" PartName="/ppt/notesSlides/notesSlide603.xml"/>
  <Override ContentType="application/vnd.openxmlformats-officedocument.presentationml.notesSlide+xml" PartName="/ppt/notesSlides/notesSlide638.xml"/>
  <Override ContentType="application/vnd.openxmlformats-officedocument.presentationml.notesSlide+xml" PartName="/ppt/notesSlides/notesSlide824.xml"/>
  <Override ContentType="application/vnd.openxmlformats-officedocument.presentationml.notesSlide+xml" PartName="/ppt/notesSlides/notesSlide409.xml"/>
  <Override ContentType="application/vnd.openxmlformats-officedocument.presentationml.notesSlide+xml" PartName="/ppt/notesSlides/notesSlide417.xml"/>
  <Override ContentType="application/vnd.openxmlformats-officedocument.presentationml.notesSlide+xml" PartName="/ppt/notesSlides/notesSlide852.xml"/>
  <Override ContentType="application/vnd.openxmlformats-officedocument.presentationml.notesSlide+xml" PartName="/ppt/notesSlides/notesSlide263.xml"/>
  <Override ContentType="application/vnd.openxmlformats-officedocument.presentationml.notesSlide+xml" PartName="/ppt/notesSlides/notesSlide658.xml"/>
  <Override ContentType="application/vnd.openxmlformats-officedocument.presentationml.notesSlide+xml" PartName="/ppt/notesSlides/notesSlide166.xml"/>
  <Override ContentType="application/vnd.openxmlformats-officedocument.presentationml.notesSlide+xml" PartName="/ppt/notesSlides/notesSlide895.xml"/>
  <Override ContentType="application/vnd.openxmlformats-officedocument.presentationml.notesSlide+xml" PartName="/ppt/notesSlides/notesSlide771.xml"/>
  <Override ContentType="application/vnd.openxmlformats-officedocument.presentationml.notesSlide+xml" PartName="/ppt/notesSlides/notesSlide674.xml"/>
  <Override ContentType="application/vnd.openxmlformats-officedocument.presentationml.notesSlide+xml" PartName="/ppt/notesSlides/notesSlide522.xml"/>
  <Override ContentType="application/vnd.openxmlformats-officedocument.presentationml.notesSlide+xml" PartName="/ppt/notesSlides/notesSlide57.xml"/>
  <Override ContentType="application/vnd.openxmlformats-officedocument.presentationml.notesSlide+xml" PartName="/ppt/notesSlides/notesSlide565.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38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02.xml"/>
  <Override ContentType="application/vnd.openxmlformats-officedocument.presentationml.notesSlide+xml" PartName="/ppt/notesSlides/notesSlide421.xml"/>
  <Override ContentType="application/vnd.openxmlformats-officedocument.presentationml.notesSlide+xml" PartName="/ppt/notesSlides/notesSlide430.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60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917.xml"/>
  <Override ContentType="application/vnd.openxmlformats-officedocument.presentationml.notesSlide+xml" PartName="/ppt/notesSlides/notesSlide887.xml"/>
  <Override ContentType="application/vnd.openxmlformats-officedocument.presentationml.notesSlide+xml" PartName="/ppt/notesSlides/notesSlide844.xml"/>
  <Override ContentType="application/vnd.openxmlformats-officedocument.presentationml.notesSlide+xml" PartName="/ppt/notesSlides/notesSlide191.xml"/>
  <Override ContentType="application/vnd.openxmlformats-officedocument.presentationml.notesSlide+xml" PartName="/ppt/notesSlides/notesSlide488.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492.xml"/>
  <Override ContentType="application/vnd.openxmlformats-officedocument.presentationml.notesSlide+xml" PartName="/ppt/notesSlides/notesSlide665.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671.xml"/>
  <Override ContentType="application/vnd.openxmlformats-officedocument.presentationml.notesSlide+xml" PartName="/ppt/notesSlides/notesSlide379.xml"/>
  <Override ContentType="application/vnd.openxmlformats-officedocument.presentationml.notesSlide+xml" PartName="/ppt/notesSlides/notesSlide789.xml"/>
  <Override ContentType="application/vnd.openxmlformats-officedocument.presentationml.notesSlide+xml" PartName="/ppt/notesSlides/notesSlide573.xml"/>
  <Override ContentType="application/vnd.openxmlformats-officedocument.presentationml.notesSlide+xml" PartName="/ppt/notesSlides/notesSlide746.xml"/>
  <Override ContentType="application/vnd.openxmlformats-officedocument.presentationml.notesSlide+xml" PartName="/ppt/notesSlides/notesSlide530.xml"/>
  <Override ContentType="application/vnd.openxmlformats-officedocument.presentationml.notesSlide+xml" PartName="/ppt/notesSlides/notesSlide701.xml"/>
  <Override ContentType="application/vnd.openxmlformats-officedocument.presentationml.notesSlide+xml" PartName="/ppt/notesSlides/notesSlide523.xml"/>
  <Override ContentType="application/vnd.openxmlformats-officedocument.presentationml.notesSlide+xml" PartName="/ppt/notesSlides/notesSlide752.xml"/>
  <Override ContentType="application/vnd.openxmlformats-officedocument.presentationml.notesSlide+xml" PartName="/ppt/notesSlides/notesSlide566.xml"/>
  <Override ContentType="application/vnd.openxmlformats-officedocument.presentationml.notesSlide+xml" PartName="/ppt/notesSlides/notesSlide159.xml"/>
  <Override ContentType="application/vnd.openxmlformats-officedocument.presentationml.notesSlide+xml" PartName="/ppt/notesSlides/notesSlide639.xml"/>
  <Override ContentType="application/vnd.openxmlformats-officedocument.presentationml.notesSlide+xml" PartName="/ppt/notesSlides/notesSlide894.xml"/>
  <Override ContentType="application/vnd.openxmlformats-officedocument.presentationml.notesSlide+xml" PartName="/ppt/notesSlides/notesSlide673.xml"/>
  <Override ContentType="application/vnd.openxmlformats-officedocument.presentationml.notesSlide+xml" PartName="/ppt/notesSlides/notesSlide487.xml"/>
  <Override ContentType="application/vnd.openxmlformats-officedocument.presentationml.notesSlide+xml" PartName="/ppt/notesSlides/notesSlide337.xml"/>
  <Override ContentType="application/vnd.openxmlformats-officedocument.presentationml.notesSlide+xml" PartName="/ppt/notesSlides/notesSlide718.xml"/>
  <Override ContentType="application/vnd.openxmlformats-officedocument.presentationml.notesSlide+xml" PartName="/ppt/notesSlides/notesSlide744.xml"/>
  <Override ContentType="application/vnd.openxmlformats-officedocument.presentationml.notesSlide+xml" PartName="/ppt/notesSlides/notesSlide594.xml"/>
  <Override ContentType="application/vnd.openxmlformats-officedocument.presentationml.notesSlide+xml" PartName="/ppt/notesSlides/notesSlide343.xml"/>
  <Override ContentType="application/vnd.openxmlformats-officedocument.presentationml.notesSlide+xml" PartName="/ppt/notesSlides/notesSlide645.xml"/>
  <Override ContentType="application/vnd.openxmlformats-officedocument.presentationml.notesSlide+xml" PartName="/ppt/notesSlides/notesSlide738.xml"/>
  <Override ContentType="application/vnd.openxmlformats-officedocument.presentationml.notesSlide+xml" PartName="/ppt/notesSlides/notesSlide165.xml"/>
  <Override ContentType="application/vnd.openxmlformats-officedocument.presentationml.notesSlide+xml" PartName="/ppt/notesSlides/notesSlide602.xml"/>
  <Override ContentType="application/vnd.openxmlformats-officedocument.presentationml.notesSlide+xml" PartName="/ppt/notesSlides/notesSlide386.xml"/>
  <Override ContentType="application/vnd.openxmlformats-officedocument.presentationml.notesSlide+xml" PartName="/ppt/notesSlides/notesSlide851.xml"/>
  <Override ContentType="application/vnd.openxmlformats-officedocument.presentationml.notesSlide+xml" PartName="/ppt/notesSlides/notesSlide823.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817.xml"/>
  <Override ContentType="application/vnd.openxmlformats-officedocument.presentationml.notesSlide+xml" PartName="/ppt/notesSlides/notesSlide58.xml"/>
  <Override ContentType="application/vnd.openxmlformats-officedocument.presentationml.notesSlide+xml" PartName="/ppt/notesSlides/notesSlide772.xml"/>
  <Override ContentType="application/vnd.openxmlformats-officedocument.presentationml.notesSlide+xml" PartName="/ppt/notesSlides/notesSlide309.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501.xml"/>
  <Override ContentType="application/vnd.openxmlformats-officedocument.presentationml.notesSlide+xml" PartName="/ppt/notesSlides/notesSlide918.xml"/>
  <Override ContentType="application/vnd.openxmlformats-officedocument.presentationml.notesSlide+xml" PartName="/ppt/notesSlides/notesSlide200.xml"/>
  <Override ContentType="application/vnd.openxmlformats-officedocument.presentationml.notesSlide+xml" PartName="/ppt/notesSlides/notesSlide888.xml"/>
  <Override ContentType="application/vnd.openxmlformats-officedocument.presentationml.notesSlide+xml" PartName="/ppt/notesSlides/notesSlide845.xml"/>
  <Override ContentType="application/vnd.openxmlformats-officedocument.presentationml.notesSlide+xml" PartName="/ppt/notesSlides/notesSlide350.xml"/>
  <Override ContentType="application/vnd.openxmlformats-officedocument.presentationml.notesSlide+xml" PartName="/ppt/notesSlides/notesSlide739.xml"/>
  <Override ContentType="application/vnd.openxmlformats-officedocument.presentationml.notesSlide+xml" PartName="/ppt/notesSlides/notesSlide164.xml"/>
  <Override ContentType="application/vnd.openxmlformats-officedocument.presentationml.notesSlide+xml" PartName="/ppt/notesSlides/notesSlide422.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66.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416.xml"/>
  <Override ContentType="application/vnd.openxmlformats-officedocument.presentationml.notesSlide+xml" PartName="/ppt/notesSlides/notesSlide459.xml"/>
  <Override ContentType="application/vnd.openxmlformats-officedocument.presentationml.notesSlide+xml" PartName="/ppt/notesSlides/notesSlide237.xml"/>
  <Override ContentType="application/vnd.openxmlformats-officedocument.presentationml.notesSlide+xml" PartName="/ppt/notesSlides/notesSlide572.xml"/>
  <Override ContentType="application/vnd.openxmlformats-officedocument.presentationml.notesSlide+xml" PartName="/ppt/notesSlides/notesSlide450.xml"/>
  <Override ContentType="application/vnd.openxmlformats-officedocument.presentationml.notesSlide+xml" PartName="/ppt/notesSlides/notesSlide493.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751.xml"/>
  <Override ContentType="application/vnd.openxmlformats-officedocument.presentationml.notesSlide+xml" PartName="/ppt/notesSlides/notesSlide158.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540.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443.xml"/>
  <Override ContentType="application/vnd.openxmlformats-officedocument.presentationml.notesSlide+xml" PartName="/ppt/notesSlides/notesSlide59.xml"/>
  <Override ContentType="application/vnd.openxmlformats-officedocument.presentationml.notesSlide+xml" PartName="/ppt/notesSlides/notesSlide524.xml"/>
  <Override ContentType="application/vnd.openxmlformats-officedocument.presentationml.notesSlide+xml" PartName="/ppt/notesSlides/notesSlide338.xml"/>
  <Override ContentType="application/vnd.openxmlformats-officedocument.presentationml.notesSlide+xml" PartName="/ppt/notesSlides/notesSlide91.xml"/>
  <Override ContentType="application/vnd.openxmlformats-officedocument.presentationml.notesSlide+xml" PartName="/ppt/notesSlides/notesSlide613.xml"/>
  <Override ContentType="application/vnd.openxmlformats-officedocument.presentationml.notesSlide+xml" PartName="/ppt/notesSlides/notesSlide451.xml"/>
  <Override ContentType="application/vnd.openxmlformats-officedocument.presentationml.notesSlide+xml" PartName="/ppt/notesSlides/notesSlide427.xml"/>
  <Override ContentType="application/vnd.openxmlformats-officedocument.presentationml.notesSlide+xml" PartName="/ppt/notesSlides/notesSlide710.xml"/>
  <Override ContentType="application/vnd.openxmlformats-officedocument.presentationml.notesSlide+xml" PartName="/ppt/notesSlides/notesSlide699.xml"/>
  <Override ContentType="application/vnd.openxmlformats-officedocument.presentationml.notesSlide+xml" PartName="/ppt/notesSlides/notesSlide885.xml"/>
  <Override ContentType="application/vnd.openxmlformats-officedocument.presentationml.notesSlide+xml" PartName="/ppt/notesSlides/notesSlide796.xml"/>
  <Override ContentType="application/vnd.openxmlformats-officedocument.presentationml.notesSlide+xml" PartName="/ppt/notesSlides/notesSlide725.xml"/>
  <Override ContentType="application/vnd.openxmlformats-officedocument.presentationml.notesSlide+xml" PartName="/ppt/notesSlides/notesSlide628.xml"/>
  <Override ContentType="application/vnd.openxmlformats-officedocument.presentationml.notesSlide+xml" PartName="/ppt/notesSlides/notesSlide644.xml"/>
  <Override ContentType="application/vnd.openxmlformats-officedocument.presentationml.notesSlide+xml" PartName="/ppt/notesSlides/notesSlide741.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466.xml"/>
  <Override ContentType="application/vnd.openxmlformats-officedocument.presentationml.notesSlide+xml" PartName="/ppt/notesSlides/notesSlide137.xml"/>
  <Override ContentType="application/vnd.openxmlformats-officedocument.presentationml.notesSlide+xml" PartName="/ppt/notesSlides/notesSlide498.xml"/>
  <Override ContentType="application/vnd.openxmlformats-officedocument.presentationml.notesSlide+xml" PartName="/ppt/notesSlides/notesSlide870.xml"/>
  <Override ContentType="application/vnd.openxmlformats-officedocument.presentationml.notesSlide+xml" PartName="/ppt/notesSlides/notesSlide516.xml"/>
  <Override ContentType="application/vnd.openxmlformats-officedocument.presentationml.notesSlide+xml" PartName="/ppt/notesSlides/notesSlide595.xml"/>
  <Override ContentType="application/vnd.openxmlformats-officedocument.presentationml.notesSlide+xml" PartName="/ppt/notesSlides/notesSlide4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829.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59.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757.xml"/>
  <Override ContentType="application/vnd.openxmlformats-officedocument.presentationml.notesSlide+xml" PartName="/ppt/notesSlides/notesSlide385.xml"/>
  <Override ContentType="application/vnd.openxmlformats-officedocument.presentationml.notesSlide+xml" PartName="/ppt/notesSlides/notesSlide571.xml"/>
  <Override ContentType="application/vnd.openxmlformats-officedocument.presentationml.notesSlide+xml" PartName="/ppt/notesSlides/notesSlide539.xml"/>
  <Override ContentType="application/vnd.openxmlformats-officedocument.presentationml.notesSlide+xml" PartName="/ppt/notesSlides/notesSlide780.xml"/>
  <Override ContentType="application/vnd.openxmlformats-officedocument.presentationml.notesSlide+xml" PartName="/ppt/notesSlides/notesSlide814.xml"/>
  <Override ContentType="application/vnd.openxmlformats-officedocument.presentationml.notesSlide+xml" PartName="/ppt/notesSlides/notesSlide114.xml"/>
  <Override ContentType="application/vnd.openxmlformats-officedocument.presentationml.notesSlide+xml" PartName="/ppt/notesSlides/notesSlide35.xml"/>
  <Override ContentType="application/vnd.openxmlformats-officedocument.presentationml.notesSlide+xml" PartName="/ppt/notesSlides/notesSlide652.xml"/>
  <Override ContentType="application/vnd.openxmlformats-officedocument.presentationml.notesSlide+xml" PartName="/ppt/notesSlides/notesSlide667.xml"/>
  <Override ContentType="application/vnd.openxmlformats-officedocument.presentationml.notesSlide+xml" PartName="/ppt/notesSlides/notesSlide323.xml"/>
  <Override ContentType="application/vnd.openxmlformats-officedocument.presentationml.notesSlide+xml" PartName="/ppt/notesSlides/notesSlide684.xml"/>
  <Override ContentType="application/vnd.openxmlformats-officedocument.presentationml.notesSlide+xml" PartName="/ppt/notesSlides/notesSlide370.xml"/>
  <Override ContentType="application/vnd.openxmlformats-officedocument.presentationml.notesSlide+xml" PartName="/ppt/notesSlides/notesSlide458.xml"/>
  <Override ContentType="application/vnd.openxmlformats-officedocument.presentationml.notesSlide+xml" PartName="/ppt/notesSlides/notesSlide500.xml"/>
  <Override ContentType="application/vnd.openxmlformats-officedocument.presentationml.notesSlide+xml" PartName="/ppt/notesSlides/notesSlide225.xml"/>
  <Override ContentType="application/vnd.openxmlformats-officedocument.presentationml.notesSlide+xml" PartName="/ppt/notesSlides/notesSlide556.xml"/>
  <Override ContentType="application/vnd.openxmlformats-officedocument.presentationml.notesSlide+xml" PartName="/ppt/notesSlides/notesSlide242.xml"/>
  <Override ContentType="application/vnd.openxmlformats-officedocument.presentationml.notesSlide+xml" PartName="/ppt/notesSlides/notesSlide586.xml"/>
  <Override ContentType="application/vnd.openxmlformats-officedocument.presentationml.notesSlide+xml" PartName="/ppt/notesSlides/notesSlide329.xml"/>
  <Override ContentType="application/vnd.openxmlformats-officedocument.presentationml.notesSlide+xml" PartName="/ppt/notesSlides/notesSlide515.xml"/>
  <Override ContentType="application/vnd.openxmlformats-officedocument.presentationml.notesSlide+xml" PartName="/ppt/notesSlides/notesSlide868.xml"/>
  <Override ContentType="application/vnd.openxmlformats-officedocument.presentationml.notesSlide+xml" PartName="/ppt/notesSlides/notesSlide76.xml"/>
  <Override ContentType="application/vnd.openxmlformats-officedocument.presentationml.notesSlide+xml" PartName="/ppt/notesSlides/notesSlide442.xml"/>
  <Override ContentType="application/vnd.openxmlformats-officedocument.presentationml.notesSlide+xml" PartName="/ppt/notesSlides/notesSlide256.xml"/>
  <Override ContentType="application/vnd.openxmlformats-officedocument.presentationml.notesSlide+xml" PartName="/ppt/notesSlides/notesSlide815.xml"/>
  <Override ContentType="application/vnd.openxmlformats-officedocument.presentationml.notesSlide+xml" PartName="/ppt/notesSlides/notesSlide912.xml"/>
  <Override ContentType="application/vnd.openxmlformats-officedocument.presentationml.notesSlide+xml" PartName="/ppt/notesSlides/notesSlide541.xml"/>
  <Override ContentType="application/vnd.openxmlformats-officedocument.presentationml.notesSlide+xml" PartName="/ppt/notesSlides/notesSlide629.xml"/>
  <Override ContentType="application/vnd.openxmlformats-officedocument.presentationml.notesSlide+xml" PartName="/ppt/notesSlides/notesSlide726.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52.xml"/>
  <Override ContentType="application/vnd.openxmlformats-officedocument.presentationml.notesSlide+xml" PartName="/ppt/notesSlides/notesSlide152.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797.xml"/>
  <Override ContentType="application/vnd.openxmlformats-officedocument.presentationml.notesSlide+xml" PartName="/ppt/notesSlides/notesSlide61.xml"/>
  <Override ContentType="application/vnd.openxmlformats-officedocument.presentationml.notesSlide+xml" PartName="/ppt/notesSlides/notesSlide853.xml"/>
  <Override ContentType="application/vnd.openxmlformats-officedocument.presentationml.notesSlide+xml" PartName="/ppt/notesSlides/notesSlide167.xml"/>
  <Override ContentType="application/vnd.openxmlformats-officedocument.presentationml.notesSlide+xml" PartName="/ppt/notesSlides/notesSlide711.xml"/>
  <Override ContentType="application/vnd.openxmlformats-officedocument.presentationml.notesSlide+xml" PartName="/ppt/notesSlides/notesSlide314.xml"/>
  <Override ContentType="application/vnd.openxmlformats-officedocument.presentationml.notesSlide+xml" PartName="/ppt/notesSlides/notesSlide614.xml"/>
  <Override ContentType="application/vnd.openxmlformats-officedocument.presentationml.notesSlide+xml" PartName="/ppt/notesSlides/notesSlide339.xml"/>
  <Override ContentType="application/vnd.openxmlformats-officedocument.presentationml.notesSlide+xml" PartName="/ppt/notesSlides/notesSlide251.xml"/>
  <Override ContentType="application/vnd.openxmlformats-officedocument.presentationml.notesSlide+xml" PartName="/ppt/notesSlides/notesSlide742.xml"/>
  <Override ContentType="application/vnd.openxmlformats-officedocument.presentationml.notesSlide+xml" PartName="/ppt/notesSlides/notesSlide467.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510.xml"/>
  <Override ContentType="application/vnd.openxmlformats-officedocument.presentationml.notesSlide+xml" PartName="/ppt/notesSlides/notesSlide324.xml"/>
  <Override ContentType="application/vnd.openxmlformats-officedocument.presentationml.notesSlide+xml" PartName="/ppt/notesSlides/notesSlide871.xml"/>
  <Override ContentType="application/vnd.openxmlformats-officedocument.presentationml.notesSlide+xml" PartName="/ppt/notesSlides/notesSlide45.xml"/>
  <Override ContentType="application/vnd.openxmlformats-officedocument.presentationml.notesSlide+xml" PartName="/ppt/notesSlides/notesSlide685.xml"/>
  <Override ContentType="application/vnd.openxmlformats-officedocument.presentationml.notesSlide+xml" PartName="/ppt/notesSlides/notesSlide596.xml"/>
  <Override ContentType="application/vnd.openxmlformats-officedocument.presentationml.notesSlide+xml" PartName="/ppt/notesSlides/notesSlide570.xml"/>
  <Override ContentType="application/vnd.openxmlformats-officedocument.presentationml.notesSlide+xml" PartName="/ppt/notesSlides/notesSlide758.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457.xml"/>
  <Override ContentType="application/vnd.openxmlformats-officedocument.presentationml.notesSlide+xml" PartName="/ppt/notesSlides/notesSlide668.xml"/>
  <Override ContentType="application/vnd.openxmlformats-officedocument.presentationml.notesSlide+xml" PartName="/ppt/notesSlides/notesSlide854.xml"/>
  <Override ContentType="application/vnd.openxmlformats-officedocument.presentationml.notesSlide+xml" PartName="/ppt/notesSlides/notesSlide580.xml"/>
  <Override ContentType="application/vnd.openxmlformats-officedocument.presentationml.notesSlide+xml" PartName="/ppt/notesSlides/notesSlide911.xml"/>
  <Override ContentType="application/vnd.openxmlformats-officedocument.presentationml.notesSlide+xml" PartName="/ppt/notesSlides/notesSlide653.xml"/>
  <Override ContentType="application/vnd.openxmlformats-officedocument.presentationml.notesSlide+xml" PartName="/ppt/notesSlides/notesSlide395.xml"/>
  <Override ContentType="application/vnd.openxmlformats-officedocument.presentationml.notesSlide+xml" PartName="/ppt/notesSlides/notesSlide670.xml"/>
  <Override ContentType="application/vnd.openxmlformats-officedocument.presentationml.notesSlide+xml" PartName="/ppt/notesSlides/notesSlide128.xml"/>
  <Override ContentType="application/vnd.openxmlformats-officedocument.presentationml.notesSlide+xml" PartName="/ppt/notesSlides/notesSlide886.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585.xml"/>
  <Override ContentType="application/vnd.openxmlformats-officedocument.presentationml.notesSlide+xml" PartName="/ppt/notesSlides/notesSlide781.xml"/>
  <Override ContentType="application/vnd.openxmlformats-officedocument.presentationml.notesSlide+xml" PartName="/ppt/notesSlides/notesSlide869.xml"/>
  <Override ContentType="application/vnd.openxmlformats-officedocument.presentationml.notesSlide+xml" PartName="/ppt/notesSlides/notesSlide525.xml"/>
  <Override ContentType="application/vnd.openxmlformats-officedocument.presentationml.notesSlide+xml" PartName="/ppt/notesSlides/notesSlide800.xml"/>
  <Override ContentType="application/vnd.openxmlformats-officedocument.presentationml.notesSlide+xml" PartName="/ppt/notesSlides/notesSlide611.xml"/>
  <Override ContentType="application/vnd.openxmlformats-officedocument.presentationml.notesSlide+xml" PartName="/ppt/notesSlides/notesSlide240.xml"/>
  <Override ContentType="application/vnd.openxmlformats-officedocument.presentationml.notesSlide+xml" PartName="/ppt/notesSlides/notesSlide425.xml"/>
  <Override ContentType="application/vnd.openxmlformats-officedocument.presentationml.notesSlide+xml" PartName="/ppt/notesSlides/notesSlide557.xml"/>
  <Override ContentType="application/vnd.openxmlformats-officedocument.presentationml.notesSlide+xml" PartName="/ppt/notesSlides/notesSlide283.xml"/>
  <Override ContentType="application/vnd.openxmlformats-officedocument.presentationml.notesSlide+xml" PartName="/ppt/notesSlides/notesSlide380.xml"/>
  <Override ContentType="application/vnd.openxmlformats-officedocument.presentationml.notesSlide+xml" PartName="/ppt/notesSlides/notesSlide514.xml"/>
  <Override ContentType="application/vnd.openxmlformats-officedocument.presentationml.notesSlide+xml" PartName="/ppt/notesSlides/notesSlide328.xml"/>
  <Override ContentType="application/vnd.openxmlformats-officedocument.presentationml.notesSlide+xml" PartName="/ppt/notesSlides/notesSlide727.xml"/>
  <Override ContentType="application/vnd.openxmlformats-officedocument.presentationml.notesSlide+xml" PartName="/ppt/notesSlides/notesSlide913.xml"/>
  <Override ContentType="application/vnd.openxmlformats-officedocument.presentationml.notesSlide+xml" PartName="/ppt/notesSlides/notesSlide73.xml"/>
  <Override ContentType="application/vnd.openxmlformats-officedocument.presentationml.notesSlide+xml" PartName="/ppt/notesSlides/notesSlide755.xml"/>
  <Override ContentType="application/vnd.openxmlformats-officedocument.presentationml.notesSlide+xml" PartName="/ppt/notesSlides/notesSlide182.xml"/>
  <Override ContentType="application/vnd.openxmlformats-officedocument.presentationml.notesSlide+xml" PartName="/ppt/notesSlides/notesSlide712.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453.xml"/>
  <Override ContentType="application/vnd.openxmlformats-officedocument.presentationml.notesSlide+xml" PartName="/ppt/notesSlides/notesSlide399.xml"/>
  <Override ContentType="application/vnd.openxmlformats-officedocument.presentationml.notesSlide+xml" PartName="/ppt/notesSlides/notesSlide410.xml"/>
  <Override ContentType="application/vnd.openxmlformats-officedocument.presentationml.notesSlide+xml" PartName="/ppt/notesSlides/notesSlide356.xml"/>
  <Override ContentType="application/vnd.openxmlformats-officedocument.presentationml.notesSlide+xml" PartName="/ppt/notesSlides/notesSlide496.xml"/>
  <Override ContentType="application/vnd.openxmlformats-officedocument.presentationml.notesSlide+xml" PartName="/ppt/notesSlides/notesSlide581.xml"/>
  <Override ContentType="application/vnd.openxmlformats-officedocument.presentationml.notesSlide+xml" PartName="/ppt/notesSlides/notesSlide840.xml"/>
  <Override ContentType="application/vnd.openxmlformats-officedocument.presentationml.notesSlide+xml" PartName="/ppt/notesSlides/notesSlide468.xml"/>
  <Override ContentType="application/vnd.openxmlformats-officedocument.presentationml.notesSlide+xml" PartName="/ppt/notesSlides/notesSlide883.xml"/>
  <Override ContentType="application/vnd.openxmlformats-officedocument.presentationml.notesSlide+xml" PartName="/ppt/notesSlides/notesSlide441.xml"/>
  <Override ContentType="application/vnd.openxmlformats-officedocument.presentationml.notesSlide+xml" PartName="/ppt/notesSlides/notesSlide484.xml"/>
  <Override ContentType="application/vnd.openxmlformats-officedocument.presentationml.notesSlide+xml" PartName="/ppt/notesSlides/notesSlide798.xml"/>
  <Override ContentType="application/vnd.openxmlformats-officedocument.presentationml.notesSlide+xml" PartName="/ppt/notesSlides/notesSlide227.xml"/>
  <Override ContentType="application/vnd.openxmlformats-officedocument.presentationml.notesSlide+xml" PartName="/ppt/notesSlides/notesSlide198.xml"/>
  <Override ContentType="application/vnd.openxmlformats-officedocument.presentationml.notesSlide+xml" PartName="/ppt/notesSlides/notesSlide456.xml"/>
  <Override ContentType="application/vnd.openxmlformats-officedocument.presentationml.notesSlide+xml" PartName="/ppt/notesSlides/notesSlide481.xml"/>
  <Override ContentType="application/vnd.openxmlformats-officedocument.presentationml.notesSlide+xml" PartName="/ppt/notesSlides/notesSlide112.xml"/>
  <Override ContentType="application/vnd.openxmlformats-officedocument.presentationml.notesSlide+xml" PartName="/ppt/notesSlides/notesSlide155.xml"/>
  <Override ContentType="application/vnd.openxmlformats-officedocument.presentationml.notesSlide+xml" PartName="/ppt/notesSlides/notesSlide499.xml"/>
  <Override ContentType="application/vnd.openxmlformats-officedocument.presentationml.notesSlide+xml" PartName="/ppt/notesSlides/notesSlide898.xml"/>
  <Override ContentType="application/vnd.openxmlformats-officedocument.presentationml.notesSlide+xml" PartName="/ppt/notesSlides/notesSlide626.xml"/>
  <Override ContentType="application/vnd.openxmlformats-officedocument.presentationml.notesSlide+xml" PartName="/ppt/notesSlides/notesSlide812.xml"/>
  <Override ContentType="application/vnd.openxmlformats-officedocument.presentationml.notesSlide+xml" PartName="/ppt/notesSlides/notesSlide46.xml"/>
  <Override ContentType="application/vnd.openxmlformats-officedocument.presentationml.notesSlide+xml" PartName="/ppt/notesSlides/notesSlide855.xml"/>
  <Override ContentType="application/vnd.openxmlformats-officedocument.presentationml.notesSlide+xml" PartName="/ppt/notesSlides/notesSlide89.xml"/>
  <Override ContentType="application/vnd.openxmlformats-officedocument.presentationml.notesSlide+xml" PartName="/ppt/notesSlides/notesSlide669.xml"/>
  <Override ContentType="application/vnd.openxmlformats-officedocument.presentationml.notesSlide+xml" PartName="/ppt/notesSlides/notesSlide782.xml"/>
  <Override ContentType="application/vnd.openxmlformats-officedocument.presentationml.notesSlide+xml" PartName="/ppt/notesSlides/notesSlide511.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597.xml"/>
  <Override ContentType="application/vnd.openxmlformats-officedocument.presentationml.notesSlide+xml" PartName="/ppt/notesSlides/notesSlide554.xml"/>
  <Override ContentType="application/vnd.openxmlformats-officedocument.presentationml.notesSlide+xml" PartName="/ppt/notesSlides/notesSlide413.xml"/>
  <Override ContentType="application/vnd.openxmlformats-officedocument.presentationml.notesSlide+xml" PartName="/ppt/notesSlides/notesSlide18.xml"/>
  <Override ContentType="application/vnd.openxmlformats-officedocument.presentationml.notesSlide+xml" PartName="/ppt/notesSlides/notesSlide827.xml"/>
  <Override ContentType="application/vnd.openxmlformats-officedocument.presentationml.notesSlide+xml" PartName="/ppt/notesSlides/notesSlide569.xml"/>
  <Override ContentType="application/vnd.openxmlformats-officedocument.presentationml.notesSlide+xml" PartName="/ppt/notesSlides/notesSlide127.xml"/>
  <Override ContentType="application/vnd.openxmlformats-officedocument.presentationml.notesSlide+xml" PartName="/ppt/notesSlides/notesSlide526.xml"/>
  <Override ContentType="application/vnd.openxmlformats-officedocument.presentationml.notesSlide+xml" PartName="/ppt/notesSlides/notesSlide682.xml"/>
  <Override ContentType="application/vnd.openxmlformats-officedocument.presentationml.notesSlide+xml" PartName="/ppt/notesSlides/notesSlide654.xml"/>
  <Override ContentType="application/vnd.openxmlformats-officedocument.presentationml.notesSlide+xml" PartName="/ppt/notesSlides/notesSlide396.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697.xml"/>
  <Override ContentType="application/vnd.openxmlformats-officedocument.presentationml.notesSlide+xml" PartName="/ppt/notesSlides/notesSlide353.xml"/>
  <Override ContentType="application/vnd.openxmlformats-officedocument.presentationml.notesSlide+xml" PartName="/ppt/notesSlides/notesSlide255.xml"/>
  <Override ContentType="application/vnd.openxmlformats-officedocument.presentationml.notesSlide+xml" PartName="/ppt/notesSlides/notesSlide428.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655.xml"/>
  <Override ContentType="application/vnd.openxmlformats-officedocument.presentationml.notesSlide+xml" PartName="/ppt/notesSlides/notesSlide884.xml"/>
  <Override ContentType="application/vnd.openxmlformats-officedocument.presentationml.notesSlide+xml" PartName="/ppt/notesSlides/notesSlide841.xml"/>
  <Override ContentType="application/vnd.openxmlformats-officedocument.presentationml.notesSlide+xml" PartName="/ppt/notesSlides/notesSlide698.xml"/>
  <Override ContentType="application/vnd.openxmlformats-officedocument.presentationml.notesSlide+xml" PartName="/ppt/notesSlides/notesSlide728.xml"/>
  <Override ContentType="application/vnd.openxmlformats-officedocument.presentationml.notesSlide+xml" PartName="/ppt/notesSlides/notesSlide914.xml"/>
  <Override ContentType="application/vnd.openxmlformats-officedocument.presentationml.notesSlide+xml" PartName="/ppt/notesSlides/notesSlide126.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381.xml"/>
  <Override ContentType="application/vnd.openxmlformats-officedocument.presentationml.notesSlide+xml" PartName="/ppt/notesSlides/notesSlide398.xml"/>
  <Override ContentType="application/vnd.openxmlformats-officedocument.presentationml.notesSlide+xml" PartName="/ppt/notesSlides/notesSlide469.xml"/>
  <Override ContentType="application/vnd.openxmlformats-officedocument.presentationml.notesSlide+xml" PartName="/ppt/notesSlides/notesSlide426.xml"/>
  <Override ContentType="application/vnd.openxmlformats-officedocument.presentationml.notesSlide+xml" PartName="/ppt/notesSlides/notesSlide612.xml"/>
  <Override ContentType="application/vnd.openxmlformats-officedocument.presentationml.notesSlide+xml" PartName="/ppt/notesSlides/notesSlide497.xml"/>
  <Override ContentType="application/vnd.openxmlformats-officedocument.presentationml.notesSlide+xml" PartName="/ppt/notesSlides/notesSlide327.xml"/>
  <Override ContentType="application/vnd.openxmlformats-officedocument.presentationml.notesSlide+xml" PartName="/ppt/notesSlides/notesSlide483.xml"/>
  <Override ContentType="application/vnd.openxmlformats-officedocument.presentationml.notesSlide+xml" PartName="/ppt/notesSlides/notesSlide440.xml"/>
  <Override ContentType="application/vnd.openxmlformats-officedocument.presentationml.notesSlide+xml" PartName="/ppt/notesSlides/notesSlide799.xml"/>
  <Override ContentType="application/vnd.openxmlformats-officedocument.presentationml.notesSlide+xml" PartName="/ppt/notesSlides/notesSlide31.xml"/>
  <Override ContentType="application/vnd.openxmlformats-officedocument.presentationml.notesSlide+xml" PartName="/ppt/notesSlides/notesSlide582.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154.xml"/>
  <Override ContentType="application/vnd.openxmlformats-officedocument.presentationml.notesSlide+xml" PartName="/ppt/notesSlides/notesSlide454.xml"/>
  <Override ContentType="application/vnd.openxmlformats-officedocument.presentationml.notesSlide+xml" PartName="/ppt/notesSlides/notesSlide627.xml"/>
  <Override ContentType="application/vnd.openxmlformats-officedocument.presentationml.notesSlide+xml" PartName="/ppt/notesSlides/notesSlide411.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412.xml"/>
  <Override ContentType="application/vnd.openxmlformats-officedocument.presentationml.notesSlide+xml" PartName="/ppt/notesSlides/notesSlide181.xml"/>
  <Override ContentType="application/vnd.openxmlformats-officedocument.presentationml.notesSlide+xml" PartName="/ppt/notesSlides/notesSlide527.xml"/>
  <Override ContentType="application/vnd.openxmlformats-officedocument.presentationml.notesSlide+xml" PartName="/ppt/notesSlides/notesSlide713.xml"/>
  <Override ContentType="application/vnd.openxmlformats-officedocument.presentationml.notesSlide+xml" PartName="/ppt/notesSlides/notesSlide756.xml"/>
  <Override ContentType="application/vnd.openxmlformats-officedocument.presentationml.notesSlide+xml" PartName="/ppt/notesSlides/notesSlide828.xml"/>
  <Override ContentType="application/vnd.openxmlformats-officedocument.presentationml.notesSlide+xml" PartName="/ppt/notesSlides/notesSlide47.xml"/>
  <Override ContentType="application/vnd.openxmlformats-officedocument.presentationml.notesSlide+xml" PartName="/ppt/notesSlides/notesSlide482.xml"/>
  <Override ContentType="application/vnd.openxmlformats-officedocument.presentationml.notesSlide+xml" PartName="/ppt/notesSlides/notesSlide740.xml"/>
  <Override ContentType="application/vnd.openxmlformats-officedocument.presentationml.notesSlide+xml" PartName="/ppt/notesSlides/notesSlide783.xml"/>
  <Override ContentType="application/vnd.openxmlformats-officedocument.presentationml.notesSlide+xml" PartName="/ppt/notesSlides/notesSlide683.xml"/>
  <Override ContentType="application/vnd.openxmlformats-officedocument.presentationml.notesSlide+xml" PartName="/ppt/notesSlides/notesSlide512.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555.xml"/>
  <Override ContentType="application/vnd.openxmlformats-officedocument.presentationml.notesSlide+xml" PartName="/ppt/notesSlides/notesSlide211.xml"/>
  <Override ContentType="application/vnd.openxmlformats-officedocument.presentationml.notesSlide+xml" PartName="/ppt/notesSlides/notesSlide598.xml"/>
  <Override ContentType="application/vnd.openxmlformats-officedocument.presentationml.notesSlide+xml" PartName="/ppt/notesSlides/notesSlide254.xml"/>
  <Override ContentType="application/vnd.openxmlformats-officedocument.presentationml.notesSlide+xml" PartName="/ppt/notesSlides/notesSlide856.xml"/>
  <Override ContentType="application/vnd.openxmlformats-officedocument.presentationml.notesSlide+xml" PartName="/ppt/notesSlides/notesSlide899.xml"/>
  <Override ContentType="application/vnd.openxmlformats-officedocument.presentationml.notesSlide+xml" PartName="/ppt/notesSlides/notesSlide19.xml"/>
  <Override ContentType="application/vnd.openxmlformats-officedocument.presentationml.notesSlide+xml" PartName="/ppt/notesSlides/notesSlide813.xml"/>
  <Override ContentType="application/vnd.openxmlformats-officedocument.presentationml.notesSlide+xml" PartName="/ppt/notesSlides/notesSlide640.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12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400.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768.xml"/>
  <Override ContentType="application/vnd.openxmlformats-officedocument.presentationml.notesSlide+xml" PartName="/ppt/notesSlides/notesSlide390.xml"/>
  <Override ContentType="application/vnd.openxmlformats-officedocument.presentationml.notesSlide+xml" PartName="/ppt/notesSlides/notesSlide687.xml"/>
  <Override ContentType="application/vnd.openxmlformats-officedocument.presentationml.notesSlide+xml" PartName="/ppt/notesSlides/notesSlide196.xml"/>
  <Override ContentType="application/vnd.openxmlformats-officedocument.presentationml.notesSlide+xml" PartName="/ppt/notesSlides/notesSlide849.xml"/>
  <Override ContentType="application/vnd.openxmlformats-officedocument.presentationml.notesSlide+xml" PartName="/ppt/notesSlides/notesSlide784.xml"/>
  <Override ContentType="application/vnd.openxmlformats-officedocument.presentationml.notesSlide+xml" PartName="/ppt/notesSlides/notesSlide293.xml"/>
  <Override ContentType="application/vnd.openxmlformats-officedocument.presentationml.notesSlide+xml" PartName="/ppt/notesSlides/notesSlide552.xml"/>
  <Override ContentType="application/vnd.openxmlformats-officedocument.presentationml.notesSlide+xml" PartName="/ppt/notesSlides/notesSlide277.xml"/>
  <Override ContentType="application/vnd.openxmlformats-officedocument.presentationml.notesSlide+xml" PartName="/ppt/notesSlides/notesSlide455.xml"/>
  <Override ContentType="application/vnd.openxmlformats-officedocument.presentationml.notesSlide+xml" PartName="/ppt/notesSlides/notesSlide87.xml"/>
  <Override ContentType="application/vnd.openxmlformats-officedocument.presentationml.notesSlide+xml" PartName="/ppt/notesSlides/notesSlide471.xml"/>
  <Override ContentType="application/vnd.openxmlformats-officedocument.presentationml.notesSlide+xml" PartName="/ppt/notesSlides/notesSlide141.xml"/>
  <Override ContentType="application/vnd.openxmlformats-officedocument.presentationml.notesSlide+xml" PartName="/ppt/notesSlides/notesSlide374.xml"/>
  <Override ContentType="application/vnd.openxmlformats-officedocument.presentationml.notesSlide+xml" PartName="/ppt/notesSlides/notesSlide865.xml"/>
  <Override ContentType="application/vnd.openxmlformats-officedocument.presentationml.notesSlide+xml" PartName="/ppt/notesSlides/notesSlide803.xml"/>
  <Override ContentType="application/vnd.openxmlformats-officedocument.presentationml.notesSlide+xml" PartName="/ppt/notesSlides/notesSlide714.xml"/>
  <Override ContentType="application/vnd.openxmlformats-officedocument.presentationml.notesSlide+xml" PartName="/ppt/notesSlides/notesSlide609.xml"/>
  <Override ContentType="application/vnd.openxmlformats-officedocument.presentationml.notesSlide+xml" PartName="/ppt/notesSlides/notesSlide528.xml"/>
  <Override ContentType="application/vnd.openxmlformats-officedocument.presentationml.notesSlide+xml" PartName="/ppt/notesSlides/notesSlide633.xml"/>
  <Override ContentType="application/vnd.openxmlformats-officedocument.presentationml.notesSlide+xml" PartName="/ppt/notesSlides/notesSlide358.xml"/>
  <Override ContentType="application/vnd.openxmlformats-officedocument.presentationml.notesSlide+xml" PartName="/ppt/notesSlides/notesSlide616.xml"/>
  <Override ContentType="application/vnd.openxmlformats-officedocument.presentationml.notesSlide+xml" PartName="/ppt/notesSlides/notesSlide695.xml"/>
  <Override ContentType="application/vnd.openxmlformats-officedocument.presentationml.notesSlide+xml" PartName="/ppt/notesSlides/notesSlide447.xml"/>
  <Override ContentType="application/vnd.openxmlformats-officedocument.presentationml.notesSlide+xml" PartName="/ppt/notesSlides/notesSlide722.xml"/>
  <Override ContentType="application/vnd.openxmlformats-officedocument.presentationml.notesSlide+xml" PartName="/ppt/notesSlides/notesSlide439.xml"/>
  <Override ContentType="application/vnd.openxmlformats-officedocument.presentationml.notesSlide+xml" PartName="/ppt/notesSlides/notesSlide705.xml"/>
  <Override ContentType="application/vnd.openxmlformats-officedocument.presentationml.notesSlide+xml" PartName="/ppt/notesSlides/notesSlide462.xml"/>
  <Override ContentType="application/vnd.openxmlformats-officedocument.presentationml.notesSlide+xml" PartName="/ppt/notesSlides/notesSlide793.xml"/>
  <Override ContentType="application/vnd.openxmlformats-officedocument.presentationml.notesSlide+xml" PartName="/ppt/notesSlides/notesSlide776.xml"/>
  <Override ContentType="application/vnd.openxmlformats-officedocument.presentationml.notesSlide+xml" PartName="/ppt/notesSlides/notesSlide857.xml"/>
  <Override ContentType="application/vnd.openxmlformats-officedocument.presentationml.notesSlide+xml" PartName="/ppt/notesSlides/notesSlide95.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624.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641.xml"/>
  <Override ContentType="application/vnd.openxmlformats-officedocument.presentationml.notesSlide+xml" PartName="/ppt/notesSlides/notesSlide285.xml"/>
  <Override ContentType="application/vnd.openxmlformats-officedocument.presentationml.notesSlide+xml" PartName="/ppt/notesSlides/notesSlide543.xml"/>
  <Override ContentType="application/vnd.openxmlformats-officedocument.presentationml.notesSlide+xml" PartName="/ppt/notesSlides/notesSlide874.xml"/>
  <Override ContentType="application/vnd.openxmlformats-officedocument.presentationml.notesSlide+xml" PartName="/ppt/notesSlides/notesSlide560.xml"/>
  <Override ContentType="application/vnd.openxmlformats-officedocument.presentationml.notesSlide+xml" PartName="/ppt/notesSlides/notesSlide268.xml"/>
  <Override ContentType="application/vnd.openxmlformats-officedocument.presentationml.notesSlide+xml" PartName="/ppt/notesSlides/notesSlide599.xml"/>
  <Override ContentType="application/vnd.openxmlformats-officedocument.presentationml.notesSlide+xml" PartName="/ppt/notesSlides/notesSlide30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58.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70.xml"/>
  <Override ContentType="application/vnd.openxmlformats-officedocument.presentationml.notesSlide+xml" PartName="/ppt/notesSlides/notesSlide195.xml"/>
  <Override ContentType="application/vnd.openxmlformats-officedocument.presentationml.notesSlide+xml" PartName="/ppt/notesSlides/notesSlide882.xml"/>
  <Override ContentType="application/vnd.openxmlformats-officedocument.presentationml.notesSlide+xml" PartName="/ppt/notesSlides/notesSlide535.xml"/>
  <Override ContentType="application/vnd.openxmlformats-officedocument.presentationml.notesSlide+xml" PartName="/ppt/notesSlides/notesSlide769.xml"/>
  <Override ContentType="application/vnd.openxmlformats-officedocument.presentationml.notesSlide+xml" PartName="/ppt/notesSlides/notesSlide373.xml"/>
  <Override ContentType="application/vnd.openxmlformats-officedocument.presentationml.notesSlide+xml" PartName="/ppt/notesSlides/notesSlide810.xml"/>
  <Override ContentType="application/vnd.openxmlformats-officedocument.presentationml.notesSlide+xml" PartName="/ppt/notesSlides/notesSlide391.xml"/>
  <Override ContentType="application/vnd.openxmlformats-officedocument.presentationml.notesSlide+xml" PartName="/ppt/notesSlides/notesSlide118.xml"/>
  <Override ContentType="application/vnd.openxmlformats-officedocument.presentationml.notesSlide+xml" PartName="/ppt/notesSlides/notesSlide632.xml"/>
  <Override ContentType="application/vnd.openxmlformats-officedocument.presentationml.notesSlide+xml" PartName="/ppt/notesSlides/notesSlide140.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848.xml"/>
  <Override ContentType="application/vnd.openxmlformats-officedocument.presentationml.notesSlide+xml" PartName="/ppt/notesSlides/notesSlide785.xml"/>
  <Override ContentType="application/vnd.openxmlformats-officedocument.presentationml.notesSlide+xml" PartName="/ppt/notesSlides/notesSlide294.xml"/>
  <Override ContentType="application/vnd.openxmlformats-officedocument.presentationml.notesSlide+xml" PartName="/ppt/notesSlides/notesSlide642.xml"/>
  <Override ContentType="application/vnd.openxmlformats-officedocument.presentationml.notesSlide+xml" PartName="/ppt/notesSlides/notesSlide900.xml"/>
  <Override ContentType="application/vnd.openxmlformats-officedocument.presentationml.notesSlide+xml" PartName="/ppt/notesSlides/notesSlide553.xml"/>
  <Override ContentType="application/vnd.openxmlformats-officedocument.presentationml.notesSlide+xml" PartName="/ppt/notesSlides/notesSlide367.xml"/>
  <Override ContentType="application/vnd.openxmlformats-officedocument.presentationml.notesSlide+xml" PartName="/ppt/notesSlides/notesSlide529.xml"/>
  <Override ContentType="application/vnd.openxmlformats-officedocument.presentationml.notesSlide+xml" PartName="/ppt/notesSlides/notesSlide715.xml"/>
  <Override ContentType="application/vnd.openxmlformats-officedocument.presentationml.notesSlide+xml" PartName="/ppt/notesSlides/notesSlide278.xml"/>
  <Override ContentType="application/vnd.openxmlformats-officedocument.presentationml.notesSlide+xml" PartName="/ppt/notesSlides/notesSlide864.xml"/>
  <Override ContentType="application/vnd.openxmlformats-officedocument.presentationml.notesSlide+xml" PartName="/ppt/notesSlides/notesSlide775.xml"/>
  <Override ContentType="application/vnd.openxmlformats-officedocument.presentationml.notesSlide+xml" PartName="/ppt/notesSlides/notesSlide792.xml"/>
  <Override ContentType="application/vnd.openxmlformats-officedocument.presentationml.notesSlide+xml" PartName="/ppt/notesSlides/notesSlide589.xml"/>
  <Override ContentType="application/vnd.openxmlformats-officedocument.presentationml.notesSlide+xml" PartName="/ppt/notesSlides/notesSlide881.xml"/>
  <Override ContentType="application/vnd.openxmlformats-officedocument.presentationml.notesSlide+xml" PartName="/ppt/notesSlides/notesSlide608.xml"/>
  <Override ContentType="application/vnd.openxmlformats-officedocument.presentationml.notesSlide+xml" PartName="/ppt/notesSlides/notesSlide536.xml"/>
  <Override ContentType="application/vnd.openxmlformats-officedocument.presentationml.notesSlide+xml" PartName="/ppt/notesSlides/notesSlide519.xml"/>
  <Override ContentType="application/vnd.openxmlformats-officedocument.presentationml.notesSlide+xml" PartName="/ppt/notesSlides/notesSlide811.xml"/>
  <Override ContentType="application/vnd.openxmlformats-officedocument.presentationml.notesSlide+xml" PartName="/ppt/notesSlides/notesSlide625.xml"/>
  <Override ContentType="application/vnd.openxmlformats-officedocument.presentationml.notesSlide+xml" PartName="/ppt/notesSlides/notesSlide696.xml"/>
  <Override ContentType="application/vnd.openxmlformats-officedocument.presentationml.notesSlide+xml" PartName="/ppt/notesSlides/notesSlide284.xml"/>
  <Override ContentType="application/vnd.openxmlformats-officedocument.presentationml.notesSlide+xml" PartName="/ppt/notesSlides/notesSlide267.xml"/>
  <Override ContentType="application/vnd.openxmlformats-officedocument.presentationml.notesSlide+xml" PartName="/ppt/notesSlides/notesSlide704.xml"/>
  <Override ContentType="application/vnd.openxmlformats-officedocument.presentationml.notesSlide+xml" PartName="/ppt/notesSlides/notesSlide542.xml"/>
  <Override ContentType="application/vnd.openxmlformats-officedocument.presentationml.notesSlide+xml" PartName="/ppt/notesSlides/notesSlide429.xml"/>
  <Override ContentType="application/vnd.openxmlformats-officedocument.presentationml.notesSlide+xml" PartName="/ppt/notesSlides/notesSlide463.xml"/>
  <Override ContentType="application/vnd.openxmlformats-officedocument.presentationml.notesSlide+xml" PartName="/ppt/notesSlides/notesSlide480.xml"/>
  <Override ContentType="application/vnd.openxmlformats-officedocument.presentationml.notesSlide+xml" PartName="/ppt/notesSlides/notesSlide721.xml"/>
  <Override ContentType="application/vnd.openxmlformats-officedocument.presentationml.notesSlide+xml" PartName="/ppt/notesSlides/notesSlide207.xml"/>
  <Override ContentType="application/vnd.openxmlformats-officedocument.presentationml.notesSlide+xml" PartName="/ppt/notesSlides/notesSlide446.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88.xml"/>
  <Override ContentType="application/vnd.openxmlformats-officedocument.presentationml.notesSlide+xml" PartName="/ppt/notesSlides/notesSlide679.xml"/>
  <Override ContentType="application/vnd.openxmlformats-officedocument.presentationml.notesSlide+xml" PartName="/ppt/notesSlides/notesSlide859.xml"/>
  <Override ContentType="application/vnd.openxmlformats-officedocument.presentationml.notesSlide+xml" PartName="/ppt/notesSlides/notesSlide291.xml"/>
  <Override ContentType="application/vnd.openxmlformats-officedocument.presentationml.notesSlide+xml" PartName="/ppt/notesSlides/notesSlide875.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689.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550.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867.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437.xml"/>
  <Override ContentType="application/vnd.openxmlformats-officedocument.presentationml.notesSlide+xml" PartName="/ppt/notesSlides/notesSlide259.xml"/>
  <Override ContentType="application/vnd.openxmlformats-officedocument.presentationml.notesSlide+xml" PartName="/ppt/notesSlides/notesSlide220.xml"/>
  <Override ContentType="application/vnd.openxmlformats-officedocument.presentationml.notesSlide+xml" PartName="/ppt/notesSlides/notesSlide631.xml"/>
  <Override ContentType="application/vnd.openxmlformats-officedocument.presentationml.notesSlide+xml" PartName="/ppt/notesSlides/notesSlide518.xml"/>
  <Override ContentType="application/vnd.openxmlformats-officedocument.presentationml.notesSlide+xml" PartName="/ppt/notesSlides/notesSlide178.xml"/>
  <Override ContentType="application/vnd.openxmlformats-officedocument.presentationml.notesSlide+xml" PartName="/ppt/notesSlides/notesSlide615.xml"/>
  <Override ContentType="application/vnd.openxmlformats-officedocument.presentationml.notesSlide+xml" PartName="/ppt/notesSlides/notesSlide135.xml"/>
  <Override ContentType="application/vnd.openxmlformats-officedocument.presentationml.notesSlide+xml" PartName="/ppt/notesSlides/notesSlide786.xml"/>
  <Override ContentType="application/vnd.openxmlformats-officedocument.presentationml.notesSlide+xml" PartName="/ppt/notesSlides/notesSlide93.xml"/>
  <Override ContentType="application/vnd.openxmlformats-officedocument.presentationml.notesSlide+xml" PartName="/ppt/notesSlides/notesSlide301.xml"/>
  <Override ContentType="application/vnd.openxmlformats-officedocument.presentationml.notesSlide+xml" PartName="/ppt/notesSlides/notesSlide804.xml"/>
  <Override ContentType="application/vnd.openxmlformats-officedocument.presentationml.notesSlide+xml" PartName="/ppt/notesSlides/notesSlide123.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588.xml"/>
  <Override ContentType="application/vnd.openxmlformats-officedocument.presentationml.notesSlide+xml" PartName="/ppt/notesSlides/notesSlide774.xml"/>
  <Override ContentType="application/vnd.openxmlformats-officedocument.presentationml.notesSlide+xml" PartName="/ppt/notesSlides/notesSlide473.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537.xml"/>
  <Override ContentType="application/vnd.openxmlformats-officedocument.presentationml.notesSlide+xml" PartName="/ppt/notesSlides/notesSlide693.xml"/>
  <Override ContentType="application/vnd.openxmlformats-officedocument.presentationml.notesSlide+xml" PartName="/ppt/notesSlides/notesSlide464.xml"/>
  <Override ContentType="application/vnd.openxmlformats-officedocument.presentationml.notesSlide+xml" PartName="/ppt/notesSlides/notesSlide901.xml"/>
  <Override ContentType="application/vnd.openxmlformats-officedocument.presentationml.notesSlide+xml" PartName="/ppt/notesSlides/notesSlide650.xml"/>
  <Override ContentType="application/vnd.openxmlformats-officedocument.presentationml.notesSlide+xml" PartName="/ppt/notesSlides/notesSlide643.xml"/>
  <Override ContentType="application/vnd.openxmlformats-officedocument.presentationml.notesSlide+xml" PartName="/ppt/notesSlides/notesSlide686.xml"/>
  <Override ContentType="application/vnd.openxmlformats-officedocument.presentationml.notesSlide+xml" PartName="/ppt/notesSlides/notesSlide279.xml"/>
  <Override ContentType="application/vnd.openxmlformats-officedocument.presentationml.notesSlide+xml" PartName="/ppt/notesSlides/notesSlide880.xml"/>
  <Override ContentType="application/vnd.openxmlformats-officedocument.presentationml.notesSlide+xml" PartName="/ppt/notesSlides/notesSlide872.xml"/>
  <Override ContentType="application/vnd.openxmlformats-officedocument.presentationml.notesSlide+xml" PartName="/ppt/notesSlides/notesSlide545.xml"/>
  <Override ContentType="application/vnd.openxmlformats-officedocument.presentationml.notesSlide+xml" PartName="/ppt/notesSlides/notesSlide731.xml"/>
  <Override ContentType="application/vnd.openxmlformats-officedocument.presentationml.notesSlide+xml" PartName="/ppt/notesSlides/notesSlide509.xml"/>
  <Override ContentType="application/vnd.openxmlformats-officedocument.presentationml.notesSlide+xml" PartName="/ppt/notesSlides/notesSlide402.xml"/>
  <Override ContentType="application/vnd.openxmlformats-officedocument.presentationml.notesSlide+xml" PartName="/ppt/notesSlides/notesSlide445.xml"/>
  <Override ContentType="application/vnd.openxmlformats-officedocument.presentationml.notesSlide+xml" PartName="/ppt/notesSlides/notesSlide80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364.xml"/>
  <Override ContentType="application/vnd.openxmlformats-officedocument.presentationml.notesSlide+xml" PartName="/ppt/notesSlides/notesSlide622.xml"/>
  <Override ContentType="application/vnd.openxmlformats-officedocument.presentationml.notesSlide+xml" PartName="/ppt/notesSlides/notesSlide618.xml"/>
  <Override ContentType="application/vnd.openxmlformats-officedocument.presentationml.notesSlide+xml" PartName="/ppt/notesSlides/notesSlide910.xml"/>
  <Override ContentType="application/vnd.openxmlformats-officedocument.presentationml.notesSlide+xml" PartName="/ppt/notesSlides/notesSlide716.xml"/>
  <Override ContentType="application/vnd.openxmlformats-officedocument.presentationml.notesSlide+xml" PartName="/ppt/notesSlides/notesSlide703.xml"/>
  <Override ContentType="application/vnd.openxmlformats-officedocument.presentationml.notesSlide+xml" PartName="/ppt/notesSlides/notesSlide759.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787.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795.xml"/>
  <Override ContentType="application/vnd.openxmlformats-officedocument.presentationml.notesSlide+xml" PartName="/ppt/notesSlides/notesSlide15.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215.xml"/>
  <Override ContentType="application/vnd.openxmlformats-officedocument.presentationml.notesSlide+xml" PartName="/ppt/notesSlides/notesSlide401.xml"/>
  <Override ContentType="application/vnd.openxmlformats-officedocument.presentationml.notesSlide+xml" PartName="/ppt/notesSlides/notesSlide444.xml"/>
  <Override ContentType="application/vnd.openxmlformats-officedocument.presentationml.notesSlide+xml" PartName="/ppt/notesSlides/notesSlide258.xml"/>
  <Override ContentType="application/vnd.openxmlformats-officedocument.presentationml.notesSlide+xml" PartName="/ppt/notesSlides/notesSlide630.xml"/>
  <Override ContentType="application/vnd.openxmlformats-officedocument.presentationml.notesSlide+xml" PartName="/ppt/notesSlides/notesSlide292.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00.xml"/>
  <Override ContentType="application/vnd.openxmlformats-officedocument.presentationml.notesSlide+xml" PartName="/ppt/notesSlides/notesSlide551.xml"/>
  <Override ContentType="application/vnd.openxmlformats-officedocument.presentationml.notesSlide+xml" PartName="/ppt/notesSlides/notesSlide866.xml"/>
  <Override ContentType="application/vnd.openxmlformats-officedocument.presentationml.notesSlide+xml" PartName="/ppt/notesSlides/notesSlide122.xml"/>
  <Override ContentType="application/vnd.openxmlformats-officedocument.presentationml.notesSlide+xml" PartName="/ppt/notesSlides/notesSlide767.xml"/>
  <Override ContentType="application/vnd.openxmlformats-officedocument.presentationml.notesSlide+xml" PartName="/ppt/notesSlides/notesSlide221.xml"/>
  <Override ContentType="application/vnd.openxmlformats-officedocument.presentationml.notesSlide+xml" PartName="/ppt/notesSlides/notesSlide472.xml"/>
  <Override ContentType="application/vnd.openxmlformats-officedocument.presentationml.notesSlide+xml" PartName="/ppt/notesSlides/notesSlide724.xml"/>
  <Override ContentType="application/vnd.openxmlformats-officedocument.presentationml.notesSlide+xml" PartName="/ppt/notesSlides/notesSlide902.xml"/>
  <Override ContentType="application/vnd.openxmlformats-officedocument.presentationml.notesSlide+xml" PartName="/ppt/notesSlides/notesSlide517.xml"/>
  <Override ContentType="application/vnd.openxmlformats-officedocument.presentationml.notesSlide+xml" PartName="/ppt/notesSlides/notesSlide688.xml"/>
  <Override ContentType="application/vnd.openxmlformats-officedocument.presentationml.notesSlide+xml" PartName="/ppt/notesSlides/notesSlide136.xml"/>
  <Override ContentType="application/vnd.openxmlformats-officedocument.presentationml.notesSlide+xml" PartName="/ppt/notesSlides/notesSlide359.xml"/>
  <Override ContentType="application/vnd.openxmlformats-officedocument.presentationml.notesSlide+xml" PartName="/ppt/notesSlides/notesSlide617.xml"/>
  <Override ContentType="application/vnd.openxmlformats-officedocument.presentationml.notesSlide+xml" PartName="/ppt/notesSlides/notesSlide766.xml"/>
  <Override ContentType="application/vnd.openxmlformats-officedocument.presentationml.notesSlide+xml" PartName="/ppt/notesSlides/notesSlide723.xml"/>
  <Override ContentType="application/vnd.openxmlformats-officedocument.presentationml.notesSlide+xml" PartName="/ppt/notesSlides/notesSlide544.xml"/>
  <Override ContentType="application/vnd.openxmlformats-officedocument.presentationml.notesSlide+xml" PartName="/ppt/notesSlides/notesSlide587.xml"/>
  <Override ContentType="application/vnd.openxmlformats-officedocument.presentationml.notesSlide+xml" PartName="/ppt/notesSlides/notesSlide730.xml"/>
  <Override ContentType="application/vnd.openxmlformats-officedocument.presentationml.notesSlide+xml" PartName="/ppt/notesSlides/notesSlide438.xml"/>
  <Override ContentType="application/vnd.openxmlformats-officedocument.presentationml.notesSlide+xml" PartName="/ppt/notesSlides/notesSlide802.xml"/>
  <Override ContentType="application/vnd.openxmlformats-officedocument.presentationml.notesSlide+xml" PartName="/ppt/notesSlides/notesSlide393.xml"/>
  <Override ContentType="application/vnd.openxmlformats-officedocument.presentationml.notesSlide+xml" PartName="/ppt/notesSlides/notesSlide209.xml"/>
  <Override ContentType="application/vnd.openxmlformats-officedocument.presentationml.notesSlide+xml" PartName="/ppt/notesSlides/notesSlide465.xml"/>
  <Override ContentType="application/vnd.openxmlformats-officedocument.presentationml.notesSlide+xml" PartName="/ppt/notesSlides/notesSlide651.xml"/>
  <Override ContentType="application/vnd.openxmlformats-officedocument.presentationml.notesSlide+xml" PartName="/ppt/notesSlides/notesSlide21.xml"/>
  <Override ContentType="application/vnd.openxmlformats-officedocument.presentationml.notesSlide+xml" PartName="/ppt/notesSlides/notesSlide694.xml"/>
  <Override ContentType="application/vnd.openxmlformats-officedocument.presentationml.notesSlide+xml" PartName="/ppt/notesSlides/notesSlide623.xml"/>
  <Override ContentType="application/vnd.openxmlformats-officedocument.presentationml.notesSlide+xml" PartName="/ppt/notesSlides/notesSlide365.xml"/>
  <Override ContentType="application/vnd.openxmlformats-officedocument.presentationml.notesSlide+xml" PartName="/ppt/notesSlides/notesSlide830.xml"/>
  <Override ContentType="application/vnd.openxmlformats-officedocument.presentationml.notesSlide+xml" PartName="/ppt/notesSlides/notesSlide873.xml"/>
  <Override ContentType="application/vnd.openxmlformats-officedocument.presentationml.notesSlide+xml" PartName="/ppt/notesSlides/notesSlide717.xml"/>
  <Override ContentType="application/vnd.openxmlformats-officedocument.presentationml.notesSlide+xml" PartName="/ppt/notesSlides/notesSlide79.xml"/>
  <Override ContentType="application/vnd.openxmlformats-officedocument.presentationml.notesSlide+xml" PartName="/ppt/notesSlides/notesSlide839.xml"/>
  <Override ContentType="application/vnd.openxmlformats-officedocument.presentationml.notesSlide+xml" PartName="/ppt/notesSlides/notesSlide538.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322.xml"/>
  <Override ContentType="application/vnd.openxmlformats-officedocument.presentationml.notesSlide+xml" PartName="/ppt/notesSlides/notesSlide794.xml"/>
  <Override ContentType="application/vnd.openxmlformats-officedocument.presentationml.notesSlide+xml" PartName="/ppt/notesSlides/notesSlide67.xml"/>
  <Override ContentType="application/vnd.openxmlformats-officedocument.presentationml.notesSlide+xml" PartName="/ppt/notesSlides/notesSlide893.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362.xml"/>
  <Override ContentType="application/vnd.openxmlformats-officedocument.presentationml.notesSlide+xml" PartName="/ppt/notesSlides/notesSlide788.xml"/>
  <Override ContentType="application/vnd.openxmlformats-officedocument.presentationml.notesSlide+xml" PartName="/ppt/notesSlides/notesSlide176.xml"/>
  <Override ContentType="application/vnd.openxmlformats-officedocument.presentationml.notesSlide+xml" PartName="/ppt/notesSlides/notesSlide702.xml"/>
  <Override ContentType="application/vnd.openxmlformats-officedocument.presentationml.notesSlide+xml" PartName="/ppt/notesSlides/notesSlide877.xml"/>
  <Override ContentType="application/vnd.openxmlformats-officedocument.presentationml.notesSlide+xml" PartName="/ppt/notesSlides/notesSlide435.xml"/>
  <Override ContentType="application/vnd.openxmlformats-officedocument.presentationml.notesSlide+xml" PartName="/ppt/notesSlides/notesSlide621.xml"/>
  <Override ContentType="application/vnd.openxmlformats-officedocument.presentationml.notesSlide+xml" PartName="/ppt/notesSlides/notesSlide709.xml"/>
  <Override ContentType="application/vnd.openxmlformats-officedocument.presentationml.notesSlide+xml" PartName="/ppt/notesSlides/notesSlide346.xml"/>
  <Override ContentType="application/vnd.openxmlformats-officedocument.presentationml.notesSlide+xml" PartName="/ppt/notesSlides/notesSlide532.xml"/>
  <Override ContentType="application/vnd.openxmlformats-officedocument.presentationml.notesSlide+xml" PartName="/ppt/notesSlides/notesSlide806.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903.xml"/>
  <Override ContentType="application/vnd.openxmlformats-officedocument.presentationml.notesSlide+xml" PartName="/ppt/notesSlides/notesSlide419.xml"/>
  <Override ContentType="application/vnd.openxmlformats-officedocument.presentationml.notesSlide+xml" PartName="/ppt/notesSlides/notesSlide773.xml"/>
  <Override ContentType="application/vnd.openxmlformats-officedocument.presentationml.notesSlide+xml" PartName="/ppt/notesSlides/notesSlide234.xml"/>
  <Override ContentType="application/vnd.openxmlformats-officedocument.presentationml.notesSlide+xml" PartName="/ppt/notesSlides/notesSlide547.xml"/>
  <Override ContentType="application/vnd.openxmlformats-officedocument.presentationml.notesSlide+xml" PartName="/ppt/notesSlides/notesSlide331.xml"/>
  <Override ContentType="application/vnd.openxmlformats-officedocument.presentationml.notesSlide+xml" PartName="/ppt/notesSlides/notesSlide692.xml"/>
  <Override ContentType="application/vnd.openxmlformats-officedocument.presentationml.notesSlide+xml" PartName="/ppt/notesSlides/notesSlide822.xml"/>
  <Override ContentType="application/vnd.openxmlformats-officedocument.presentationml.notesSlide+xml" PartName="/ppt/notesSlides/notesSlide846.xml"/>
  <Override ContentType="application/vnd.openxmlformats-officedocument.presentationml.notesSlide+xml" PartName="/ppt/notesSlides/notesSlide490.xml"/>
  <Override ContentType="application/vnd.openxmlformats-officedocument.presentationml.notesSlide+xml" PartName="/ppt/notesSlides/notesSlide765.xml"/>
  <Override ContentType="application/vnd.openxmlformats-officedocument.presentationml.notesSlide+xml" PartName="/ppt/notesSlides/notesSlide676.xml"/>
  <Override ContentType="application/vnd.openxmlformats-officedocument.presentationml.notesSlide+xml" PartName="/ppt/notesSlides/notesSlide838.xml"/>
  <Override ContentType="application/vnd.openxmlformats-officedocument.presentationml.notesSlide+xml" PartName="/ppt/notesSlides/notesSlide377.xml"/>
  <Override ContentType="application/vnd.openxmlformats-officedocument.presentationml.notesSlide+xml" PartName="/ppt/notesSlides/notesSlide660.xml"/>
  <Override ContentType="application/vnd.openxmlformats-officedocument.presentationml.notesSlide+xml" PartName="/ppt/notesSlides/notesSlide748.xml"/>
  <Override ContentType="application/vnd.openxmlformats-officedocument.presentationml.notesSlide+xml" PartName="/ppt/notesSlides/notesSlide404.xml"/>
  <Override ContentType="application/vnd.openxmlformats-officedocument.presentationml.notesSlide+xml" PartName="/ppt/notesSlides/notesSlide144.xml"/>
  <Override ContentType="application/vnd.openxmlformats-officedocument.presentationml.notesSlide+xml" PartName="/ppt/notesSlides/notesSlide750.xml"/>
  <Override ContentType="application/vnd.openxmlformats-officedocument.presentationml.notesSlide+xml" PartName="/ppt/notesSlides/notesSlide475.xml"/>
  <Override ContentType="application/vnd.openxmlformats-officedocument.presentationml.notesSlide+xml" PartName="/ppt/notesSlides/notesSlide52.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637.xml"/>
  <Override ContentType="application/vnd.openxmlformats-officedocument.presentationml.notesSlide+xml" PartName="/ppt/notesSlides/notesSlide5.xml"/>
  <Override ContentType="application/vnd.openxmlformats-officedocument.presentationml.notesSlide+xml" PartName="/ppt/notesSlides/notesSlide605.xml"/>
  <Override ContentType="application/vnd.openxmlformats-officedocument.presentationml.notesSlide+xml" PartName="/ppt/notesSlides/notesSlide831.xml"/>
  <Override ContentType="application/vnd.openxmlformats-officedocument.presentationml.notesSlide+xml" PartName="/ppt/notesSlides/notesSlide861.xml"/>
  <Override ContentType="application/vnd.openxmlformats-officedocument.presentationml.notesSlide+xml" PartName="/ppt/notesSlides/notesSlide733.xml"/>
  <Override ContentType="application/vnd.openxmlformats-officedocument.presentationml.notesSlide+xml" PartName="/ppt/notesSlides/notesSlide876.xml"/>
  <Override ContentType="application/vnd.openxmlformats-officedocument.presentationml.notesSlide+xml" PartName="/ppt/notesSlides/notesSlide290.xml"/>
  <Override ContentType="application/vnd.openxmlformats-officedocument.presentationml.notesSlide+xml" PartName="/ppt/notesSlides/notesSlide418.xml"/>
  <Override ContentType="application/vnd.openxmlformats-officedocument.presentationml.notesSlide+xml" PartName="/ppt/notesSlides/notesSlide274.xml"/>
  <Override ContentType="application/vnd.openxmlformats-officedocument.presentationml.notesSlide+xml" PartName="/ppt/notesSlides/notesSlide604.xml"/>
  <Override ContentType="application/vnd.openxmlformats-officedocument.presentationml.notesSlide+xml" PartName="/ppt/notesSlides/notesSlide779.xml"/>
  <Override ContentType="application/vnd.openxmlformats-officedocument.presentationml.notesSlide+xml" PartName="/ppt/notesSlides/notesSlide84.xml"/>
  <Override ContentType="application/vnd.openxmlformats-officedocument.presentationml.notesSlide+xml" PartName="/ppt/notesSlides/notesSlide345.xml"/>
  <Override ContentType="application/vnd.openxmlformats-officedocument.presentationml.notesSlide+xml" PartName="/ppt/notesSlides/notesSlide620.xml"/>
  <Override ContentType="application/vnd.openxmlformats-officedocument.presentationml.notesSlide+xml" PartName="/ppt/notesSlides/notesSlide892.xml"/>
  <Override ContentType="application/vnd.openxmlformats-officedocument.presentationml.notesSlide+xml" PartName="/ppt/notesSlides/notesSlide507.xml"/>
  <Override ContentType="application/vnd.openxmlformats-officedocument.presentationml.notesSlide+xml" PartName="/ppt/notesSlides/notesSlide531.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90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564.xml"/>
  <Override ContentType="application/vnd.openxmlformats-officedocument.presentationml.notesSlide+xml" PartName="/ppt/notesSlides/notesSlide691.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289.xml"/>
  <Override ContentType="application/vnd.openxmlformats-officedocument.presentationml.notesSlide+xml" PartName="/ppt/notesSlides/notesSlide805.xml"/>
  <Override ContentType="application/vnd.openxmlformats-officedocument.presentationml.notesSlide+xml" PartName="/ppt/notesSlides/notesSlide217.xml"/>
  <Override ContentType="application/vnd.openxmlformats-officedocument.presentationml.notesSlide+xml" PartName="/ppt/notesSlides/notesSlide708.xml"/>
  <Override ContentType="application/vnd.openxmlformats-officedocument.presentationml.notesSlide+xml" PartName="/ppt/notesSlides/notesSlide821.xml"/>
  <Override ContentType="application/vnd.openxmlformats-officedocument.presentationml.notesSlide+xml" PartName="/ppt/notesSlides/notesSlide436.xml"/>
  <Override ContentType="application/vnd.openxmlformats-officedocument.presentationml.notesSlide+xml" PartName="/ppt/notesSlides/notesSlide578.xml"/>
  <Override ContentType="application/vnd.openxmlformats-officedocument.presentationml.notesSlide+xml" PartName="/ppt/notesSlides/notesSlide675.xml"/>
  <Override ContentType="application/vnd.openxmlformats-officedocument.presentationml.notesSlide+xml" PartName="/ppt/notesSlides/notesSlide27.xml"/>
  <Override ContentType="application/vnd.openxmlformats-officedocument.presentationml.notesSlide+xml" PartName="/ppt/notesSlides/notesSlide235.xml"/>
  <Override ContentType="application/vnd.openxmlformats-officedocument.presentationml.notesSlide+xml" PartName="/ppt/notesSlides/notesSlide28.xml"/>
  <Override ContentType="application/vnd.openxmlformats-officedocument.presentationml.notesSlide+xml" PartName="/ppt/notesSlides/notesSlide847.xml"/>
  <Override ContentType="application/vnd.openxmlformats-officedocument.presentationml.notesSlide+xml" PartName="/ppt/notesSlides/notesSlide546.xml"/>
  <Override ContentType="application/vnd.openxmlformats-officedocument.presentationml.notesSlide+xml" PartName="/ppt/notesSlides/notesSlide12.xml"/>
  <Override ContentType="application/vnd.openxmlformats-officedocument.presentationml.notesSlide+xml" PartName="/ppt/notesSlides/notesSlide474.xml"/>
  <Override ContentType="application/vnd.openxmlformats-officedocument.presentationml.notesSlide+xml" PartName="/ppt/notesSlides/notesSlide732.xml"/>
  <Override ContentType="application/vnd.openxmlformats-officedocument.presentationml.notesSlide+xml" PartName="/ppt/notesSlides/notesSlide563.xml"/>
  <Override ContentType="application/vnd.openxmlformats-officedocument.presentationml.notesSlide+xml" PartName="/ppt/notesSlides/notesSlide909.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579.xml"/>
  <Override ContentType="application/vnd.openxmlformats-officedocument.presentationml.notesSlide+xml" PartName="/ppt/notesSlides/notesSlide218.xml"/>
  <Override ContentType="application/vnd.openxmlformats-officedocument.presentationml.notesSlide+xml" PartName="/ppt/notesSlides/notesSlide130.xml"/>
  <Override ContentType="application/vnd.openxmlformats-officedocument.presentationml.notesSlide+xml" PartName="/ppt/notesSlides/notesSlide307.xml"/>
  <Override ContentType="application/vnd.openxmlformats-officedocument.presentationml.notesSlide+xml" PartName="/ppt/notesSlides/notesSlide837.xml"/>
  <Override ContentType="application/vnd.openxmlformats-officedocument.presentationml.notesSlide+xml" PartName="/ppt/notesSlides/notesSlide491.xml"/>
  <Override ContentType="application/vnd.openxmlformats-officedocument.presentationml.notesSlide+xml" PartName="/ppt/notesSlides/notesSlide378.xml"/>
  <Override ContentType="application/vnd.openxmlformats-officedocument.presentationml.notesSlide+xml" PartName="/ppt/notesSlides/notesSlide636.xml"/>
  <Override ContentType="application/vnd.openxmlformats-officedocument.presentationml.notesSlide+xml" PartName="/ppt/notesSlides/notesSlide619.xml"/>
  <Override ContentType="application/vnd.openxmlformats-officedocument.presentationml.notesSlide+xml" PartName="/ppt/notesSlides/notesSlide747.xml"/>
  <Override ContentType="application/vnd.openxmlformats-officedocument.presentationml.notesSlide+xml" PartName="/ppt/notesSlides/notesSlide403.xml"/>
  <Override ContentType="application/vnd.openxmlformats-officedocument.presentationml.notesSlide+xml" PartName="/ppt/notesSlides/notesSlide860.xml"/>
  <Override ContentType="application/vnd.openxmlformats-officedocument.presentationml.notesSlide+xml" PartName="/ppt/notesSlides/notesSlide162.xml"/>
  <Override ContentType="application/vnd.openxmlformats-officedocument.presentationml.notesSlide+xml" PartName="/ppt/notesSlides/notesSlide420.xml"/>
  <Override ContentType="application/vnd.openxmlformats-officedocument.presentationml.notesSlide+xml" PartName="/ppt/notesSlides/notesSlide508.xml"/>
  <Override ContentType="application/vnd.openxmlformats-officedocument.presentationml.notesSlide+xml" PartName="/ppt/notesSlides/notesSlide145.xml"/>
  <Override ContentType="application/vnd.openxmlformats-officedocument.presentationml.notesSlide+xml" PartName="/ppt/notesSlides/notesSlide83.xml"/>
  <Override ContentType="application/vnd.openxmlformats-officedocument.presentationml.notesSlide+xml" PartName="/ppt/notesSlides/notesSlide764.xml"/>
  <Override ContentType="application/vnd.openxmlformats-officedocument.presentationml.notesSlide+xml" PartName="/ppt/notesSlides/notesSlide489.xml"/>
  <Override ContentType="application/vnd.openxmlformats-officedocument.presentationml.notesSlide+xml" PartName="/ppt/notesSlides/notesSlide66.xml"/>
  <Override ContentType="application/vnd.openxmlformats-officedocument.presentationml.notesSlide+xml" PartName="/ppt/notesSlides/notesSlide905.xml"/>
  <Override ContentType="application/vnd.openxmlformats-officedocument.presentationml.notesSlide+xml" PartName="/ppt/notesSlides/notesSlide808.xml"/>
  <Override ContentType="application/vnd.openxmlformats-officedocument.presentationml.notesSlide+xml" PartName="/ppt/notesSlides/notesSlide3.xml"/>
  <Override ContentType="application/vnd.openxmlformats-officedocument.presentationml.notesSlide+xml" PartName="/ppt/notesSlides/notesSlide461.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778.xml"/>
  <Override ContentType="application/vnd.openxmlformats-officedocument.presentationml.notesSlide+xml" PartName="/ppt/notesSlides/notesSlide549.xml"/>
  <Override ContentType="application/vnd.openxmlformats-officedocument.presentationml.notesSlide+xml" PartName="/ppt/notesSlides/notesSlide735.xml"/>
  <Override ContentType="application/vnd.openxmlformats-officedocument.presentationml.notesSlide+xml" PartName="/ppt/notesSlides/notesSlide506.xml"/>
  <Override ContentType="application/vnd.openxmlformats-officedocument.presentationml.notesSlide+xml" PartName="/ppt/notesSlides/notesSlide690.xml"/>
  <Override ContentType="application/vnd.openxmlformats-officedocument.presentationml.notesSlide+xml" PartName="/ppt/notesSlides/notesSlide360.xml"/>
  <Override ContentType="application/vnd.openxmlformats-officedocument.presentationml.notesSlide+xml" PartName="/ppt/notesSlides/notesSlide534.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577.xml"/>
  <Override ContentType="application/vnd.openxmlformats-officedocument.presentationml.notesSlide+xml" PartName="/ppt/notesSlides/notesSlide836.xml"/>
  <Override ContentType="application/vnd.openxmlformats-officedocument.presentationml.notesSlide+xml" PartName="/ppt/notesSlides/notesSlide879.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707.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662.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791.xml"/>
  <Override ContentType="application/vnd.openxmlformats-officedocument.presentationml.notesSlide+xml" PartName="/ppt/notesSlides/notesSlide97.xml"/>
  <Override ContentType="application/vnd.openxmlformats-officedocument.presentationml.notesSlide+xml" PartName="/ppt/notesSlides/notesSlide189.xml"/>
  <Override ContentType="application/vnd.openxmlformats-officedocument.presentationml.notesSlide+xml" PartName="/ppt/notesSlides/notesSlide375.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607.xml"/>
  <Override ContentType="application/vnd.openxmlformats-officedocument.presentationml.notesSlide+xml" PartName="/ppt/notesSlides/notesSlide562.xml"/>
  <Override ContentType="application/vnd.openxmlformats-officedocument.presentationml.notesSlide+xml" PartName="/ppt/notesSlides/notesSlide908.xml"/>
  <Override ContentType="application/vnd.openxmlformats-officedocument.presentationml.notesSlide+xml" PartName="/ppt/notesSlides/notesSlide820.xml"/>
  <Override ContentType="application/vnd.openxmlformats-officedocument.presentationml.notesSlide+xml" PartName="/ppt/notesSlides/notesSlide863.xml"/>
  <Override ContentType="application/vnd.openxmlformats-officedocument.presentationml.notesSlide+xml" PartName="/ppt/notesSlides/notesSlide131.xml"/>
  <Override ContentType="application/vnd.openxmlformats-officedocument.presentationml.notesSlide+xml" PartName="/ppt/notesSlides/notesSlide720.xml"/>
  <Override ContentType="application/vnd.openxmlformats-officedocument.presentationml.notesSlide+xml" PartName="/ppt/notesSlides/notesSlide763.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678.xml"/>
  <Override ContentType="application/vnd.openxmlformats-officedocument.presentationml.notesSlide+xml" PartName="/ppt/notesSlides/notesSlide304.xml"/>
  <Override ContentType="application/vnd.openxmlformats-officedocument.presentationml.notesSlide+xml" PartName="/ppt/notesSlides/notesSlide635.xml"/>
  <Override ContentType="application/vnd.openxmlformats-officedocument.presentationml.notesSlide+xml" PartName="/ppt/notesSlides/notesSlide590.xml"/>
  <Override ContentType="application/vnd.openxmlformats-officedocument.presentationml.notesSlide+xml" PartName="/ppt/notesSlides/notesSlide891.xml"/>
  <Override ContentType="application/vnd.openxmlformats-officedocument.presentationml.notesSlide+xml" PartName="/ppt/notesSlides/notesSlide248.xml"/>
  <Override ContentType="application/vnd.openxmlformats-officedocument.presentationml.notesSlide+xml" PartName="/ppt/notesSlides/notesSlide477.xml"/>
  <Override ContentType="application/vnd.openxmlformats-officedocument.presentationml.notesSlide+xml" PartName="/ppt/notesSlides/notesSlide434.xml"/>
  <Override ContentType="application/vnd.openxmlformats-officedocument.presentationml.notesSlide+xml" PartName="/ppt/notesSlides/notesSlide460.xml"/>
  <Override ContentType="application/vnd.openxmlformats-officedocument.presentationml.notesSlide+xml" PartName="/ppt/notesSlides/notesSlide576.xml"/>
  <Override ContentType="application/vnd.openxmlformats-officedocument.presentationml.notesSlide+xml" PartName="/ppt/notesSlides/notesSlide762.xml"/>
  <Override ContentType="application/vnd.openxmlformats-officedocument.presentationml.notesSlide+xml" PartName="/ppt/notesSlides/notesSlide68.xml"/>
  <Override ContentType="application/vnd.openxmlformats-officedocument.presentationml.notesSlide+xml" PartName="/ppt/notesSlides/notesSlide807.xml"/>
  <Override ContentType="application/vnd.openxmlformats-officedocument.presentationml.notesSlide+xml" PartName="/ppt/notesSlides/notesSlide205.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661.xml"/>
  <Override ContentType="application/vnd.openxmlformats-officedocument.presentationml.notesSlide+xml" PartName="/ppt/notesSlides/notesSlide233.xml"/>
  <Override ContentType="application/vnd.openxmlformats-officedocument.presentationml.notesSlide+xml" PartName="/ppt/notesSlides/notesSlide548.xml"/>
  <Override ContentType="application/vnd.openxmlformats-officedocument.presentationml.notesSlide+xml" PartName="/ppt/notesSlides/notesSlide505.xml"/>
  <Override ContentType="application/vnd.openxmlformats-officedocument.presentationml.notesSlide+xml" PartName="/ppt/notesSlides/notesSlide533.xml"/>
  <Override ContentType="application/vnd.openxmlformats-officedocument.presentationml.notesSlide+xml" PartName="/ppt/notesSlides/notesSlide80.xml"/>
  <Override ContentType="application/vnd.openxmlformats-officedocument.presentationml.notesSlide+xml" PartName="/ppt/notesSlides/notesSlide449.xml"/>
  <Override ContentType="application/vnd.openxmlformats-officedocument.presentationml.notesSlide+xml" PartName="/ppt/notesSlides/notesSlide361.xml"/>
  <Override ContentType="application/vnd.openxmlformats-officedocument.presentationml.notesSlide+xml" PartName="/ppt/notesSlides/notesSlide406.xml"/>
  <Override ContentType="application/vnd.openxmlformats-officedocument.presentationml.notesSlide+xml" PartName="/ppt/notesSlides/notesSlide790.xml"/>
  <Override ContentType="application/vnd.openxmlformats-officedocument.presentationml.notesSlide+xml" PartName="/ppt/notesSlides/notesSlide2.xml"/>
  <Override ContentType="application/vnd.openxmlformats-officedocument.presentationml.notesSlide+xml" PartName="/ppt/notesSlides/notesSlide835.xml"/>
  <Override ContentType="application/vnd.openxmlformats-officedocument.presentationml.notesSlide+xml" PartName="/ppt/notesSlides/notesSlide878.xml"/>
  <Override ContentType="application/vnd.openxmlformats-officedocument.presentationml.notesSlide+xml" PartName="/ppt/notesSlides/notesSlide749.xml"/>
  <Override ContentType="application/vnd.openxmlformats-officedocument.presentationml.notesSlide+xml" PartName="/ppt/notesSlides/notesSlide260.xml"/>
  <Override ContentType="application/vnd.openxmlformats-officedocument.presentationml.notesSlide+xml" PartName="/ppt/notesSlides/notesSlide448.xml"/>
  <Override ContentType="application/vnd.openxmlformats-officedocument.presentationml.notesSlide+xml" PartName="/ppt/notesSlides/notesSlide634.xml"/>
  <Override ContentType="application/vnd.openxmlformats-officedocument.presentationml.notesSlide+xml" PartName="/ppt/notesSlides/notesSlide405.xml"/>
  <Override ContentType="application/vnd.openxmlformats-officedocument.presentationml.notesSlide+xml" PartName="/ppt/notesSlides/notesSlide561.xml"/>
  <Override ContentType="application/vnd.openxmlformats-officedocument.presentationml.notesSlide+xml" PartName="/ppt/notesSlides/notesSlide706.xml"/>
  <Override ContentType="application/vnd.openxmlformats-officedocument.presentationml.notesSlide+xml" PartName="/ppt/notesSlides/notesSlide862.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677.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06.xml"/>
  <Override ContentType="application/vnd.openxmlformats-officedocument.presentationml.notesSlide+xml" PartName="/ppt/notesSlides/notesSlide777.xml"/>
  <Override ContentType="application/vnd.openxmlformats-officedocument.presentationml.notesSlide+xml" PartName="/ppt/notesSlides/notesSlide734.xml"/>
  <Override ContentType="application/vnd.openxmlformats-officedocument.presentationml.notesSlide+xml" PartName="/ppt/notesSlides/notesSlide907.xml"/>
  <Override ContentType="application/vnd.openxmlformats-officedocument.presentationml.notesSlide+xml" PartName="/ppt/notesSlides/notesSlide890.xml"/>
  <Override ContentType="application/vnd.openxmlformats-officedocument.presentationml.notesSlide+xml" PartName="/ppt/notesSlides/notesSlide132.xml"/>
  <Override ContentType="application/vnd.openxmlformats-officedocument.presentationml.notesSlide+xml" PartName="/ppt/notesSlides/notesSlide433.xml"/>
  <Override ContentType="application/vnd.openxmlformats-officedocument.presentationml.notesSlide+xml" PartName="/ppt/notesSlides/notesSlide96.xml"/>
  <Override ContentType="application/vnd.openxmlformats-officedocument.presentationml.notesSlide+xml" PartName="/ppt/notesSlides/notesSlide53.xml"/>
  <Override ContentType="application/vnd.openxmlformats-officedocument.presentationml.notesSlide+xml" PartName="/ppt/notesSlides/notesSlide476.xml"/>
  <Override ContentType="application/vnd.openxmlformats-officedocument.presentationml.notesSlide+xml" PartName="/ppt/notesSlides/notesSlide649.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598.xml"/>
  <Override ContentType="application/vnd.openxmlformats-officedocument.presentationml.slide+xml" PartName="/ppt/slides/slide687.xml"/>
  <Override ContentType="application/vnd.openxmlformats-officedocument.presentationml.slide+xml" PartName="/ppt/slides/slide873.xml"/>
  <Override ContentType="application/vnd.openxmlformats-officedocument.presentationml.slide+xml" PartName="/ppt/slides/slide784.xml"/>
  <Override ContentType="application/vnd.openxmlformats-officedocument.presentationml.slide+xml" PartName="/ppt/slides/slide519.xml"/>
  <Override ContentType="application/vnd.openxmlformats-officedocument.presentationml.slide+xml" PartName="/ppt/slides/slide705.xml"/>
  <Override ContentType="application/vnd.openxmlformats-officedocument.presentationml.slide+xml" PartName="/ppt/slides/slide881.xml"/>
  <Override ContentType="application/vnd.openxmlformats-officedocument.presentationml.slide+xml" PartName="/ppt/slides/slide695.xml"/>
  <Override ContentType="application/vnd.openxmlformats-officedocument.presentationml.slide+xml" PartName="/ppt/slides/slide792.xml"/>
  <Override ContentType="application/vnd.openxmlformats-officedocument.presentationml.slide+xml" PartName="/ppt/slides/slide608.xml"/>
  <Override ContentType="application/vnd.openxmlformats-officedocument.presentationml.slide+xml" PartName="/ppt/slides/slide535.xml"/>
  <Override ContentType="application/vnd.openxmlformats-officedocument.presentationml.slide+xml" PartName="/ppt/slides/slide438.xml"/>
  <Override ContentType="application/vnd.openxmlformats-officedocument.presentationml.slide+xml" PartName="/ppt/slides/slide810.xml"/>
  <Override ContentType="application/vnd.openxmlformats-officedocument.presentationml.slide+xml" PartName="/ppt/slides/slide454.xml"/>
  <Override ContentType="application/vnd.openxmlformats-officedocument.presentationml.slide+xml" PartName="/ppt/slides/slide179.xml"/>
  <Override ContentType="application/vnd.openxmlformats-officedocument.presentationml.slide+xml" PartName="/ppt/slides/slide616.xml"/>
  <Override ContentType="application/vnd.openxmlformats-officedocument.presentationml.slide+xml" PartName="/ppt/slides/slide849.xml"/>
  <Override ContentType="application/vnd.openxmlformats-officedocument.presentationml.slide+xml" PartName="/ppt/slides/slide276.xml"/>
  <Override ContentType="application/vnd.openxmlformats-officedocument.presentationml.slide+xml" PartName="/ppt/slides/slide713.xml"/>
  <Override ContentType="application/vnd.openxmlformats-officedocument.presentationml.slide+xml" PartName="/ppt/slides/slide551.xml"/>
  <Override ContentType="application/vnd.openxmlformats-officedocument.presentationml.slide+xml" PartName="/ppt/slides/slide865.xml"/>
  <Override ContentType="application/vnd.openxmlformats-officedocument.presentationml.slide+xml" PartName="/ppt/slides/slide66.xml"/>
  <Override ContentType="application/vnd.openxmlformats-officedocument.presentationml.slide+xml" PartName="/ppt/slides/slide768.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632.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470.xml"/>
  <Override ContentType="application/vnd.openxmlformats-officedocument.presentationml.slide+xml" PartName="/ppt/slides/slide187.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40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60.xml"/>
  <Override ContentType="application/vnd.openxmlformats-officedocument.presentationml.slide+xml" PartName="/ppt/slides/slide624.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349.xml"/>
  <Override ContentType="application/vnd.openxmlformats-officedocument.presentationml.slide+xml" PartName="/ppt/slides/slide116.xml"/>
  <Override ContentType="application/vnd.openxmlformats-officedocument.presentationml.slide+xml" PartName="/ppt/slides/slide462.xml"/>
  <Override ContentType="application/vnd.openxmlformats-officedocument.presentationml.slide+xml" PartName="/ppt/slides/slide722.xml"/>
  <Override ContentType="application/vnd.openxmlformats-officedocument.presentationml.slide+xml" PartName="/ppt/slides/slide447.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776.xml"/>
  <Override ContentType="application/vnd.openxmlformats-officedocument.presentationml.slide+xml" PartName="/ppt/slides/slide759.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641.xml"/>
  <Override ContentType="application/vnd.openxmlformats-officedocument.presentationml.slide+xml" PartName="/ppt/slides/slide310.xml"/>
  <Override ContentType="application/vnd.openxmlformats-officedocument.presentationml.slide+xml" PartName="/ppt/slides/slide543.xml"/>
  <Override ContentType="application/vnd.openxmlformats-officedocument.presentationml.slide+xml" PartName="/ppt/slides/slide366.xml"/>
  <Override ContentType="application/vnd.openxmlformats-officedocument.presentationml.slide+xml" PartName="/ppt/slides/slide857.xml"/>
  <Override ContentType="application/vnd.openxmlformats-officedocument.presentationml.slide+xml" PartName="/ppt/slides/slide872.xml"/>
  <Override ContentType="application/vnd.openxmlformats-officedocument.presentationml.slide+xml" PartName="/ppt/slides/slide597.xml"/>
  <Override ContentType="application/vnd.openxmlformats-officedocument.presentationml.slide+xml" PartName="/ppt/slides/slide783.xml"/>
  <Override ContentType="application/vnd.openxmlformats-officedocument.presentationml.slide+xml" PartName="/ppt/slides/slide856.xml"/>
  <Override ContentType="application/vnd.openxmlformats-officedocument.presentationml.slide+xml" PartName="/ppt/slides/slide694.xml"/>
  <Override ContentType="application/vnd.openxmlformats-officedocument.presentationml.slide+xml" PartName="/ppt/slides/slide880.xml"/>
  <Override ContentType="application/vnd.openxmlformats-officedocument.presentationml.slide+xml" PartName="/ppt/slides/slide767.xml"/>
  <Override ContentType="application/vnd.openxmlformats-officedocument.presentationml.slide+xml" PartName="/ppt/slides/slide528.xml"/>
  <Override ContentType="application/vnd.openxmlformats-officedocument.presentationml.slide+xml" PartName="/ppt/slides/slide890.xml"/>
  <Override ContentType="application/vnd.openxmlformats-officedocument.presentationml.slide+xml" PartName="/ppt/slides/slide793.xml"/>
  <Override ContentType="application/vnd.openxmlformats-officedocument.presentationml.slide+xml" PartName="/ppt/slides/slide617.xml"/>
  <Override ContentType="application/vnd.openxmlformats-officedocument.presentationml.slide+xml" PartName="/ppt/slides/slide706.xml"/>
  <Override ContentType="application/vnd.openxmlformats-officedocument.presentationml.slide+xml" PartName="/ppt/slides/slide803.xml"/>
  <Override ContentType="application/vnd.openxmlformats-officedocument.presentationml.slide+xml" PartName="/ppt/slides/slide866.xml"/>
  <Override ContentType="application/vnd.openxmlformats-officedocument.presentationml.slide+xml" PartName="/ppt/slides/slide455.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730.xml"/>
  <Override ContentType="application/vnd.openxmlformats-officedocument.presentationml.slide+xml" PartName="/ppt/slides/slide471.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633.xml"/>
  <Override ContentType="application/vnd.openxmlformats-officedocument.presentationml.slide+xml" PartName="/ppt/slides/slide259.xml"/>
  <Override ContentType="application/vnd.openxmlformats-officedocument.presentationml.slide+xml" PartName="/ppt/slides/slide534.xml"/>
  <Override ContentType="application/vnd.openxmlformats-officedocument.presentationml.slide+xml" PartName="/ppt/slides/slide49.xml"/>
  <Override ContentType="application/vnd.openxmlformats-officedocument.presentationml.slide+xml" PartName="/ppt/slides/slide688.xml"/>
  <Override ContentType="application/vnd.openxmlformats-officedocument.presentationml.slide+xml" PartName="/ppt/slides/slide83.xml"/>
  <Override ContentType="application/vnd.openxmlformats-officedocument.presentationml.slide+xml" PartName="/ppt/slides/slide437.xml"/>
  <Override ContentType="application/vnd.openxmlformats-officedocument.presentationml.slide+xml" PartName="/ppt/slides/slide221.xml"/>
  <Override ContentType="application/vnd.openxmlformats-officedocument.presentationml.slide+xml" PartName="/ppt/slides/slide712.xml"/>
  <Override ContentType="application/vnd.openxmlformats-officedocument.presentationml.slide+xml" PartName="/ppt/slides/slide73.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401.xml"/>
  <Override ContentType="application/vnd.openxmlformats-officedocument.presentationml.slide+xml" PartName="/ppt/slides/slide10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461.xml"/>
  <Override ContentType="application/vnd.openxmlformats-officedocument.presentationml.slide+xml" PartName="/ppt/slides/slide550.xml"/>
  <Override ContentType="application/vnd.openxmlformats-officedocument.presentationml.slide+xml" PartName="/ppt/slides/slide90.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269.xml"/>
  <Override ContentType="application/vnd.openxmlformats-officedocument.presentationml.slide+xml" PartName="/ppt/slides/slide544.xml"/>
  <Override ContentType="application/vnd.openxmlformats-officedocument.presentationml.slide+xml" PartName="/ppt/slides/slide640.xml"/>
  <Override ContentType="application/vnd.openxmlformats-officedocument.presentationml.slide+xml" PartName="/ppt/slides/slide365.xml"/>
  <Override ContentType="application/vnd.openxmlformats-officedocument.presentationml.slide+xml" PartName="/ppt/slides/slide802.xml"/>
  <Override ContentType="application/vnd.openxmlformats-officedocument.presentationml.slide+xml" PartName="/ppt/slides/slide382.xml"/>
  <Override ContentType="application/vnd.openxmlformats-officedocument.presentationml.slide+xml" PartName="/ppt/slides/slide527.xml"/>
  <Override ContentType="application/vnd.openxmlformats-officedocument.presentationml.slide+xml" PartName="/ppt/slides/slide561.xml"/>
  <Override ContentType="application/vnd.openxmlformats-officedocument.presentationml.slide+xml" PartName="/ppt/slides/slide623.xml"/>
  <Override ContentType="application/vnd.openxmlformats-officedocument.presentationml.slide+xml" PartName="/ppt/slides/slide348.xml"/>
  <Override ContentType="application/vnd.openxmlformats-officedocument.presentationml.slide+xml" PartName="/ppt/slides/slide286.xml"/>
  <Override ContentType="application/vnd.openxmlformats-officedocument.presentationml.slide+xml" PartName="/ppt/slides/slide777.xml"/>
  <Override ContentType="application/vnd.openxmlformats-officedocument.presentationml.slide+xml" PartName="/ppt/slides/slide115.xml"/>
  <Override ContentType="application/vnd.openxmlformats-officedocument.presentationml.slide+xml" PartName="/ppt/slides/slide618.xml"/>
  <Override ContentType="application/vnd.openxmlformats-officedocument.presentationml.slide+xml" PartName="/ppt/slides/slide804.xml"/>
  <Override ContentType="application/vnd.openxmlformats-officedocument.presentationml.slide+xml" PartName="/ppt/slides/slide847.xml"/>
  <Override ContentType="application/vnd.openxmlformats-officedocument.presentationml.slide+xml" PartName="/ppt/slides/slide626.xml"/>
  <Override ContentType="application/vnd.openxmlformats-officedocument.presentationml.slide+xml" PartName="/ppt/slides/slide812.xml"/>
  <Override ContentType="application/vnd.openxmlformats-officedocument.presentationml.slide+xml" PartName="/ppt/slides/slide839.xml"/>
  <Override ContentType="application/vnd.openxmlformats-officedocument.presentationml.slide+xml" PartName="/ppt/slides/slide553.xml"/>
  <Override ContentType="application/vnd.openxmlformats-officedocument.presentationml.slide+xml" PartName="/ppt/slides/slide367.xml"/>
  <Override ContentType="application/vnd.openxmlformats-officedocument.presentationml.slide+xml" PartName="/ppt/slides/slide588.xml"/>
  <Override ContentType="application/vnd.openxmlformats-officedocument.presentationml.slide+xml" PartName="/ppt/slides/slide774.xml"/>
  <Override ContentType="application/vnd.openxmlformats-officedocument.presentationml.slide+xml" PartName="/ppt/slides/slide545.xml"/>
  <Override ContentType="application/vnd.openxmlformats-officedocument.presentationml.slide+xml" PartName="/ppt/slides/slide731.xml"/>
  <Override ContentType="application/vnd.openxmlformats-officedocument.presentationml.slide+xml" PartName="/ppt/slides/slide669.xml"/>
  <Override ContentType="application/vnd.openxmlformats-officedocument.presentationml.slide+xml" PartName="/ppt/slides/slide855.xml"/>
  <Override ContentType="application/vnd.openxmlformats-officedocument.presentationml.slide+xml" PartName="/ppt/slides/slide359.xml"/>
  <Override ContentType="application/vnd.openxmlformats-officedocument.presentationml.slide+xml" PartName="/ppt/slides/slide448.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689.xml"/>
  <Override ContentType="application/vnd.openxmlformats-officedocument.presentationml.slide+xml" PartName="/ppt/slides/slide867.xml"/>
  <Override ContentType="application/vnd.openxmlformats-officedocument.presentationml.slide+xml" PartName="/ppt/slides/slide7.xml"/>
  <Override ContentType="application/vnd.openxmlformats-officedocument.presentationml.slide+xml" PartName="/ppt/slides/slide517.xml"/>
  <Override ContentType="application/vnd.openxmlformats-officedocument.presentationml.slide+xml" PartName="/ppt/slides/slide596.xml"/>
  <Override ContentType="application/vnd.openxmlformats-officedocument.presentationml.slide+xml" PartName="/ppt/slides/slide375.xml"/>
  <Override ContentType="application/vnd.openxmlformats-officedocument.presentationml.slide+xml" PartName="/ppt/slides/slide472.xml"/>
  <Override ContentType="application/vnd.openxmlformats-officedocument.presentationml.slide+xml" PartName="/ppt/slides/slide883.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460.xml"/>
  <Override ContentType="application/vnd.openxmlformats-officedocument.presentationml.slide+xml" PartName="/ppt/slides/slide711.xml"/>
  <Override ContentType="application/vnd.openxmlformats-officedocument.presentationml.slide+xml" PartName="/ppt/slides/slide410.xml"/>
  <Override ContentType="application/vnd.openxmlformats-officedocument.presentationml.slide+xml" PartName="/ppt/slides/slide72.xml"/>
  <Override ContentType="application/vnd.openxmlformats-officedocument.presentationml.slide+xml" PartName="/ppt/slides/slide453.xml"/>
  <Override ContentType="application/vnd.openxmlformats-officedocument.presentationml.slide+xml" PartName="/ppt/slides/slide630.xml"/>
  <Override ContentType="application/vnd.openxmlformats-officedocument.presentationml.slide+xml" PartName="/ppt/slides/slide697.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445.xml"/>
  <Override ContentType="application/vnd.openxmlformats-officedocument.presentationml.slide+xml" PartName="/ppt/slides/slide402.xml"/>
  <Override ContentType="application/vnd.openxmlformats-officedocument.presentationml.slide+xml" PartName="/ppt/slides/slide782.xml"/>
  <Override ContentType="application/vnd.openxmlformats-officedocument.presentationml.slide+xml" PartName="/ppt/slides/slide703.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481.xml"/>
  <Override ContentType="application/vnd.openxmlformats-officedocument.presentationml.slide+xml" PartName="/ppt/slides/slide57.xml"/>
  <Override ContentType="application/vnd.openxmlformats-officedocument.presentationml.slide+xml" PartName="/ppt/slides/slide87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526.xml"/>
  <Override ContentType="application/vnd.openxmlformats-officedocument.presentationml.slide+xml" PartName="/ppt/slides/slide589.xml"/>
  <Override ContentType="application/vnd.openxmlformats-officedocument.presentationml.slide+xml" PartName="/ppt/slides/slide775.xml"/>
  <Override ContentType="application/vnd.openxmlformats-officedocument.presentationml.slide+xml" PartName="/ppt/slides/slide546.xml"/>
  <Override ContentType="application/vnd.openxmlformats-officedocument.presentationml.slide+xml" PartName="/ppt/slides/slide732.xml"/>
  <Override ContentType="application/vnd.openxmlformats-officedocument.presentationml.slide+xml" PartName="/ppt/slides/slide473.xml"/>
  <Override ContentType="application/vnd.openxmlformats-officedocument.presentationml.slide+xml" PartName="/ppt/slides/slide910.xml"/>
  <Override ContentType="application/vnd.openxmlformats-officedocument.presentationml.slide+xml" PartName="/ppt/slides/slide85.xml"/>
  <Override ContentType="application/vnd.openxmlformats-officedocument.presentationml.slide+xml" PartName="/ppt/slides/slide439.xml"/>
  <Override ContentType="application/vnd.openxmlformats-officedocument.presentationml.slide+xml" PartName="/ppt/slides/slide854.xml"/>
  <Override ContentType="application/vnd.openxmlformats-officedocument.presentationml.slide+xml" PartName="/ppt/slides/slide668.xml"/>
  <Override ContentType="application/vnd.openxmlformats-officedocument.presentationml.slide+xml" PartName="/ppt/slides/slide625.xml"/>
  <Override ContentType="application/vnd.openxmlformats-officedocument.presentationml.slide+xml" PartName="/ppt/slides/slide811.xml"/>
  <Override ContentType="application/vnd.openxmlformats-officedocument.presentationml.slide+xml" PartName="/ppt/slides/slide130.xml"/>
  <Override ContentType="application/vnd.openxmlformats-officedocument.presentationml.slide+xml" PartName="/ppt/slides/slide368.xml"/>
  <Override ContentType="application/vnd.openxmlformats-officedocument.presentationml.slide+xml" PartName="/ppt/slides/slide595.xml"/>
  <Override ContentType="application/vnd.openxmlformats-officedocument.presentationml.slide+xml" PartName="/ppt/slides/slide769.xml"/>
  <Override ContentType="application/vnd.openxmlformats-officedocument.presentationml.slide+xml" PartName="/ppt/slides/slide374.xml"/>
  <Override ContentType="application/vnd.openxmlformats-officedocument.presentationml.slide+xml" PartName="/ppt/slides/slide518.xml"/>
  <Override ContentType="application/vnd.openxmlformats-officedocument.presentationml.slide+xml" PartName="/ppt/slides/slide302.xml"/>
  <Override ContentType="application/vnd.openxmlformats-officedocument.presentationml.slide+xml" PartName="/ppt/slides/slide882.xml"/>
  <Override ContentType="application/vnd.openxmlformats-officedocument.presentationml.slide+xml" PartName="/ppt/slides/slide631.xml"/>
  <Override ContentType="application/vnd.openxmlformats-officedocument.presentationml.slide+xml" PartName="/ppt/slides/slide203.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848.xml"/>
  <Override ContentType="application/vnd.openxmlformats-officedocument.presentationml.slide+xml" PartName="/ppt/slides/slide552.xml"/>
  <Override ContentType="application/vnd.openxmlformats-officedocument.presentationml.slide+xml" PartName="/ppt/slides/slide805.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452.xml"/>
  <Override ContentType="application/vnd.openxmlformats-officedocument.presentationml.slide+xml" PartName="/ppt/slides/slide525.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30.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71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88.xml"/>
  <Override ContentType="application/vnd.openxmlformats-officedocument.presentationml.slide+xml" PartName="/ppt/slides/slide403.xml"/>
  <Override ContentType="application/vnd.openxmlformats-officedocument.presentationml.slide+xml" PartName="/ppt/slides/slide781.xml"/>
  <Override ContentType="application/vnd.openxmlformats-officedocument.presentationml.slide+xml" PartName="/ppt/slides/slide704.xml"/>
  <Override ContentType="application/vnd.openxmlformats-officedocument.presentationml.slide+xml" PartName="/ppt/slides/slide480.xml"/>
  <Override ContentType="application/vnd.openxmlformats-officedocument.presentationml.slide+xml" PartName="/ppt/slides/slide58.xml"/>
  <Override ContentType="application/vnd.openxmlformats-officedocument.presentationml.slide+xml" PartName="/ppt/slides/slide875.xml"/>
  <Override ContentType="application/vnd.openxmlformats-officedocument.presentationml.slide+xml" PartName="/ppt/slides/slide696.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73.xml"/>
  <Override ContentType="application/vnd.openxmlformats-officedocument.presentationml.slide+xml" PartName="/ppt/slides/slide446.xml"/>
  <Override ContentType="application/vnd.openxmlformats-officedocument.presentationml.slide+xml" PartName="/ppt/slides/slide619.xml"/>
  <Override ContentType="application/vnd.openxmlformats-officedocument.presentationml.slide+xml" PartName="/ppt/slides/slide92.xml"/>
  <Override ContentType="application/vnd.openxmlformats-officedocument.presentationml.slide+xml" PartName="/ppt/slides/slide121.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490.xml"/>
  <Override ContentType="application/vnd.openxmlformats-officedocument.presentationml.slide+xml" PartName="/ppt/slides/slide466.xml"/>
  <Override ContentType="application/vnd.openxmlformats-officedocument.presentationml.slide+xml" PartName="/ppt/slides/slide105.xml"/>
  <Override ContentType="application/vnd.openxmlformats-officedocument.presentationml.slide+xml" PartName="/ppt/slides/slide5.xml"/>
  <Override ContentType="application/vnd.openxmlformats-officedocument.presentationml.slide+xml" PartName="/ppt/slides/slide393.xml"/>
  <Override ContentType="application/vnd.openxmlformats-officedocument.presentationml.slide+xml" PartName="/ppt/slides/slide652.xml"/>
  <Override ContentType="application/vnd.openxmlformats-officedocument.presentationml.slide+xml" PartName="/ppt/slides/slide837.xml"/>
  <Override ContentType="application/vnd.openxmlformats-officedocument.presentationml.slide+xml" PartName="/ppt/slides/slide377.xml"/>
  <Override ContentType="application/vnd.openxmlformats-officedocument.presentationml.slide+xml" PartName="/ppt/slides/slide563.xml"/>
  <Override ContentType="application/vnd.openxmlformats-officedocument.presentationml.slide+xml" PartName="/ppt/slides/slide474.xml"/>
  <Override ContentType="application/vnd.openxmlformats-officedocument.presentationml.slide+xml" PartName="/ppt/slides/slide660.xml"/>
  <Override ContentType="application/vnd.openxmlformats-officedocument.presentationml.slide+xml" PartName="/ppt/slides/slide853.xml"/>
  <Override ContentType="application/vnd.openxmlformats-officedocument.presentationml.slide+xml" PartName="/ppt/slides/slide578.xml"/>
  <Override ContentType="application/vnd.openxmlformats-officedocument.presentationml.slide+xml" PartName="/ppt/slides/slide709.xml"/>
  <Override ContentType="application/vnd.openxmlformats-officedocument.presentationml.slide+xml" PartName="/ppt/slides/slide71.xml"/>
  <Override ContentType="application/vnd.openxmlformats-officedocument.presentationml.slide+xml" PartName="/ppt/slides/slide233.xml"/>
  <Override ContentType="application/vnd.openxmlformats-officedocument.presentationml.slide+xml" PartName="/ppt/slides/slide594.xml"/>
  <Override ContentType="application/vnd.openxmlformats-officedocument.presentationml.slide+xml" PartName="/ppt/slides/slide806.xml"/>
  <Override ContentType="application/vnd.openxmlformats-officedocument.presentationml.slide+xml" PartName="/ppt/slides/slide362.xml"/>
  <Override ContentType="application/vnd.openxmlformats-officedocument.presentationml.slide+xml" PartName="/ppt/slides/slide822.xml"/>
  <Override ContentType="application/vnd.openxmlformats-officedocument.presentationml.slide+xml" PartName="/ppt/slides/slide265.xml"/>
  <Override ContentType="application/vnd.openxmlformats-officedocument.presentationml.slide+xml" PartName="/ppt/slides/slide136.xml"/>
  <Override ContentType="application/vnd.openxmlformats-officedocument.presentationml.slide+xml" PartName="/ppt/slides/slide547.xml"/>
  <Override ContentType="application/vnd.openxmlformats-officedocument.presentationml.slide+xml" PartName="/ppt/slides/slide675.xml"/>
  <Override ContentType="application/vnd.openxmlformats-officedocument.presentationml.slide+xml" PartName="/ppt/slides/slide725.xml"/>
  <Override ContentType="application/vnd.openxmlformats-officedocument.presentationml.slide+xml" PartName="/ppt/slides/slide419.xml"/>
  <Override ContentType="application/vnd.openxmlformats-officedocument.presentationml.slide+xml" PartName="/ppt/slides/slide338.xml"/>
  <Override ContentType="application/vnd.openxmlformats-officedocument.presentationml.slide+xml" PartName="/ppt/slides/slide507.xml"/>
  <Override ContentType="application/vnd.openxmlformats-officedocument.presentationml.slide+xml" PartName="/ppt/slides/slide893.xml"/>
  <Override ContentType="application/vnd.openxmlformats-officedocument.presentationml.slide+xml" PartName="/ppt/slides/slide605.xml"/>
  <Override ContentType="application/vnd.openxmlformats-officedocument.presentationml.slide+xml" PartName="/ppt/slides/slide876.xml"/>
  <Override ContentType="application/vnd.openxmlformats-officedocument.presentationml.slide+xml" PartName="/ppt/slides/slide161.xml"/>
  <Override ContentType="application/vnd.openxmlformats-officedocument.presentationml.slide+xml" PartName="/ppt/slides/slide532.xml"/>
  <Override ContentType="application/vnd.openxmlformats-officedocument.presentationml.slide+xml" PartName="/ppt/slides/slide868.xml"/>
  <Override ContentType="application/vnd.openxmlformats-officedocument.presentationml.slide+xml" PartName="/ppt/slides/slide46.xml"/>
  <Override ContentType="application/vnd.openxmlformats-officedocument.presentationml.slide+xml" PartName="/ppt/slides/slide524.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667.xml"/>
  <Override ContentType="application/vnd.openxmlformats-officedocument.presentationml.slide+xml" PartName="/ppt/slides/slide861.xml"/>
  <Override ContentType="application/vnd.openxmlformats-officedocument.presentationml.slide+xml" PartName="/ppt/slides/slide323.xml"/>
  <Override ContentType="application/vnd.openxmlformats-officedocument.presentationml.slide+xml" PartName="/ppt/slides/slide748.xml"/>
  <Override ContentType="application/vnd.openxmlformats-officedocument.presentationml.slide+xml" PartName="/ppt/slides/slide63.xml"/>
  <Override ContentType="application/vnd.openxmlformats-officedocument.presentationml.slide+xml" PartName="/ppt/slides/slide404.xml"/>
  <Override ContentType="application/vnd.openxmlformats-officedocument.presentationml.slide+xml" PartName="/ppt/slides/slide780.xml"/>
  <Override ContentType="application/vnd.openxmlformats-officedocument.presentationml.slide+xml" PartName="/ppt/slides/slide434.xml"/>
  <Override ContentType="application/vnd.openxmlformats-officedocument.presentationml.slide+xml" PartName="/ppt/slides/slide765.xml"/>
  <Override ContentType="application/vnd.openxmlformats-officedocument.presentationml.slide+xml" PartName="/ppt/slides/slide451.xml"/>
  <Override ContentType="application/vnd.openxmlformats-officedocument.presentationml.slide+xml" PartName="/ppt/slides/slide733.xml"/>
  <Override ContentType="application/vnd.openxmlformats-officedocument.presentationml.slide+xml" PartName="/ppt/slides/slide31.xml"/>
  <Override ContentType="application/vnd.openxmlformats-officedocument.presentationml.slide+xml" PartName="/ppt/slides/slide795.xml"/>
  <Override ContentType="application/vnd.openxmlformats-officedocument.presentationml.slide+xml" PartName="/ppt/slides/slide176.xml"/>
  <Override ContentType="application/vnd.openxmlformats-officedocument.presentationml.slide+xml" PartName="/ppt/slides/slide539.xml"/>
  <Override ContentType="application/vnd.openxmlformats-officedocument.presentationml.slide+xml" PartName="/ppt/slides/slide651.xml"/>
  <Override ContentType="application/vnd.openxmlformats-officedocument.presentationml.slide+xml" PartName="/ppt/slides/slide465.xml"/>
  <Override ContentType="application/vnd.openxmlformats-officedocument.presentationml.slide+xml" PartName="/ppt/slides/slide376.xml"/>
  <Override ContentType="application/vnd.openxmlformats-officedocument.presentationml.slide+xml" PartName="/ppt/slides/slide724.xml"/>
  <Override ContentType="application/vnd.openxmlformats-officedocument.presentationml.slide+xml" PartName="/ppt/slides/slide538.xml"/>
  <Override ContentType="application/vnd.openxmlformats-officedocument.presentationml.slide+xml" PartName="/ppt/slides/slide562.xml"/>
  <Override ContentType="application/vnd.openxmlformats-officedocument.presentationml.slide+xml" PartName="/ppt/slides/slide449.xml"/>
  <Override ContentType="application/vnd.openxmlformats-officedocument.presentationml.slide+xml" PartName="/ppt/slides/slide475.xml"/>
  <Override ContentType="application/vnd.openxmlformats-officedocument.presentationml.slide+xml" PartName="/ppt/slides/slide661.xml"/>
  <Override ContentType="application/vnd.openxmlformats-officedocument.presentationml.slide+xml" PartName="/ppt/slides/slide77.xml"/>
  <Override ContentType="application/vnd.openxmlformats-officedocument.presentationml.slide+xml" PartName="/ppt/slides/slide749.xml"/>
  <Override ContentType="application/vnd.openxmlformats-officedocument.presentationml.slide+xml" PartName="/ppt/slides/slide838.xml"/>
  <Override ContentType="application/vnd.openxmlformats-officedocument.presentationml.slide+xml" PartName="/ppt/slides/slide122.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104.xml"/>
  <Override ContentType="application/vnd.openxmlformats-officedocument.presentationml.slide+xml" PartName="/ppt/slides/slide823.xml"/>
  <Override ContentType="application/vnd.openxmlformats-officedocument.presentationml.slide+xml" PartName="/ppt/slides/slide137.xml"/>
  <Override ContentType="application/vnd.openxmlformats-officedocument.presentationml.slide+xml" PartName="/ppt/slides/slide548.xml"/>
  <Override ContentType="application/vnd.openxmlformats-officedocument.presentationml.slide+xml" PartName="/ppt/slides/slide361.xml"/>
  <Override ContentType="application/vnd.openxmlformats-officedocument.presentationml.slide+xml" PartName="/ppt/slides/slide250.xml"/>
  <Override ContentType="application/vnd.openxmlformats-officedocument.presentationml.slide+xml" PartName="/ppt/slides/slide676.xml"/>
  <Override ContentType="application/vnd.openxmlformats-officedocument.presentationml.slide+xml" PartName="/ppt/slides/slide248.xml"/>
  <Override ContentType="application/vnd.openxmlformats-officedocument.presentationml.slide+xml" PartName="/ppt/slides/slide739.xml"/>
  <Override ContentType="application/vnd.openxmlformats-officedocument.presentationml.slide+xml" PartName="/ppt/slides/slide392.xml"/>
  <Override ContentType="application/vnd.openxmlformats-officedocument.presentationml.slide+xml" PartName="/ppt/slides/slide577.xml"/>
  <Override ContentType="application/vnd.openxmlformats-officedocument.presentationml.slide+xml" PartName="/ppt/slides/slide852.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877.xml"/>
  <Override ContentType="application/vnd.openxmlformats-officedocument.presentationml.slide+xml" PartName="/ppt/slides/slide30.xml"/>
  <Override ContentType="application/vnd.openxmlformats-officedocument.presentationml.slide+xml" PartName="/ppt/slides/slide533.xml"/>
  <Override ContentType="application/vnd.openxmlformats-officedocument.presentationml.slide+xml" PartName="/ppt/slides/slide337.xml"/>
  <Override ContentType="application/vnd.openxmlformats-officedocument.presentationml.slide+xml" PartName="/ppt/slides/slide523.xml"/>
  <Override ContentType="application/vnd.openxmlformats-officedocument.presentationml.slide+xml" PartName="/ppt/slides/slide506.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593.xml"/>
  <Override ContentType="application/vnd.openxmlformats-officedocument.presentationml.slide+xml" PartName="/ppt/slides/slide807.xml"/>
  <Override ContentType="application/vnd.openxmlformats-officedocument.presentationml.slide+xml" PartName="/ppt/slides/slide894.xml"/>
  <Override ContentType="application/vnd.openxmlformats-officedocument.presentationml.slide+xml" PartName="/ppt/slides/slide433.xml"/>
  <Override ContentType="application/vnd.openxmlformats-officedocument.presentationml.slide+xml" PartName="/ppt/slides/slide794.xml"/>
  <Override ContentType="application/vnd.openxmlformats-officedocument.presentationml.slide+xml" PartName="/ppt/slides/slide450.xml"/>
  <Override ContentType="application/vnd.openxmlformats-officedocument.presentationml.slide+xml" PartName="/ppt/slides/slide734.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862.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09.xml"/>
  <Override ContentType="application/vnd.openxmlformats-officedocument.presentationml.slide+xml" PartName="/ppt/slides/slide606.xml"/>
  <Override ContentType="application/vnd.openxmlformats-officedocument.presentationml.slide+xml" PartName="/ppt/slides/slide305.xml"/>
  <Override ContentType="application/vnd.openxmlformats-officedocument.presentationml.slide+xml" PartName="/ppt/slides/slide666.xml"/>
  <Override ContentType="application/vnd.openxmlformats-officedocument.presentationml.slide+xml" PartName="/ppt/slides/slide308.xml"/>
  <Override ContentType="application/vnd.openxmlformats-officedocument.presentationml.slide+xml" PartName="/ppt/slides/slide707.xml"/>
  <Override ContentType="application/vnd.openxmlformats-officedocument.presentationml.slide+xml" PartName="/ppt/slides/slide3.xml"/>
  <Override ContentType="application/vnd.openxmlformats-officedocument.presentationml.slide+xml" PartName="/ppt/slides/slide190.xml"/>
  <Override ContentType="application/vnd.openxmlformats-officedocument.presentationml.slide+xml" PartName="/ppt/slides/slide492.xml"/>
  <Override ContentType="application/vnd.openxmlformats-officedocument.presentationml.slide+xml" PartName="/ppt/slides/slide863.xml"/>
  <Override ContentType="application/vnd.openxmlformats-officedocument.presentationml.slide+xml" PartName="/ppt/slides/slide33.xml"/>
  <Override ContentType="application/vnd.openxmlformats-officedocument.presentationml.slide+xml" PartName="/ppt/slides/slide766.xml"/>
  <Override ContentType="application/vnd.openxmlformats-officedocument.presentationml.slide+xml" PartName="/ppt/slides/slide634.xml"/>
  <Override ContentType="application/vnd.openxmlformats-officedocument.presentationml.slide+xml" PartName="/ppt/slides/slide723.xml"/>
  <Override ContentType="application/vnd.openxmlformats-officedocument.presentationml.slide+xml" PartName="/ppt/slides/slide677.xml"/>
  <Override ContentType="application/vnd.openxmlformats-officedocument.presentationml.slide+xml" PartName="/ppt/slides/slide537.xml"/>
  <Override ContentType="application/vnd.openxmlformats-officedocument.presentationml.slide+xml" PartName="/ppt/slides/slide820.xml"/>
  <Override ContentType="application/vnd.openxmlformats-officedocument.presentationml.slide+xml" PartName="/ppt/slides/slide565.xml"/>
  <Override ContentType="application/vnd.openxmlformats-officedocument.presentationml.slide+xml" PartName="/ppt/slides/slide522.xml"/>
  <Override ContentType="application/vnd.openxmlformats-officedocument.presentationml.slide+xml" PartName="/ppt/slides/slide107.xml"/>
  <Override ContentType="application/vnd.openxmlformats-officedocument.presentationml.slide+xml" PartName="/ppt/slides/slide662.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549.xml"/>
  <Override ContentType="application/vnd.openxmlformats-officedocument.presentationml.slide+xml" PartName="/ppt/slides/slide391.xml"/>
  <Override ContentType="application/vnd.openxmlformats-officedocument.presentationml.slide+xml" PartName="/ppt/slides/slide235.xml"/>
  <Override ContentType="application/vnd.openxmlformats-officedocument.presentationml.slide+xml" PartName="/ppt/slides/slide650.xml"/>
  <Override ContentType="application/vnd.openxmlformats-officedocument.presentationml.slide+xml" PartName="/ppt/slides/slide738.xml"/>
  <Override ContentType="application/vnd.openxmlformats-officedocument.presentationml.slide+xml" PartName="/ppt/slides/slide278.xml"/>
  <Override ContentType="application/vnd.openxmlformats-officedocument.presentationml.slide+xml" PartName="/ppt/slides/slide835.xml"/>
  <Override ContentType="application/vnd.openxmlformats-officedocument.presentationml.slide+xml" PartName="/ppt/slides/slide693.xml"/>
  <Override ContentType="application/vnd.openxmlformats-officedocument.presentationml.slide+xml" PartName="/ppt/slides/slide878.xml"/>
  <Override ContentType="application/vnd.openxmlformats-officedocument.presentationml.slide+xml" PartName="/ppt/slides/slide790.xml"/>
  <Override ContentType="application/vnd.openxmlformats-officedocument.presentationml.slide+xml" PartName="/ppt/slides/slide48.xml"/>
  <Override ContentType="application/vnd.openxmlformats-officedocument.presentationml.slide+xml" PartName="/ppt/slides/slide291.xml"/>
  <Override ContentType="application/vnd.openxmlformats-officedocument.presentationml.slide+xml" PartName="/ppt/slides/slide665.xml"/>
  <Override ContentType="application/vnd.openxmlformats-officedocument.presentationml.slide+xml" PartName="/ppt/slides/slide690.xml"/>
  <Override ContentType="application/vnd.openxmlformats-officedocument.presentationml.slide+xml" PartName="/ppt/slides/slide436.xml"/>
  <Override ContentType="application/vnd.openxmlformats-officedocument.presentationml.slide+xml" PartName="/ppt/slides/slide479.xml"/>
  <Override ContentType="application/vnd.openxmlformats-officedocument.presentationml.slide+xml" PartName="/ppt/slides/slide622.xml"/>
  <Override ContentType="application/vnd.openxmlformats-officedocument.presentationml.slide+xml" PartName="/ppt/slides/slide808.xml"/>
  <Override ContentType="application/vnd.openxmlformats-officedocument.presentationml.slide+xml" PartName="/ppt/slides/slide59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364.xml"/>
  <Override ContentType="application/vnd.openxmlformats-officedocument.presentationml.slide+xml" PartName="/ppt/slides/slide409.xml"/>
  <Override ContentType="application/vnd.openxmlformats-officedocument.presentationml.slide+xml" PartName="/ppt/slides/slide379.xml"/>
  <Override ContentType="application/vnd.openxmlformats-officedocument.presentationml.slide+xml" PartName="/ppt/slides/slide637.xml"/>
  <Override ContentType="application/vnd.openxmlformats-officedocument.presentationml.slide+xml" PartName="/ppt/slides/slide891.xml"/>
  <Override ContentType="application/vnd.openxmlformats-officedocument.presentationml.slide+xml" PartName="/ppt/slides/slide336.xml"/>
  <Override ContentType="application/vnd.openxmlformats-officedocument.presentationml.slide+xml" PartName="/ppt/slides/slide778.xml"/>
  <Override ContentType="application/vnd.openxmlformats-officedocument.presentationml.slide+xml" PartName="/ppt/slides/slide76.xml"/>
  <Override ContentType="application/vnd.openxmlformats-officedocument.presentationml.slide+xml" PartName="/ppt/slides/slide735.xml"/>
  <Override ContentType="application/vnd.openxmlformats-officedocument.presentationml.slide+xml" PartName="/ppt/slides/slide908.xml"/>
  <Override ContentType="application/vnd.openxmlformats-officedocument.presentationml.slide+xml" PartName="/ppt/slides/slide750.xml"/>
  <Override ContentType="application/vnd.openxmlformats-officedocument.presentationml.slide+xml" PartName="/ppt/slides/slide607.xml"/>
  <Override ContentType="application/vnd.openxmlformats-officedocument.presentationml.slide+xml" PartName="/ppt/slides/slide61.xml"/>
  <Override ContentType="application/vnd.openxmlformats-officedocument.presentationml.slide+xml" PartName="/ppt/slides/slide421.xml"/>
  <Override ContentType="application/vnd.openxmlformats-officedocument.presentationml.slide+xml" PartName="/ppt/slides/slide163.xml"/>
  <Override ContentType="application/vnd.openxmlformats-officedocument.presentationml.slide+xml" PartName="/ppt/slides/slide763.xml"/>
  <Override ContentType="application/vnd.openxmlformats-officedocument.presentationml.slide+xml" PartName="/ppt/slides/slide464.xml"/>
  <Override ContentType="application/vnd.openxmlformats-officedocument.presentationml.slide+xml" PartName="/ppt/slides/slide720.xml"/>
  <Override ContentType="application/vnd.openxmlformats-officedocument.presentationml.slide+xml" PartName="/ppt/slides/slide120.xml"/>
  <Override ContentType="application/vnd.openxmlformats-officedocument.presentationml.slide+xml" PartName="/ppt/slides/slide509.xml"/>
  <Override ContentType="application/vnd.openxmlformats-officedocument.presentationml.slide+xml" PartName="/ppt/slides/slide208.xml"/>
  <Override ContentType="application/vnd.openxmlformats-officedocument.presentationml.slide+xml" PartName="/ppt/slides/slide4.xml"/>
  <Override ContentType="application/vnd.openxmlformats-officedocument.presentationml.slide+xml" PartName="/ppt/slides/slide678.xml"/>
  <Override ContentType="application/vnd.openxmlformats-officedocument.presentationml.slide+xml" PartName="/ppt/slides/slide60.xml"/>
  <Override ContentType="application/vnd.openxmlformats-officedocument.presentationml.slide+xml" PartName="/ppt/slides/slide864.xml"/>
  <Override ContentType="application/vnd.openxmlformats-officedocument.presentationml.slide+xml" PartName="/ppt/slides/slide791.xml"/>
  <Override ContentType="application/vnd.openxmlformats-officedocument.presentationml.slide+xml" PartName="/ppt/slides/slide609.xml"/>
  <Override ContentType="application/vnd.openxmlformats-officedocument.presentationml.slide+xml" PartName="/ppt/slides/slide821.xml"/>
  <Override ContentType="application/vnd.openxmlformats-officedocument.presentationml.slide+xml" PartName="/ppt/slides/slide635.xml"/>
  <Override ContentType="application/vnd.openxmlformats-officedocument.presentationml.slide+xml" PartName="/ppt/slides/slide536.xml"/>
  <Override ContentType="application/vnd.openxmlformats-officedocument.presentationml.slide+xml" PartName="/ppt/slides/slide307.xml"/>
  <Override ContentType="application/vnd.openxmlformats-officedocument.presentationml.slide+xml" PartName="/ppt/slides/slide491.xml"/>
  <Override ContentType="application/vnd.openxmlformats-officedocument.presentationml.slide+xml" PartName="/ppt/slides/slide909.xml"/>
  <Override ContentType="application/vnd.openxmlformats-officedocument.presentationml.slide+xml" PartName="/ppt/slides/slide262.xml"/>
  <Override ContentType="application/vnd.openxmlformats-officedocument.presentationml.slide+xml" PartName="/ppt/slides/slide408.xml"/>
  <Override ContentType="application/vnd.openxmlformats-officedocument.presentationml.slide+xml" PartName="/ppt/slides/slide692.xml"/>
  <Override ContentType="application/vnd.openxmlformats-officedocument.presentationml.slide+xml" PartName="/ppt/slides/slide277.xml"/>
  <Override ContentType="application/vnd.openxmlformats-officedocument.presentationml.slide+xml" PartName="/ppt/slides/slide836.xml"/>
  <Override ContentType="application/vnd.openxmlformats-officedocument.presentationml.slide+xml" PartName="/ppt/slides/slide879.xml"/>
  <Override ContentType="application/vnd.openxmlformats-officedocument.presentationml.slide+xml" PartName="/ppt/slides/slide564.xml"/>
  <Override ContentType="application/vnd.openxmlformats-officedocument.presentationml.slide+xml" PartName="/ppt/slides/slide579.xml"/>
  <Override ContentType="application/vnd.openxmlformats-officedocument.presentationml.slide+xml" PartName="/ppt/slides/slide620.xml"/>
  <Override ContentType="application/vnd.openxmlformats-officedocument.presentationml.slide+xml" PartName="/ppt/slides/slide708.xml"/>
  <Override ContentType="application/vnd.openxmlformats-officedocument.presentationml.slide+xml" PartName="/ppt/slides/slide149.xml"/>
  <Override ContentType="application/vnd.openxmlformats-officedocument.presentationml.slide+xml" PartName="/ppt/slides/slide663.xml"/>
  <Override ContentType="application/vnd.openxmlformats-officedocument.presentationml.slide+xml" PartName="/ppt/slides/slide521.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809.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508.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691.xml"/>
  <Override ContentType="application/vnd.openxmlformats-officedocument.presentationml.slide+xml" PartName="/ppt/slides/slide478.xml"/>
  <Override ContentType="application/vnd.openxmlformats-officedocument.presentationml.slide+xml" PartName="/ppt/slides/slide664.xml"/>
  <Override ContentType="application/vnd.openxmlformats-officedocument.presentationml.slide+xml" PartName="/ppt/slides/slide390.xml"/>
  <Override ContentType="application/vnd.openxmlformats-officedocument.presentationml.slide+xml" PartName="/ppt/slides/slide621.xml"/>
  <Override ContentType="application/vnd.openxmlformats-officedocument.presentationml.slide+xml" PartName="/ppt/slides/slide736.xml"/>
  <Override ContentType="application/vnd.openxmlformats-officedocument.presentationml.slide+xml" PartName="/ppt/slides/slide435.xml"/>
  <Override ContentType="application/vnd.openxmlformats-officedocument.presentationml.slide+xml" PartName="/ppt/slides/slide779.xml"/>
  <Override ContentType="application/vnd.openxmlformats-officedocument.presentationml.slide+xml" PartName="/ppt/slides/slide463.xml"/>
  <Override ContentType="application/vnd.openxmlformats-officedocument.presentationml.slide+xml" PartName="/ppt/slides/slide721.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679.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636.xml"/>
  <Override ContentType="application/vnd.openxmlformats-officedocument.presentationml.slide+xml" PartName="/ppt/slides/slide892.xml"/>
  <Override ContentType="application/vnd.openxmlformats-officedocument.presentationml.slide+xml" PartName="/ppt/slides/slide335.xml"/>
  <Override ContentType="application/vnd.openxmlformats-officedocument.presentationml.slide+xml" PartName="/ppt/slides/slide591.xml"/>
  <Override ContentType="application/vnd.openxmlformats-officedocument.presentationml.slide+xml" PartName="/ppt/slides/slide764.xml"/>
  <Override ContentType="application/vnd.openxmlformats-officedocument.presentationml.slide+xml" PartName="/ppt/slides/slide420.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423.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12.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20.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431.xml"/>
  <Override ContentType="application/vnd.openxmlformats-officedocument.presentationml.slide+xml" PartName="/ppt/slides/slide156.xml"/>
  <Override ContentType="application/vnd.openxmlformats-officedocument.presentationml.slide+xml" PartName="/ppt/slides/slide896.xml"/>
  <Override ContentType="application/vnd.openxmlformats-officedocument.presentationml.slide+xml" PartName="/ppt/slides/slide799.xml"/>
  <Override ContentType="application/vnd.openxmlformats-officedocument.presentationml.slide+xml" PartName="/ppt/slides/slide504.xml"/>
  <Override ContentType="application/vnd.openxmlformats-officedocument.presentationml.slide+xml" PartName="/ppt/slides/slide680.xml"/>
  <Override ContentType="application/vnd.openxmlformats-officedocument.presentationml.slide+xml" PartName="/ppt/slides/slide583.xml"/>
  <Override ContentType="application/vnd.openxmlformats-officedocument.presentationml.slide+xml" PartName="/ppt/slides/slide601.xml"/>
  <Override ContentType="application/vnd.openxmlformats-officedocument.presentationml.slide+xml" PartName="/ppt/slides/slide229.xml"/>
  <Override ContentType="application/vnd.openxmlformats-officedocument.presentationml.slide+xml" PartName="/ppt/slides/slide407.xml"/>
  <Override ContentType="application/vnd.openxmlformats-officedocument.presentationml.slide+xml" PartName="/ppt/slides/slide906.xml"/>
  <Override ContentType="application/vnd.openxmlformats-officedocument.presentationml.slide+xml" PartName="/ppt/slides/slide648.xml"/>
  <Override ContentType="application/vnd.openxmlformats-officedocument.presentationml.slide+xml" PartName="/ppt/slides/slide656.xml"/>
  <Override ContentType="application/vnd.openxmlformats-officedocument.presentationml.slide+xml" PartName="/ppt/slides/slide825.xml"/>
  <Override ContentType="application/vnd.openxmlformats-officedocument.presentationml.slide+xml" PartName="/ppt/slides/slide850.xml"/>
  <Override ContentType="application/vnd.openxmlformats-officedocument.presentationml.slide+xml" PartName="/ppt/slides/slide639.xml"/>
  <Override ContentType="application/vnd.openxmlformats-officedocument.presentationml.slide+xml" PartName="/ppt/slides/slide575.xml"/>
  <Override ContentType="application/vnd.openxmlformats-officedocument.presentationml.slide+xml" PartName="/ppt/slides/slide761.xml"/>
  <Override ContentType="application/vnd.openxmlformats-officedocument.presentationml.slide+xml" PartName="/ppt/slides/slide914.xml"/>
  <Override ContentType="application/vnd.openxmlformats-officedocument.presentationml.slide+xml" PartName="/ppt/slides/slide486.xml"/>
  <Override ContentType="application/vnd.openxmlformats-officedocument.presentationml.slide+xml" PartName="/ppt/slides/slide737.xml"/>
  <Override ContentType="application/vnd.openxmlformats-officedocument.presentationml.slide+xml" PartName="/ppt/slides/slide469.xml"/>
  <Override ContentType="application/vnd.openxmlformats-officedocument.presentationml.slide+xml" PartName="/ppt/slides/slide558.xml"/>
  <Override ContentType="application/vnd.openxmlformats-officedocument.presentationml.slide+xml" PartName="/ppt/slides/slide98.xml"/>
  <Override ContentType="application/vnd.openxmlformats-officedocument.presentationml.slide+xml" PartName="/ppt/slides/slide744.xml"/>
  <Override ContentType="application/vnd.openxmlformats-officedocument.presentationml.slide+xml" PartName="/ppt/slides/slide833.xml"/>
  <Override ContentType="application/vnd.openxmlformats-officedocument.presentationml.slide+xml" PartName="/ppt/slides/slide842.xml"/>
  <Override ContentType="application/vnd.openxmlformats-officedocument.presentationml.slide+xml" PartName="/ppt/slides/slide567.xml"/>
  <Override ContentType="application/vnd.openxmlformats-officedocument.presentationml.slide+xml" PartName="/ppt/slides/slide590.xml"/>
  <Override ContentType="application/vnd.openxmlformats-officedocument.presentationml.slide+xml" PartName="/ppt/slides/slide89.xml"/>
  <Override ContentType="application/vnd.openxmlformats-officedocument.presentationml.slide+xml" PartName="/ppt/slides/slide477.xml"/>
  <Override ContentType="application/vnd.openxmlformats-officedocument.presentationml.slide+xml" PartName="/ppt/slides/slide101.xml"/>
  <Override ContentType="application/vnd.openxmlformats-officedocument.presentationml.slide+xml" PartName="/ppt/slides/slide752.xml"/>
  <Override ContentType="application/vnd.openxmlformats-officedocument.presentationml.slide+xml" PartName="/ppt/slides/slide494.xml"/>
  <Override ContentType="application/vnd.openxmlformats-officedocument.presentationml.slide+xml" PartName="/ppt/slides/slide415.xml"/>
  <Override ContentType="application/vnd.openxmlformats-officedocument.presentationml.slide+xml" PartName="/ppt/slides/slide729.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396.xml"/>
  <Override ContentType="application/vnd.openxmlformats-officedocument.presentationml.slide+xml" PartName="/ppt/slides/slide180.xml"/>
  <Override ContentType="application/vnd.openxmlformats-officedocument.presentationml.slide+xml" PartName="/ppt/slides/slide671.xml"/>
  <Override ContentType="application/vnd.openxmlformats-officedocument.presentationml.slide+xml" PartName="/ppt/slides/slide511.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406.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889.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440.xml"/>
  <Override ContentType="application/vnd.openxmlformats-officedocument.presentationml.slide+xml" PartName="/ppt/slides/slide147.xml"/>
  <Override ContentType="application/vnd.openxmlformats-officedocument.presentationml.slide+xml" PartName="/ppt/slides/slide236.xml"/>
  <Override ContentType="application/vnd.openxmlformats-officedocument.presentationml.slide+xml" PartName="/ppt/slides/slide422.xml"/>
  <Override ContentType="application/vnd.openxmlformats-officedocument.presentationml.slide+xml" PartName="/ppt/slides/slide505.xml"/>
  <Override ContentType="application/vnd.openxmlformats-officedocument.presentationml.slide+xml" PartName="/ppt/slides/slide110.xml"/>
  <Override ContentType="application/vnd.openxmlformats-officedocument.presentationml.slide+xml" PartName="/ppt/slides/slide566.xml"/>
  <Override ContentType="application/vnd.openxmlformats-officedocument.presentationml.slide+xml" PartName="/ppt/slides/slide895.xml"/>
  <Override ContentType="application/vnd.openxmlformats-officedocument.presentationml.slide+xml" PartName="/ppt/slides/slide171.xml"/>
  <Override ContentType="application/vnd.openxmlformats-officedocument.presentationml.slide+xml" PartName="/ppt/slides/slide798.xml"/>
  <Override ContentType="application/vnd.openxmlformats-officedocument.presentationml.slide+xml" PartName="/ppt/slides/slide327.xml"/>
  <Override ContentType="application/vnd.openxmlformats-officedocument.presentationml.slide+xml" PartName="/ppt/slides/slide582.xml"/>
  <Override ContentType="application/vnd.openxmlformats-officedocument.presentationml.slide+xml" PartName="/ppt/slides/slide602.xml"/>
  <Override ContentType="application/vnd.openxmlformats-officedocument.presentationml.slide+xml" PartName="/ppt/slides/slide818.xml"/>
  <Override ContentType="application/vnd.openxmlformats-officedocument.presentationml.slide+xml" PartName="/ppt/slides/slide559.xml"/>
  <Override ContentType="application/vnd.openxmlformats-officedocument.presentationml.slide+xml" PartName="/ppt/slides/slide834.xml"/>
  <Override ContentType="application/vnd.openxmlformats-officedocument.presentationml.slide+xml" PartName="/ppt/slides/slide576.xml"/>
  <Override ContentType="application/vnd.openxmlformats-officedocument.presentationml.slide+xml" PartName="/ppt/slides/slide851.xml"/>
  <Override ContentType="application/vnd.openxmlformats-officedocument.presentationml.slide+xml" PartName="/ppt/slides/slide745.xml"/>
  <Override ContentType="application/vnd.openxmlformats-officedocument.presentationml.slide+xml" PartName="/ppt/slides/slide99.xml"/>
  <Override ContentType="application/vnd.openxmlformats-officedocument.presentationml.slide+xml" PartName="/ppt/slides/slide672.xml"/>
  <Override ContentType="application/vnd.openxmlformats-officedocument.presentationml.slide+xml" PartName="/ppt/slides/slide728.xml"/>
  <Override ContentType="application/vnd.openxmlformats-officedocument.presentationml.slide+xml" PartName="/ppt/slides/slide817.xml"/>
  <Override ContentType="application/vnd.openxmlformats-officedocument.presentationml.slide+xml" PartName="/ppt/slides/slide655.xml"/>
  <Override ContentType="application/vnd.openxmlformats-officedocument.presentationml.slide+xml" PartName="/ppt/slides/slide841.xml"/>
  <Override ContentType="application/vnd.openxmlformats-officedocument.presentationml.slide+xml" PartName="/ppt/slides/slide913.xml"/>
  <Override ContentType="application/vnd.openxmlformats-officedocument.presentationml.slide+xml" PartName="/ppt/slides/slide638.xml"/>
  <Override ContentType="application/vnd.openxmlformats-officedocument.presentationml.slide+xml" PartName="/ppt/slides/slide824.xml"/>
  <Override ContentType="application/vnd.openxmlformats-officedocument.presentationml.slide+xml" PartName="/ppt/slides/slide100.xml"/>
  <Override ContentType="application/vnd.openxmlformats-officedocument.presentationml.slide+xml" PartName="/ppt/slides/slide762.xml"/>
  <Override ContentType="application/vnd.openxmlformats-officedocument.presentationml.slide+xml" PartName="/ppt/slides/slide487.xml"/>
  <Override ContentType="application/vnd.openxmlformats-officedocument.presentationml.slide+xml" PartName="/ppt/slides/slide476.xml"/>
  <Override ContentType="application/vnd.openxmlformats-officedocument.presentationml.slide+xml" PartName="/ppt/slides/slide888.xml"/>
  <Override ContentType="application/vnd.openxmlformats-officedocument.presentationml.slide+xml" PartName="/ppt/slides/slide416.xml"/>
  <Override ContentType="application/vnd.openxmlformats-officedocument.presentationml.slide+xml" PartName="/ppt/slides/slide493.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397.xml"/>
  <Override ContentType="application/vnd.openxmlformats-officedocument.presentationml.slide+xml" PartName="/ppt/slides/slide649.xml"/>
  <Override ContentType="application/vnd.openxmlformats-officedocument.presentationml.slide+xml" PartName="/ppt/slides/slide200.xml"/>
  <Override ContentType="application/vnd.openxmlformats-officedocument.presentationml.slide+xml" PartName="/ppt/slides/slide907.xml"/>
  <Override ContentType="application/vnd.openxmlformats-officedocument.presentationml.slide+xml" PartName="/ppt/slides/slide88.xml"/>
  <Override ContentType="application/vnd.openxmlformats-officedocument.presentationml.slide+xml" PartName="/ppt/slides/slide260.xml"/>
  <Override ContentType="application/vnd.openxmlformats-officedocument.presentationml.slide+xml" PartName="/ppt/slides/slide751.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510.xml"/>
  <Override ContentType="application/vnd.openxmlformats-officedocument.presentationml.slide+xml" PartName="/ppt/slides/slide174.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405.xml"/>
  <Override ContentType="application/vnd.openxmlformats-officedocument.presentationml.slide+xml" PartName="/ppt/slides/slide502.xml"/>
  <Override ContentType="application/vnd.openxmlformats-officedocument.presentationml.slide+xml" PartName="/ppt/slides/slide316.xml"/>
  <Override ContentType="application/vnd.openxmlformats-officedocument.presentationml.slide+xml" PartName="/ppt/slides/slide898.xml"/>
  <Override ContentType="application/vnd.openxmlformats-officedocument.presentationml.slide+xml" PartName="/ppt/slides/slide247.xml"/>
  <Override ContentType="application/vnd.openxmlformats-officedocument.presentationml.slide+xml" PartName="/ppt/slides/slide344.xml"/>
  <Override ContentType="application/vnd.openxmlformats-officedocument.presentationml.slide+xml" PartName="/ppt/slides/slide840.xml"/>
  <Override ContentType="application/vnd.openxmlformats-officedocument.presentationml.slide+xml" PartName="/ppt/slides/slide387.xml"/>
  <Override ContentType="application/vnd.openxmlformats-officedocument.presentationml.slide+xml" PartName="/ppt/slides/slide425.xml"/>
  <Override ContentType="application/vnd.openxmlformats-officedocument.presentationml.slide+xml" PartName="/ppt/slides/slide37.xml"/>
  <Override ContentType="application/vnd.openxmlformats-officedocument.presentationml.slide+xml" PartName="/ppt/slides/slide468.xml"/>
  <Override ContentType="application/vnd.openxmlformats-officedocument.presentationml.slide+xml" PartName="/ppt/slides/slide581.xml"/>
  <Override ContentType="application/vnd.openxmlformats-officedocument.presentationml.slide+xml" PartName="/ppt/slides/slide166.xml"/>
  <Override ContentType="application/vnd.openxmlformats-officedocument.presentationml.slide+xml" PartName="/ppt/slides/slide603.xml"/>
  <Override ContentType="application/vnd.openxmlformats-officedocument.presentationml.slide+xml" PartName="/ppt/slides/slide41.xml"/>
  <Override ContentType="application/vnd.openxmlformats-officedocument.presentationml.slide+xml" PartName="/ppt/slides/slide646.xml"/>
  <Override ContentType="application/vnd.openxmlformats-officedocument.presentationml.slide+xml" PartName="/ppt/slides/slide819.xml"/>
  <Override ContentType="application/vnd.openxmlformats-officedocument.presentationml.slide+xml" PartName="/ppt/slides/slide332.xml"/>
  <Override ContentType="application/vnd.openxmlformats-officedocument.presentationml.slide+xml" PartName="/ppt/slides/slide251.xml"/>
  <Override ContentType="application/vnd.openxmlformats-officedocument.presentationml.slide+xml" PartName="/ppt/slides/slide673.xml"/>
  <Override ContentType="application/vnd.openxmlformats-officedocument.presentationml.slide+xml" PartName="/ppt/slides/slide754.xml"/>
  <Override ContentType="application/vnd.openxmlformats-officedocument.presentationml.slide+xml" PartName="/ppt/slides/slide797.xml"/>
  <Override ContentType="application/vnd.openxmlformats-officedocument.presentationml.slide+xml" PartName="/ppt/slides/slide789.xml"/>
  <Override ContentType="application/vnd.openxmlformats-officedocument.presentationml.slide+xml" PartName="/ppt/slides/slide488.xml"/>
  <Override ContentType="application/vnd.openxmlformats-officedocument.presentationml.slide+xml" PartName="/ppt/slides/slide496.xml"/>
  <Override ContentType="application/vnd.openxmlformats-officedocument.presentationml.slide+xml" PartName="/ppt/slides/slide682.xml"/>
  <Override ContentType="application/vnd.openxmlformats-officedocument.presentationml.slide+xml" PartName="/ppt/slides/slide727.xml"/>
  <Override ContentType="application/vnd.openxmlformats-officedocument.presentationml.slide+xml" PartName="/ppt/slides/slide29.xml"/>
  <Override ContentType="application/vnd.openxmlformats-officedocument.presentationml.slide+xml" PartName="/ppt/slides/slide912.xml"/>
  <Override ContentType="application/vnd.openxmlformats-officedocument.presentationml.slide+xml" PartName="/ppt/slides/slide530.xml"/>
  <Override ContentType="application/vnd.openxmlformats-officedocument.presentationml.slide+xml" PartName="/ppt/slides/slide319.xml"/>
  <Override ContentType="application/vnd.openxmlformats-officedocument.presentationml.slide+xml" PartName="/ppt/slides/slide573.xml"/>
  <Override ContentType="application/vnd.openxmlformats-officedocument.presentationml.slide+xml" PartName="/ppt/slides/slide611.xml"/>
  <Override ContentType="application/vnd.openxmlformats-officedocument.presentationml.slide+xml" PartName="/ppt/slides/slide654.xml"/>
  <Override ContentType="application/vnd.openxmlformats-officedocument.presentationml.slide+xml" PartName="/ppt/slides/slide718.xml"/>
  <Override ContentType="application/vnd.openxmlformats-officedocument.presentationml.slide+xml" PartName="/ppt/slides/slide417.xml"/>
  <Override ContentType="application/vnd.openxmlformats-officedocument.presentationml.slide+xml" PartName="/ppt/slides/slide432.xml"/>
  <Override ContentType="application/vnd.openxmlformats-officedocument.presentationml.slide+xml" PartName="/ppt/slides/slide103.xml"/>
  <Override ContentType="application/vnd.openxmlformats-officedocument.presentationml.slide+xml" PartName="/ppt/slides/slide146.xml"/>
  <Override ContentType="application/vnd.openxmlformats-officedocument.presentationml.slide+xml" PartName="/ppt/slides/slide746.xml"/>
  <Override ContentType="application/vnd.openxmlformats-officedocument.presentationml.slide+xml" PartName="/ppt/slides/slide827.xml"/>
  <Override ContentType="application/vnd.openxmlformats-officedocument.presentationml.slide+xml" PartName="/ppt/slides/slide8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569.xml"/>
  <Override ContentType="application/vnd.openxmlformats-officedocument.presentationml.slide+xml" PartName="/ppt/slides/slide831.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503.xml"/>
  <Override ContentType="application/vnd.openxmlformats-officedocument.presentationml.slide+xml" PartName="/ppt/slides/slide430.xml"/>
  <Override ContentType="application/vnd.openxmlformats-officedocument.presentationml.slide+xml" PartName="/ppt/slides/slide31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580.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280.xml"/>
  <Override ContentType="application/vnd.openxmlformats-officedocument.presentationml.slide+xml" PartName="/ppt/slides/slide904.xml"/>
  <Override ContentType="application/vnd.openxmlformats-officedocument.presentationml.slide+xml" PartName="/ppt/slides/slide345.xml"/>
  <Override ContentType="application/vnd.openxmlformats-officedocument.presentationml.slide+xml" PartName="/ppt/slides/slide897.xml"/>
  <Override ContentType="application/vnd.openxmlformats-officedocument.presentationml.slide+xml" PartName="/ppt/slides/slide289.xml"/>
  <Override ContentType="application/vnd.openxmlformats-officedocument.presentationml.slide+xml" PartName="/ppt/slides/slide726.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52.xml"/>
  <Override ContentType="application/vnd.openxmlformats-officedocument.presentationml.slide+xml" PartName="/ppt/slides/slide467.xml"/>
  <Override ContentType="application/vnd.openxmlformats-officedocument.presentationml.slide+xml" PartName="/ppt/slides/slide388.xml"/>
  <Override ContentType="application/vnd.openxmlformats-officedocument.presentationml.slide+xml" PartName="/ppt/slides/slide167.xml"/>
  <Override ContentType="application/vnd.openxmlformats-officedocument.presentationml.slide+xml" PartName="/ppt/slides/slide760.xml"/>
  <Override ContentType="application/vnd.openxmlformats-officedocument.presentationml.slide+xml" PartName="/ppt/slides/slide70.xml"/>
  <Override ContentType="application/vnd.openxmlformats-officedocument.presentationml.slide+xml" PartName="/ppt/slides/slide424.xml"/>
  <Override ContentType="application/vnd.openxmlformats-officedocument.presentationml.slide+xml" PartName="/ppt/slides/slide681.xml"/>
  <Override ContentType="application/vnd.openxmlformats-officedocument.presentationml.slide+xml" PartName="/ppt/slides/slide495.xml"/>
  <Override ContentType="application/vnd.openxmlformats-officedocument.presentationml.slide+xml" PartName="/ppt/slides/slide826.xml"/>
  <Override ContentType="application/vnd.openxmlformats-officedocument.presentationml.slide+xml" PartName="/ppt/slides/slide568.xml"/>
  <Override ContentType="application/vnd.openxmlformats-officedocument.presentationml.slide+xml" PartName="/ppt/slides/slide869.xml"/>
  <Override ContentType="application/vnd.openxmlformats-officedocument.presentationml.slide+xml" PartName="/ppt/slides/slide674.xml"/>
  <Override ContentType="application/vnd.openxmlformats-officedocument.presentationml.slide+xml" PartName="/ppt/slides/slide860.xml"/>
  <Override ContentType="application/vnd.openxmlformats-officedocument.presentationml.slide+xml" PartName="/ppt/slides/slide389.xml"/>
  <Override ContentType="application/vnd.openxmlformats-officedocument.presentationml.slide+xml" PartName="/ppt/slides/slide719.xml"/>
  <Override ContentType="application/vnd.openxmlformats-officedocument.presentationml.slide+xml" PartName="/ppt/slides/slide905.xml"/>
  <Override ContentType="application/vnd.openxmlformats-officedocument.presentationml.slide+xml" PartName="/ppt/slides/slide604.xml"/>
  <Override ContentType="application/vnd.openxmlformats-officedocument.presentationml.slide+xml" PartName="/ppt/slides/slide796.xml"/>
  <Override ContentType="application/vnd.openxmlformats-officedocument.presentationml.slide+xml" PartName="/ppt/slides/slide418.xml"/>
  <Override ContentType="application/vnd.openxmlformats-officedocument.presentationml.slide+xml" PartName="/ppt/slides/slide647.xml"/>
  <Override ContentType="application/vnd.openxmlformats-officedocument.presentationml.slide+xml" PartName="/ppt/slides/slide753.xml"/>
  <Override ContentType="application/vnd.openxmlformats-officedocument.presentationml.slide+xml" PartName="/ppt/slides/slide145.xml"/>
  <Override ContentType="application/vnd.openxmlformats-officedocument.presentationml.slide+xml" PartName="/ppt/slides/slide747.xml"/>
  <Override ContentType="application/vnd.openxmlformats-officedocument.presentationml.slide+xml" PartName="/ppt/slides/slide395.xml"/>
  <Override ContentType="application/vnd.openxmlformats-officedocument.presentationml.slide+xml" PartName="/ppt/slides/slide352.xml"/>
  <Override ContentType="application/vnd.openxmlformats-officedocument.presentationml.slide+xml" PartName="/ppt/slides/slide832.xml"/>
  <Override ContentType="application/vnd.openxmlformats-officedocument.presentationml.slide+xml" PartName="/ppt/slides/slide239.xml"/>
  <Override ContentType="application/vnd.openxmlformats-officedocument.presentationml.slide+xml" PartName="/ppt/slides/slide318.xml"/>
  <Override ContentType="application/vnd.openxmlformats-officedocument.presentationml.slide+xml" PartName="/ppt/slides/slide531.xml"/>
  <Override ContentType="application/vnd.openxmlformats-officedocument.presentationml.slide+xml" PartName="/ppt/slides/slide653.xml"/>
  <Override ContentType="application/vnd.openxmlformats-officedocument.presentationml.slide+xml" PartName="/ppt/slides/slide574.xml"/>
  <Override ContentType="application/vnd.openxmlformats-officedocument.presentationml.slide+xml" PartName="/ppt/slides/slide610.xml"/>
  <Override ContentType="application/vnd.openxmlformats-officedocument.presentationml.slide+xml" PartName="/ppt/slides/slide911.xml"/>
  <Override ContentType="application/vnd.openxmlformats-officedocument.presentationml.slide+xml" PartName="/ppt/slides/slide489.xml"/>
  <Override ContentType="application/vnd.openxmlformats-officedocument.presentationml.slide+xml" PartName="/ppt/slides/slide102.xml"/>
  <Override ContentType="application/vnd.openxmlformats-officedocument.presentationml.slide+xml" PartName="/ppt/slides/slide296.xml"/>
  <Override ContentType="application/vnd.openxmlformats-officedocument.presentationml.slide+xml" PartName="/ppt/slides/slide482.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571.xml"/>
  <Override ContentType="application/vnd.openxmlformats-officedocument.presentationml.slide+xml" PartName="/ppt/slides/slide202.xml"/>
  <Override ContentType="application/vnd.openxmlformats-officedocument.presentationml.slide+xml" PartName="/ppt/slides/slide741.xml"/>
  <Override ContentType="application/vnd.openxmlformats-officedocument.presentationml.slide+xml" PartName="/ppt/slides/slide555.xml"/>
  <Override ContentType="application/vnd.openxmlformats-officedocument.presentationml.slide+xml" PartName="/ppt/slides/slide644.xml"/>
  <Override ContentType="application/vnd.openxmlformats-officedocument.presentationml.slide+xml" PartName="/ppt/slides/slide369.xml"/>
  <Override ContentType="application/vnd.openxmlformats-officedocument.presentationml.slide+xml" PartName="/ppt/slides/slide830.xml"/>
  <Override ContentType="application/vnd.openxmlformats-officedocument.presentationml.slide+xml" PartName="/ppt/slides/slide918.xml"/>
  <Override ContentType="application/vnd.openxmlformats-officedocument.presentationml.slide+xml" PartName="/ppt/slides/slide829.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756.xml"/>
  <Override ContentType="application/vnd.openxmlformats-officedocument.presentationml.slide+xml" PartName="/ppt/slides/slide217.xml"/>
  <Override ContentType="application/vnd.openxmlformats-officedocument.presentationml.slide+xml" PartName="/ppt/slides/slide772.xml"/>
  <Override ContentType="application/vnd.openxmlformats-officedocument.presentationml.slide+xml" PartName="/ppt/slides/slide281.xml"/>
  <Override ContentType="application/vnd.openxmlformats-officedocument.presentationml.slide+xml" PartName="/ppt/slides/slide903.xml"/>
  <Override ContentType="application/vnd.openxmlformats-officedocument.presentationml.slide+xml" PartName="/ppt/slides/slide497.xml"/>
  <Override ContentType="application/vnd.openxmlformats-officedocument.presentationml.slide+xml" PartName="/ppt/slides/slide659.xml"/>
  <Override ContentType="application/vnd.openxmlformats-officedocument.presentationml.slide+xml" PartName="/ppt/slides/slide23.xml"/>
  <Override ContentType="application/vnd.openxmlformats-officedocument.presentationml.slide+xml" PartName="/ppt/slides/slide628.xml"/>
  <Override ContentType="application/vnd.openxmlformats-officedocument.presentationml.slide+xml" PartName="/ppt/slides/slide184.xml"/>
  <Override ContentType="application/vnd.openxmlformats-officedocument.presentationml.slide+xml" PartName="/ppt/slides/slide411.xml"/>
  <Override ContentType="application/vnd.openxmlformats-officedocument.presentationml.slide+xml" PartName="/ppt/slides/slide314.xml"/>
  <Override ContentType="application/vnd.openxmlformats-officedocument.presentationml.slide+xml" PartName="/ppt/slides/slide613.xml"/>
  <Override ContentType="application/vnd.openxmlformats-officedocument.presentationml.slide+xml" PartName="/ppt/slides/slide443.xml"/>
  <Override ContentType="application/vnd.openxmlformats-officedocument.presentationml.slide+xml" PartName="/ppt/slides/slide168.xml"/>
  <Override ContentType="application/vnd.openxmlformats-officedocument.presentationml.slide+xml" PartName="/ppt/slides/slide426.xml"/>
  <Override ContentType="application/vnd.openxmlformats-officedocument.presentationml.slide+xml" PartName="/ppt/slides/slide787.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38.xml"/>
  <Override ContentType="application/vnd.openxmlformats-officedocument.presentationml.slide+xml" PartName="/ppt/slides/slide699.xml"/>
  <Override ContentType="application/vnd.openxmlformats-officedocument.presentationml.slide+xml" PartName="/ppt/slides/slide701.xml"/>
  <Override ContentType="application/vnd.openxmlformats-officedocument.presentationml.slide+xml" PartName="/ppt/slides/slide885.xml"/>
  <Override ContentType="application/vnd.openxmlformats-officedocument.presentationml.slide+xml" PartName="/ppt/slides/slide515.xml"/>
  <Override ContentType="application/vnd.openxmlformats-officedocument.presentationml.slide+xml" PartName="/ppt/slides/slide55.xml"/>
  <Override ContentType="application/vnd.openxmlformats-officedocument.presentationml.slide+xml" PartName="/ppt/slides/slide272.xml"/>
  <Override ContentType="application/vnd.openxmlformats-officedocument.presentationml.slide+xml" PartName="/ppt/slides/slide242.xml"/>
  <Override ContentType="application/vnd.openxmlformats-officedocument.presentationml.slide+xml" PartName="/ppt/slides/slide586.xml"/>
  <Override ContentType="application/vnd.openxmlformats-officedocument.presentationml.slide+xml" PartName="/ppt/slides/slide129.xml"/>
  <Override ContentType="application/vnd.openxmlformats-officedocument.presentationml.slide+xml" PartName="/ppt/slides/slide159.xml"/>
  <Override ContentType="application/vnd.openxmlformats-officedocument.presentationml.slide+xml" PartName="/ppt/slides/slide144.xml"/>
  <Override ContentType="application/vnd.openxmlformats-officedocument.presentationml.slide+xml" PartName="/ppt/slides/slide458.xml"/>
  <Override ContentType="application/vnd.openxmlformats-officedocument.presentationml.slide+xml" PartName="/ppt/slides/slide814.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716.xml"/>
  <Override ContentType="application/vnd.openxmlformats-officedocument.presentationml.slide+xml" PartName="/ppt/slides/slide500.xml"/>
  <Override ContentType="application/vnd.openxmlformats-officedocument.presentationml.slide+xml" PartName="/ppt/slides/slide684.xml"/>
  <Override ContentType="application/vnd.openxmlformats-officedocument.presentationml.slide+xml" PartName="/ppt/slides/slide353.xml"/>
  <Override ContentType="application/vnd.openxmlformats-officedocument.presentationml.slide+xml" PartName="/ppt/slides/slide740.xml"/>
  <Override ContentType="application/vnd.openxmlformats-officedocument.presentationml.slide+xml" PartName="/ppt/slides/slide201.xml"/>
  <Override ContentType="application/vnd.openxmlformats-officedocument.presentationml.slide+xml" PartName="/ppt/slides/slide287.xml"/>
  <Override ContentType="application/vnd.openxmlformats-officedocument.presentationml.slide+xml" PartName="/ppt/slides/slide813.xml"/>
  <Override ContentType="application/vnd.openxmlformats-officedocument.presentationml.slide+xml" PartName="/ppt/slides/slide95.xml"/>
  <Override ContentType="application/vnd.openxmlformats-officedocument.presentationml.slide+xml" PartName="/ppt/slides/slide899.xml"/>
  <Override ContentType="application/vnd.openxmlformats-officedocument.presentationml.slide+xml" PartName="/ppt/slides/slide386.xml"/>
  <Override ContentType="application/vnd.openxmlformats-officedocument.presentationml.slide+xml" PartName="/ppt/slides/slide211.xml"/>
  <Override ContentType="application/vnd.openxmlformats-officedocument.presentationml.slide+xml" PartName="/ppt/slides/slide483.xml"/>
  <Override ContentType="application/vnd.openxmlformats-officedocument.presentationml.slide+xml" PartName="/ppt/slides/slide297.xml"/>
  <Override ContentType="application/vnd.openxmlformats-officedocument.presentationml.slide+xml" PartName="/ppt/slides/slide572.xml"/>
  <Override ContentType="application/vnd.openxmlformats-officedocument.presentationml.slide+xml" PartName="/ppt/slides/slide554.xml"/>
  <Override ContentType="application/vnd.openxmlformats-officedocument.presentationml.slide+xml" PartName="/ppt/slides/slide846.xml"/>
  <Override ContentType="application/vnd.openxmlformats-officedocument.presentationml.slide+xml" PartName="/ppt/slides/slide24.xml"/>
  <Override ContentType="application/vnd.openxmlformats-officedocument.presentationml.slide+xml" PartName="/ppt/slides/slide917.xml"/>
  <Override ContentType="application/vnd.openxmlformats-officedocument.presentationml.slide+xml" PartName="/ppt/slides/slide412.xml"/>
  <Override ContentType="application/vnd.openxmlformats-officedocument.presentationml.slide+xml" PartName="/ppt/slides/slide153.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884.xml"/>
  <Override ContentType="application/vnd.openxmlformats-officedocument.presentationml.slide+xml" PartName="/ppt/slides/slide282.xml"/>
  <Override ContentType="application/vnd.openxmlformats-officedocument.presentationml.slide+xml" PartName="/ppt/slides/slide902.xml"/>
  <Override ContentType="application/vnd.openxmlformats-officedocument.presentationml.slide+xml" PartName="/ppt/slides/slide216.xml"/>
  <Override ContentType="application/vnd.openxmlformats-officedocument.presentationml.slide+xml" PartName="/ppt/slides/slide627.xml"/>
  <Override ContentType="application/vnd.openxmlformats-officedocument.presentationml.slide+xml" PartName="/ppt/slides/slide773.xml"/>
  <Override ContentType="application/vnd.openxmlformats-officedocument.presentationml.slide+xml" PartName="/ppt/slides/slide755.xml"/>
  <Override ContentType="application/vnd.openxmlformats-officedocument.presentationml.slide+xml" PartName="/ppt/slides/slide498.xml"/>
  <Override ContentType="application/vnd.openxmlformats-officedocument.presentationml.slide+xml" PartName="/ppt/slides/slide645.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516.xml"/>
  <Override ContentType="application/vnd.openxmlformats-officedocument.presentationml.slide+xml" PartName="/ppt/slides/slide258.xml"/>
  <Override ContentType="application/vnd.openxmlformats-officedocument.presentationml.slide+xml" PartName="/ppt/slides/slide788.xml"/>
  <Override ContentType="application/vnd.openxmlformats-officedocument.presentationml.slide+xml" PartName="/ppt/slides/slide444.xml"/>
  <Override ContentType="application/vnd.openxmlformats-officedocument.presentationml.slide+xml" PartName="/ppt/slides/slide702.xml"/>
  <Override ContentType="application/vnd.openxmlformats-officedocument.presentationml.slide+xml" PartName="/ppt/slides/slide427.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540.xml"/>
  <Override ContentType="application/vnd.openxmlformats-officedocument.presentationml.slide+xml" PartName="/ppt/slides/slide354.xml"/>
  <Override ContentType="application/vnd.openxmlformats-officedocument.presentationml.slide+xml" PartName="/ppt/slides/slide698.xml"/>
  <Override ContentType="application/vnd.openxmlformats-officedocument.presentationml.slide+xml" PartName="/ppt/slides/slide612.xml"/>
  <Override ContentType="application/vnd.openxmlformats-officedocument.presentationml.slide+xml" PartName="/ppt/slides/slide143.xml"/>
  <Override ContentType="application/vnd.openxmlformats-officedocument.presentationml.slide+xml" PartName="/ppt/slides/slide828.xml"/>
  <Override ContentType="application/vnd.openxmlformats-officedocument.presentationml.slide+xml" PartName="/ppt/slides/slide587.xml"/>
  <Override ContentType="application/vnd.openxmlformats-officedocument.presentationml.slide+xml" PartName="/ppt/slides/slide717.xml"/>
  <Override ContentType="application/vnd.openxmlformats-officedocument.presentationml.slide+xml" PartName="/ppt/slides/slide501.xml"/>
  <Override ContentType="application/vnd.openxmlformats-officedocument.presentationml.slide+xml" PartName="/ppt/slides/slide683.xml"/>
  <Override ContentType="application/vnd.openxmlformats-officedocument.presentationml.slide+xml" PartName="/ppt/slides/slide226.xml"/>
  <Override ContentType="application/vnd.openxmlformats-officedocument.presentationml.slide+xml" PartName="/ppt/slides/slide845.xml"/>
  <Override ContentType="application/vnd.openxmlformats-officedocument.presentationml.slide+xml" PartName="/ppt/slides/slide243.xml"/>
  <Override ContentType="application/vnd.openxmlformats-officedocument.presentationml.slide+xml" PartName="/ppt/slides/slide459.xml"/>
  <Override ContentType="application/vnd.openxmlformats-officedocument.presentationml.slide+xml" PartName="/ppt/slides/slide158.xml"/>
  <Override ContentType="application/vnd.openxmlformats-officedocument.presentationml.slide+xml" PartName="/ppt/slides/slide715.xml"/>
  <Override ContentType="application/vnd.openxmlformats-officedocument.presentationml.slide+xml" PartName="/ppt/slides/slide901.xml"/>
  <Override ContentType="application/vnd.openxmlformats-officedocument.presentationml.slide+xml" PartName="/ppt/slides/slide758.xml"/>
  <Override ContentType="application/vnd.openxmlformats-officedocument.presentationml.slide+xml" PartName="/ppt/slides/slide529.xml"/>
  <Override ContentType="application/vnd.openxmlformats-officedocument.presentationml.slide+xml" PartName="/ppt/slides/slide685.xml"/>
  <Override ContentType="application/vnd.openxmlformats-officedocument.presentationml.slide+xml" PartName="/ppt/slides/slide871.xml"/>
  <Override ContentType="application/vnd.openxmlformats-officedocument.presentationml.slide+xml" PartName="/ppt/slides/slide182.xml"/>
  <Override ContentType="application/vnd.openxmlformats-officedocument.presentationml.slide+xml" PartName="/ppt/slides/slide499.xml"/>
  <Override ContentType="application/vnd.openxmlformats-officedocument.presentationml.slide+xml" PartName="/ppt/slides/slide25.xml"/>
  <Override ContentType="application/vnd.openxmlformats-officedocument.presentationml.slide+xml" PartName="/ppt/slides/slide642.xml"/>
  <Override ContentType="application/vnd.openxmlformats-officedocument.presentationml.slide+xml" PartName="/ppt/slides/slide227.xml"/>
  <Override ContentType="application/vnd.openxmlformats-officedocument.presentationml.slide+xml" PartName="/ppt/slides/slide413.xml"/>
  <Override ContentType="application/vnd.openxmlformats-officedocument.presentationml.slide+xml" PartName="/ppt/slides/slide45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786.xml"/>
  <Override ContentType="application/vnd.openxmlformats-officedocument.presentationml.slide+xml" PartName="/ppt/slides/slide441.xml"/>
  <Override ContentType="application/vnd.openxmlformats-officedocument.presentationml.slide+xml" PartName="/ppt/slides/slide743.xml"/>
  <Override ContentType="application/vnd.openxmlformats-officedocument.presentationml.slide+xml" PartName="/ppt/slides/slide700.xml"/>
  <Override ContentType="application/vnd.openxmlformats-officedocument.presentationml.slide+xml" PartName="/ppt/slides/slide484.xml"/>
  <Override ContentType="application/vnd.openxmlformats-officedocument.presentationml.slide+xml" PartName="/ppt/slides/slide328.xml"/>
  <Override ContentType="application/vnd.openxmlformats-officedocument.presentationml.slide+xml" PartName="/ppt/slides/slide614.xml"/>
  <Override ContentType="application/vnd.openxmlformats-officedocument.presentationml.slide+xml" PartName="/ppt/slides/slide916.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55.xml"/>
  <Override ContentType="application/vnd.openxmlformats-officedocument.presentationml.slide+xml" PartName="/ppt/slides/slide541.xml"/>
  <Override ContentType="application/vnd.openxmlformats-officedocument.presentationml.slide+xml" PartName="/ppt/slides/slide584.xml"/>
  <Override ContentType="application/vnd.openxmlformats-officedocument.presentationml.slide+xml" PartName="/ppt/slides/slide283.xml"/>
  <Override ContentType="application/vnd.openxmlformats-officedocument.presentationml.slide+xml" PartName="/ppt/slides/slide312.xml"/>
  <Override ContentType="application/vnd.openxmlformats-officedocument.presentationml.slide+xml" PartName="/ppt/slides/slide398.xml"/>
  <Override ContentType="application/vnd.openxmlformats-officedocument.presentationml.slide+xml" PartName="/ppt/slides/slide240.xml"/>
  <Override ContentType="application/vnd.openxmlformats-officedocument.presentationml.slide+xml" PartName="/ppt/slides/slide185.xml"/>
  <Override ContentType="application/vnd.openxmlformats-officedocument.presentationml.slide+xml" PartName="/ppt/slides/slide142.xml"/>
  <Override ContentType="application/vnd.openxmlformats-officedocument.presentationml.slide+xml" PartName="/ppt/slides/slide816.xml"/>
  <Override ContentType="application/vnd.openxmlformats-officedocument.presentationml.slide+xml" PartName="/ppt/slides/slide771.xml"/>
  <Override ContentType="application/vnd.openxmlformats-officedocument.presentationml.slide+xml" PartName="/ppt/slides/slide85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114.xml"/>
  <Override ContentType="application/vnd.openxmlformats-officedocument.presentationml.slide+xml" PartName="/ppt/slides/slide127.xml"/>
  <Override ContentType="application/vnd.openxmlformats-officedocument.presentationml.slide+xml" PartName="/ppt/slides/slide599.xml"/>
  <Override ContentType="application/vnd.openxmlformats-officedocument.presentationml.slide+xml" PartName="/ppt/slides/slide428.xml"/>
  <Override ContentType="application/vnd.openxmlformats-officedocument.presentationml.slide+xml" PartName="/ppt/slides/slide383.xml"/>
  <Override ContentType="application/vnd.openxmlformats-officedocument.presentationml.slide+xml" PartName="/ppt/slides/slide556.xml"/>
  <Override ContentType="application/vnd.openxmlformats-officedocument.presentationml.slide+xml" PartName="/ppt/slides/slide887.xml"/>
  <Override ContentType="application/vnd.openxmlformats-officedocument.presentationml.slide+xml" PartName="/ppt/slides/slide801.xml"/>
  <Override ContentType="application/vnd.openxmlformats-officedocument.presentationml.slide+xml" PartName="/ppt/slides/slide340.xml"/>
  <Override ContentType="application/vnd.openxmlformats-officedocument.presentationml.slide+xml" PartName="/ppt/slides/slide513.xml"/>
  <Override ContentType="application/vnd.openxmlformats-officedocument.presentationml.slide+xml" PartName="/ppt/slides/slide844.xml"/>
  <Override ContentType="application/vnd.openxmlformats-officedocument.presentationml.slide+xml" PartName="/ppt/slides/slide457.xml"/>
  <Override ContentType="application/vnd.openxmlformats-officedocument.presentationml.slide+xml" PartName="/ppt/slides/slide643.xml"/>
  <Override ContentType="application/vnd.openxmlformats-officedocument.presentationml.slide+xml" PartName="/ppt/slides/slide228.xml"/>
  <Override ContentType="application/vnd.openxmlformats-officedocument.presentationml.slide+xml" PartName="/ppt/slides/slide600.xml"/>
  <Override ContentType="application/vnd.openxmlformats-officedocument.presentationml.slide+xml" PartName="/ppt/slides/slide414.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714.xml"/>
  <Override ContentType="application/vnd.openxmlformats-officedocument.presentationml.slide+xml" PartName="/ppt/slides/slide757.xml"/>
  <Override ContentType="application/vnd.openxmlformats-officedocument.presentationml.slide+xml" PartName="/ppt/slides/slide900.xml"/>
  <Override ContentType="application/vnd.openxmlformats-officedocument.presentationml.slide+xml" PartName="/ppt/slides/slide68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629.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570.xml"/>
  <Override ContentType="application/vnd.openxmlformats-officedocument.presentationml.slide+xml" PartName="/ppt/slides/slide785.xml"/>
  <Override ContentType="application/vnd.openxmlformats-officedocument.presentationml.slide+xml" PartName="/ppt/slides/slide442.xml"/>
  <Override ContentType="application/vnd.openxmlformats-officedocument.presentationml.slide+xml" PartName="/ppt/slides/slide742.xml"/>
  <Override ContentType="application/vnd.openxmlformats-officedocument.presentationml.slide+xml" PartName="/ppt/slides/slide915.xml"/>
  <Override ContentType="application/vnd.openxmlformats-officedocument.presentationml.slide+xml" PartName="/ppt/slides/slide485.xml"/>
  <Override ContentType="application/vnd.openxmlformats-officedocument.presentationml.slide+xml" PartName="/ppt/slides/slide615.xml"/>
  <Override ContentType="application/vnd.openxmlformats-officedocument.presentationml.slide+xml" PartName="/ppt/slides/slide658.xml"/>
  <Override ContentType="application/vnd.openxmlformats-officedocument.presentationml.slide+xml" PartName="/ppt/slides/slide870.xml"/>
  <Override ContentType="application/vnd.openxmlformats-officedocument.presentationml.slide+xml" PartName="/ppt/slides/slide770.xml"/>
  <Override ContentType="application/vnd.openxmlformats-officedocument.presentationml.slide+xml" PartName="/ppt/slides/slide886.xml"/>
  <Override ContentType="application/vnd.openxmlformats-officedocument.presentationml.slide+xml" PartName="/ppt/slides/slide657.xml"/>
  <Override ContentType="application/vnd.openxmlformats-officedocument.presentationml.slide+xml" PartName="/ppt/slides/slide356.xml"/>
  <Override ContentType="application/vnd.openxmlformats-officedocument.presentationml.slide+xml" PartName="/ppt/slides/slide843.xml"/>
  <Override ContentType="application/vnd.openxmlformats-officedocument.presentationml.slide+xml" PartName="/ppt/slides/slide542.xml"/>
  <Override ContentType="application/vnd.openxmlformats-officedocument.presentationml.slide+xml" PartName="/ppt/slides/slide284.xml"/>
  <Override ContentType="application/vnd.openxmlformats-officedocument.presentationml.slide+xml" PartName="/ppt/slides/slide399.xml"/>
  <Override ContentType="application/vnd.openxmlformats-officedocument.presentationml.slide+xml" PartName="/ppt/slides/slide585.xml"/>
  <Override ContentType="application/vnd.openxmlformats-officedocument.presentationml.slide+xml" PartName="/ppt/slides/slide241.xml"/>
  <Override ContentType="application/vnd.openxmlformats-officedocument.presentationml.slide+xml" PartName="/ppt/slides/slide81.xml"/>
  <Override ContentType="application/vnd.openxmlformats-officedocument.presentationml.slide+xml" PartName="/ppt/slides/slide329.xml"/>
  <Override ContentType="application/vnd.openxmlformats-officedocument.presentationml.slide+xml" PartName="/ppt/slides/slide815.xml"/>
  <Override ContentType="application/vnd.openxmlformats-officedocument.presentationml.slide+xml" PartName="/ppt/slides/slide213.xml"/>
  <Override ContentType="application/vnd.openxmlformats-officedocument.presentationml.slide+xml" PartName="/ppt/slides/slide557.xml"/>
  <Override ContentType="application/vnd.openxmlformats-officedocument.presentationml.slide+xml" PartName="/ppt/slides/slide514.xml"/>
  <Override ContentType="application/vnd.openxmlformats-officedocument.presentationml.slide+xml" PartName="/ppt/slides/slide670.xml"/>
  <Override ContentType="application/vnd.openxmlformats-officedocument.presentationml.slide+xml" PartName="/ppt/slides/slide858.xml"/>
  <Override ContentType="application/vnd.openxmlformats-officedocument.presentationml.slide+xml" PartName="/ppt/slides/slide800.xml"/>
  <Override ContentType="application/vnd.openxmlformats-officedocument.presentationml.slide+xml" PartName="/ppt/slides/slide256.xml"/>
  <Override ContentType="application/vnd.openxmlformats-officedocument.presentationml.slide+xml" PartName="/ppt/slides/slide429.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 id="556" r:id="rId306"/>
    <p:sldId id="557" r:id="rId307"/>
    <p:sldId id="558" r:id="rId308"/>
    <p:sldId id="559" r:id="rId309"/>
    <p:sldId id="560" r:id="rId310"/>
    <p:sldId id="561" r:id="rId311"/>
    <p:sldId id="562" r:id="rId312"/>
    <p:sldId id="563" r:id="rId313"/>
    <p:sldId id="564" r:id="rId314"/>
    <p:sldId id="565" r:id="rId315"/>
    <p:sldId id="566" r:id="rId316"/>
    <p:sldId id="567" r:id="rId317"/>
    <p:sldId id="568" r:id="rId318"/>
    <p:sldId id="569" r:id="rId319"/>
    <p:sldId id="570" r:id="rId320"/>
    <p:sldId id="571" r:id="rId321"/>
    <p:sldId id="572" r:id="rId322"/>
    <p:sldId id="573" r:id="rId323"/>
    <p:sldId id="574" r:id="rId324"/>
    <p:sldId id="575" r:id="rId325"/>
    <p:sldId id="576" r:id="rId326"/>
    <p:sldId id="577" r:id="rId327"/>
    <p:sldId id="578" r:id="rId328"/>
    <p:sldId id="579" r:id="rId329"/>
    <p:sldId id="580" r:id="rId330"/>
    <p:sldId id="581" r:id="rId331"/>
    <p:sldId id="582" r:id="rId332"/>
    <p:sldId id="583" r:id="rId333"/>
    <p:sldId id="584" r:id="rId334"/>
    <p:sldId id="585" r:id="rId335"/>
    <p:sldId id="586" r:id="rId336"/>
    <p:sldId id="587" r:id="rId337"/>
    <p:sldId id="588" r:id="rId338"/>
    <p:sldId id="589" r:id="rId339"/>
    <p:sldId id="590" r:id="rId340"/>
    <p:sldId id="591" r:id="rId341"/>
    <p:sldId id="592" r:id="rId342"/>
    <p:sldId id="593" r:id="rId343"/>
    <p:sldId id="594" r:id="rId344"/>
    <p:sldId id="595" r:id="rId345"/>
    <p:sldId id="596" r:id="rId346"/>
    <p:sldId id="597" r:id="rId347"/>
    <p:sldId id="598" r:id="rId348"/>
    <p:sldId id="599" r:id="rId349"/>
    <p:sldId id="600" r:id="rId350"/>
    <p:sldId id="601" r:id="rId351"/>
    <p:sldId id="602" r:id="rId352"/>
    <p:sldId id="603" r:id="rId353"/>
    <p:sldId id="604" r:id="rId354"/>
    <p:sldId id="605" r:id="rId355"/>
    <p:sldId id="606" r:id="rId356"/>
    <p:sldId id="607" r:id="rId357"/>
    <p:sldId id="608" r:id="rId358"/>
    <p:sldId id="609" r:id="rId359"/>
    <p:sldId id="610" r:id="rId360"/>
    <p:sldId id="611" r:id="rId361"/>
    <p:sldId id="612" r:id="rId362"/>
    <p:sldId id="613" r:id="rId363"/>
    <p:sldId id="614" r:id="rId364"/>
    <p:sldId id="615" r:id="rId365"/>
    <p:sldId id="616" r:id="rId366"/>
    <p:sldId id="617" r:id="rId367"/>
    <p:sldId id="618" r:id="rId368"/>
    <p:sldId id="619" r:id="rId369"/>
    <p:sldId id="620" r:id="rId370"/>
    <p:sldId id="621" r:id="rId371"/>
    <p:sldId id="622" r:id="rId372"/>
    <p:sldId id="623" r:id="rId373"/>
    <p:sldId id="624" r:id="rId374"/>
    <p:sldId id="625" r:id="rId375"/>
    <p:sldId id="626" r:id="rId376"/>
    <p:sldId id="627" r:id="rId377"/>
    <p:sldId id="628" r:id="rId378"/>
    <p:sldId id="629" r:id="rId379"/>
    <p:sldId id="630" r:id="rId380"/>
    <p:sldId id="631" r:id="rId381"/>
    <p:sldId id="632" r:id="rId382"/>
    <p:sldId id="633" r:id="rId383"/>
    <p:sldId id="634" r:id="rId384"/>
    <p:sldId id="635" r:id="rId385"/>
    <p:sldId id="636" r:id="rId386"/>
    <p:sldId id="637" r:id="rId387"/>
    <p:sldId id="638" r:id="rId388"/>
    <p:sldId id="639" r:id="rId389"/>
    <p:sldId id="640" r:id="rId390"/>
    <p:sldId id="641" r:id="rId391"/>
    <p:sldId id="642" r:id="rId392"/>
    <p:sldId id="643" r:id="rId393"/>
    <p:sldId id="644" r:id="rId394"/>
    <p:sldId id="645" r:id="rId395"/>
    <p:sldId id="646" r:id="rId396"/>
    <p:sldId id="647" r:id="rId397"/>
    <p:sldId id="648" r:id="rId398"/>
    <p:sldId id="649" r:id="rId399"/>
    <p:sldId id="650" r:id="rId400"/>
    <p:sldId id="651" r:id="rId401"/>
    <p:sldId id="652" r:id="rId402"/>
    <p:sldId id="653" r:id="rId403"/>
    <p:sldId id="654" r:id="rId404"/>
    <p:sldId id="655" r:id="rId405"/>
    <p:sldId id="656" r:id="rId406"/>
    <p:sldId id="657" r:id="rId407"/>
    <p:sldId id="658" r:id="rId408"/>
    <p:sldId id="659" r:id="rId409"/>
    <p:sldId id="660" r:id="rId410"/>
    <p:sldId id="661" r:id="rId411"/>
    <p:sldId id="662" r:id="rId412"/>
    <p:sldId id="663" r:id="rId413"/>
    <p:sldId id="664" r:id="rId414"/>
    <p:sldId id="665" r:id="rId415"/>
    <p:sldId id="666" r:id="rId416"/>
    <p:sldId id="667" r:id="rId417"/>
    <p:sldId id="668" r:id="rId418"/>
    <p:sldId id="669" r:id="rId419"/>
    <p:sldId id="670" r:id="rId420"/>
    <p:sldId id="671" r:id="rId421"/>
    <p:sldId id="672" r:id="rId422"/>
    <p:sldId id="673" r:id="rId423"/>
    <p:sldId id="674" r:id="rId424"/>
    <p:sldId id="675" r:id="rId425"/>
    <p:sldId id="676" r:id="rId426"/>
    <p:sldId id="677" r:id="rId427"/>
    <p:sldId id="678" r:id="rId428"/>
    <p:sldId id="679" r:id="rId429"/>
    <p:sldId id="680" r:id="rId430"/>
    <p:sldId id="681" r:id="rId431"/>
    <p:sldId id="682" r:id="rId432"/>
    <p:sldId id="683" r:id="rId433"/>
    <p:sldId id="684" r:id="rId434"/>
    <p:sldId id="685" r:id="rId435"/>
    <p:sldId id="686" r:id="rId436"/>
    <p:sldId id="687" r:id="rId437"/>
    <p:sldId id="688" r:id="rId438"/>
    <p:sldId id="689" r:id="rId439"/>
    <p:sldId id="690" r:id="rId440"/>
    <p:sldId id="691" r:id="rId441"/>
    <p:sldId id="692" r:id="rId442"/>
    <p:sldId id="693" r:id="rId443"/>
    <p:sldId id="694" r:id="rId444"/>
    <p:sldId id="695" r:id="rId445"/>
    <p:sldId id="696" r:id="rId446"/>
    <p:sldId id="697" r:id="rId447"/>
    <p:sldId id="698" r:id="rId448"/>
    <p:sldId id="699" r:id="rId449"/>
    <p:sldId id="700" r:id="rId450"/>
    <p:sldId id="701" r:id="rId451"/>
    <p:sldId id="702" r:id="rId452"/>
    <p:sldId id="703" r:id="rId453"/>
    <p:sldId id="704" r:id="rId454"/>
    <p:sldId id="705" r:id="rId455"/>
    <p:sldId id="706" r:id="rId456"/>
    <p:sldId id="707" r:id="rId457"/>
    <p:sldId id="708" r:id="rId458"/>
    <p:sldId id="709" r:id="rId459"/>
    <p:sldId id="710" r:id="rId460"/>
    <p:sldId id="711" r:id="rId461"/>
    <p:sldId id="712" r:id="rId462"/>
    <p:sldId id="713" r:id="rId463"/>
    <p:sldId id="714" r:id="rId464"/>
    <p:sldId id="715" r:id="rId465"/>
    <p:sldId id="716" r:id="rId466"/>
    <p:sldId id="717" r:id="rId467"/>
    <p:sldId id="718" r:id="rId468"/>
    <p:sldId id="719" r:id="rId469"/>
    <p:sldId id="720" r:id="rId470"/>
    <p:sldId id="721" r:id="rId471"/>
    <p:sldId id="722" r:id="rId472"/>
    <p:sldId id="723" r:id="rId473"/>
    <p:sldId id="724" r:id="rId474"/>
    <p:sldId id="725" r:id="rId475"/>
    <p:sldId id="726" r:id="rId476"/>
    <p:sldId id="727" r:id="rId477"/>
    <p:sldId id="728" r:id="rId478"/>
    <p:sldId id="729" r:id="rId479"/>
    <p:sldId id="730" r:id="rId480"/>
    <p:sldId id="731" r:id="rId481"/>
    <p:sldId id="732" r:id="rId482"/>
    <p:sldId id="733" r:id="rId483"/>
    <p:sldId id="734" r:id="rId484"/>
    <p:sldId id="735" r:id="rId485"/>
    <p:sldId id="736" r:id="rId486"/>
    <p:sldId id="737" r:id="rId487"/>
    <p:sldId id="738" r:id="rId488"/>
    <p:sldId id="739" r:id="rId489"/>
    <p:sldId id="740" r:id="rId490"/>
    <p:sldId id="741" r:id="rId491"/>
    <p:sldId id="742" r:id="rId492"/>
    <p:sldId id="743" r:id="rId493"/>
    <p:sldId id="744" r:id="rId494"/>
    <p:sldId id="745" r:id="rId495"/>
    <p:sldId id="746" r:id="rId496"/>
    <p:sldId id="747" r:id="rId497"/>
    <p:sldId id="748" r:id="rId498"/>
    <p:sldId id="749" r:id="rId499"/>
    <p:sldId id="750" r:id="rId500"/>
    <p:sldId id="751" r:id="rId501"/>
    <p:sldId id="752" r:id="rId502"/>
    <p:sldId id="753" r:id="rId503"/>
    <p:sldId id="754" r:id="rId504"/>
    <p:sldId id="755" r:id="rId505"/>
    <p:sldId id="756" r:id="rId506"/>
    <p:sldId id="757" r:id="rId507"/>
    <p:sldId id="758" r:id="rId508"/>
    <p:sldId id="759" r:id="rId509"/>
    <p:sldId id="760" r:id="rId510"/>
    <p:sldId id="761" r:id="rId511"/>
    <p:sldId id="762" r:id="rId512"/>
    <p:sldId id="763" r:id="rId513"/>
    <p:sldId id="764" r:id="rId514"/>
    <p:sldId id="765" r:id="rId515"/>
    <p:sldId id="766" r:id="rId516"/>
    <p:sldId id="767" r:id="rId517"/>
    <p:sldId id="768" r:id="rId518"/>
    <p:sldId id="769" r:id="rId519"/>
    <p:sldId id="770" r:id="rId520"/>
    <p:sldId id="771" r:id="rId521"/>
    <p:sldId id="772" r:id="rId522"/>
    <p:sldId id="773" r:id="rId523"/>
    <p:sldId id="774" r:id="rId524"/>
    <p:sldId id="775" r:id="rId525"/>
    <p:sldId id="776" r:id="rId526"/>
    <p:sldId id="777" r:id="rId527"/>
    <p:sldId id="778" r:id="rId528"/>
    <p:sldId id="779" r:id="rId529"/>
    <p:sldId id="780" r:id="rId530"/>
    <p:sldId id="781" r:id="rId531"/>
    <p:sldId id="782" r:id="rId532"/>
    <p:sldId id="783" r:id="rId533"/>
    <p:sldId id="784" r:id="rId534"/>
    <p:sldId id="785" r:id="rId535"/>
    <p:sldId id="786" r:id="rId536"/>
    <p:sldId id="787" r:id="rId537"/>
    <p:sldId id="788" r:id="rId538"/>
    <p:sldId id="789" r:id="rId539"/>
    <p:sldId id="790" r:id="rId540"/>
    <p:sldId id="791" r:id="rId541"/>
    <p:sldId id="792" r:id="rId542"/>
    <p:sldId id="793" r:id="rId543"/>
    <p:sldId id="794" r:id="rId544"/>
    <p:sldId id="795" r:id="rId545"/>
    <p:sldId id="796" r:id="rId546"/>
    <p:sldId id="797" r:id="rId547"/>
    <p:sldId id="798" r:id="rId548"/>
    <p:sldId id="799" r:id="rId549"/>
    <p:sldId id="800" r:id="rId550"/>
    <p:sldId id="801" r:id="rId551"/>
    <p:sldId id="802" r:id="rId552"/>
    <p:sldId id="803" r:id="rId553"/>
    <p:sldId id="804" r:id="rId554"/>
    <p:sldId id="805" r:id="rId555"/>
    <p:sldId id="806" r:id="rId556"/>
    <p:sldId id="807" r:id="rId557"/>
    <p:sldId id="808" r:id="rId558"/>
    <p:sldId id="809" r:id="rId559"/>
    <p:sldId id="810" r:id="rId560"/>
    <p:sldId id="811" r:id="rId561"/>
    <p:sldId id="812" r:id="rId562"/>
    <p:sldId id="813" r:id="rId563"/>
    <p:sldId id="814" r:id="rId564"/>
    <p:sldId id="815" r:id="rId565"/>
    <p:sldId id="816" r:id="rId566"/>
    <p:sldId id="817" r:id="rId567"/>
    <p:sldId id="818" r:id="rId568"/>
    <p:sldId id="819" r:id="rId569"/>
    <p:sldId id="820" r:id="rId570"/>
    <p:sldId id="821" r:id="rId571"/>
    <p:sldId id="822" r:id="rId572"/>
    <p:sldId id="823" r:id="rId573"/>
    <p:sldId id="824" r:id="rId574"/>
    <p:sldId id="825" r:id="rId575"/>
    <p:sldId id="826" r:id="rId576"/>
    <p:sldId id="827" r:id="rId577"/>
    <p:sldId id="828" r:id="rId578"/>
    <p:sldId id="829" r:id="rId579"/>
    <p:sldId id="830" r:id="rId580"/>
    <p:sldId id="831" r:id="rId581"/>
    <p:sldId id="832" r:id="rId582"/>
    <p:sldId id="833" r:id="rId583"/>
    <p:sldId id="834" r:id="rId584"/>
    <p:sldId id="835" r:id="rId585"/>
    <p:sldId id="836" r:id="rId586"/>
    <p:sldId id="837" r:id="rId587"/>
    <p:sldId id="838" r:id="rId588"/>
    <p:sldId id="839" r:id="rId589"/>
    <p:sldId id="840" r:id="rId590"/>
    <p:sldId id="841" r:id="rId591"/>
    <p:sldId id="842" r:id="rId592"/>
    <p:sldId id="843" r:id="rId593"/>
    <p:sldId id="844" r:id="rId594"/>
    <p:sldId id="845" r:id="rId595"/>
    <p:sldId id="846" r:id="rId596"/>
    <p:sldId id="847" r:id="rId597"/>
    <p:sldId id="848" r:id="rId598"/>
    <p:sldId id="849" r:id="rId599"/>
    <p:sldId id="850" r:id="rId600"/>
    <p:sldId id="851" r:id="rId601"/>
    <p:sldId id="852" r:id="rId602"/>
    <p:sldId id="853" r:id="rId603"/>
    <p:sldId id="854" r:id="rId604"/>
    <p:sldId id="855" r:id="rId605"/>
    <p:sldId id="856" r:id="rId606"/>
    <p:sldId id="857" r:id="rId607"/>
    <p:sldId id="858" r:id="rId608"/>
    <p:sldId id="859" r:id="rId609"/>
    <p:sldId id="860" r:id="rId610"/>
    <p:sldId id="861" r:id="rId611"/>
    <p:sldId id="862" r:id="rId612"/>
    <p:sldId id="863" r:id="rId613"/>
    <p:sldId id="864" r:id="rId614"/>
    <p:sldId id="865" r:id="rId615"/>
    <p:sldId id="866" r:id="rId616"/>
    <p:sldId id="867" r:id="rId617"/>
    <p:sldId id="868" r:id="rId618"/>
    <p:sldId id="869" r:id="rId619"/>
    <p:sldId id="870" r:id="rId620"/>
    <p:sldId id="871" r:id="rId621"/>
    <p:sldId id="872" r:id="rId622"/>
    <p:sldId id="873" r:id="rId623"/>
    <p:sldId id="874" r:id="rId624"/>
    <p:sldId id="875" r:id="rId625"/>
    <p:sldId id="876" r:id="rId626"/>
    <p:sldId id="877" r:id="rId627"/>
    <p:sldId id="878" r:id="rId628"/>
    <p:sldId id="879" r:id="rId629"/>
    <p:sldId id="880" r:id="rId630"/>
    <p:sldId id="881" r:id="rId631"/>
    <p:sldId id="882" r:id="rId632"/>
    <p:sldId id="883" r:id="rId633"/>
    <p:sldId id="884" r:id="rId634"/>
    <p:sldId id="885" r:id="rId635"/>
    <p:sldId id="886" r:id="rId636"/>
    <p:sldId id="887" r:id="rId637"/>
    <p:sldId id="888" r:id="rId638"/>
    <p:sldId id="889" r:id="rId639"/>
    <p:sldId id="890" r:id="rId640"/>
    <p:sldId id="891" r:id="rId641"/>
    <p:sldId id="892" r:id="rId642"/>
    <p:sldId id="893" r:id="rId643"/>
    <p:sldId id="894" r:id="rId644"/>
    <p:sldId id="895" r:id="rId645"/>
    <p:sldId id="896" r:id="rId646"/>
    <p:sldId id="897" r:id="rId647"/>
    <p:sldId id="898" r:id="rId648"/>
    <p:sldId id="899" r:id="rId649"/>
    <p:sldId id="900" r:id="rId650"/>
    <p:sldId id="901" r:id="rId651"/>
    <p:sldId id="902" r:id="rId652"/>
    <p:sldId id="903" r:id="rId653"/>
    <p:sldId id="904" r:id="rId654"/>
    <p:sldId id="905" r:id="rId655"/>
    <p:sldId id="906" r:id="rId656"/>
    <p:sldId id="907" r:id="rId657"/>
    <p:sldId id="908" r:id="rId658"/>
    <p:sldId id="909" r:id="rId659"/>
    <p:sldId id="910" r:id="rId660"/>
    <p:sldId id="911" r:id="rId661"/>
    <p:sldId id="912" r:id="rId662"/>
    <p:sldId id="913" r:id="rId663"/>
    <p:sldId id="914" r:id="rId664"/>
    <p:sldId id="915" r:id="rId665"/>
    <p:sldId id="916" r:id="rId666"/>
    <p:sldId id="917" r:id="rId667"/>
    <p:sldId id="918" r:id="rId668"/>
    <p:sldId id="919" r:id="rId669"/>
    <p:sldId id="920" r:id="rId670"/>
    <p:sldId id="921" r:id="rId671"/>
    <p:sldId id="922" r:id="rId672"/>
    <p:sldId id="923" r:id="rId673"/>
    <p:sldId id="924" r:id="rId674"/>
    <p:sldId id="925" r:id="rId675"/>
    <p:sldId id="926" r:id="rId676"/>
    <p:sldId id="927" r:id="rId677"/>
    <p:sldId id="928" r:id="rId678"/>
    <p:sldId id="929" r:id="rId679"/>
    <p:sldId id="930" r:id="rId680"/>
    <p:sldId id="931" r:id="rId681"/>
    <p:sldId id="932" r:id="rId682"/>
    <p:sldId id="933" r:id="rId683"/>
    <p:sldId id="934" r:id="rId684"/>
    <p:sldId id="935" r:id="rId685"/>
    <p:sldId id="936" r:id="rId686"/>
    <p:sldId id="937" r:id="rId687"/>
    <p:sldId id="938" r:id="rId688"/>
    <p:sldId id="939" r:id="rId689"/>
    <p:sldId id="940" r:id="rId690"/>
    <p:sldId id="941" r:id="rId691"/>
    <p:sldId id="942" r:id="rId692"/>
    <p:sldId id="943" r:id="rId693"/>
    <p:sldId id="944" r:id="rId694"/>
    <p:sldId id="945" r:id="rId695"/>
    <p:sldId id="946" r:id="rId696"/>
    <p:sldId id="947" r:id="rId697"/>
    <p:sldId id="948" r:id="rId698"/>
    <p:sldId id="949" r:id="rId699"/>
    <p:sldId id="950" r:id="rId700"/>
    <p:sldId id="951" r:id="rId701"/>
    <p:sldId id="952" r:id="rId702"/>
    <p:sldId id="953" r:id="rId703"/>
    <p:sldId id="954" r:id="rId704"/>
    <p:sldId id="955" r:id="rId705"/>
    <p:sldId id="956" r:id="rId706"/>
    <p:sldId id="957" r:id="rId707"/>
    <p:sldId id="958" r:id="rId708"/>
    <p:sldId id="959" r:id="rId709"/>
    <p:sldId id="960" r:id="rId710"/>
    <p:sldId id="961" r:id="rId711"/>
    <p:sldId id="962" r:id="rId712"/>
    <p:sldId id="963" r:id="rId713"/>
    <p:sldId id="964" r:id="rId714"/>
    <p:sldId id="965" r:id="rId715"/>
    <p:sldId id="966" r:id="rId716"/>
    <p:sldId id="967" r:id="rId717"/>
    <p:sldId id="968" r:id="rId718"/>
    <p:sldId id="969" r:id="rId719"/>
    <p:sldId id="970" r:id="rId720"/>
    <p:sldId id="971" r:id="rId721"/>
    <p:sldId id="972" r:id="rId722"/>
    <p:sldId id="973" r:id="rId723"/>
    <p:sldId id="974" r:id="rId724"/>
    <p:sldId id="975" r:id="rId725"/>
    <p:sldId id="976" r:id="rId726"/>
    <p:sldId id="977" r:id="rId727"/>
    <p:sldId id="978" r:id="rId728"/>
    <p:sldId id="979" r:id="rId729"/>
    <p:sldId id="980" r:id="rId730"/>
    <p:sldId id="981" r:id="rId731"/>
    <p:sldId id="982" r:id="rId732"/>
    <p:sldId id="983" r:id="rId733"/>
    <p:sldId id="984" r:id="rId734"/>
    <p:sldId id="985" r:id="rId735"/>
    <p:sldId id="986" r:id="rId736"/>
    <p:sldId id="987" r:id="rId737"/>
    <p:sldId id="988" r:id="rId738"/>
    <p:sldId id="989" r:id="rId739"/>
    <p:sldId id="990" r:id="rId740"/>
    <p:sldId id="991" r:id="rId741"/>
    <p:sldId id="992" r:id="rId742"/>
    <p:sldId id="993" r:id="rId743"/>
    <p:sldId id="994" r:id="rId744"/>
    <p:sldId id="995" r:id="rId745"/>
    <p:sldId id="996" r:id="rId746"/>
    <p:sldId id="997" r:id="rId747"/>
    <p:sldId id="998" r:id="rId748"/>
    <p:sldId id="999" r:id="rId749"/>
    <p:sldId id="1000" r:id="rId750"/>
    <p:sldId id="1001" r:id="rId751"/>
    <p:sldId id="1002" r:id="rId752"/>
    <p:sldId id="1003" r:id="rId753"/>
    <p:sldId id="1004" r:id="rId754"/>
    <p:sldId id="1005" r:id="rId755"/>
    <p:sldId id="1006" r:id="rId756"/>
    <p:sldId id="1007" r:id="rId757"/>
    <p:sldId id="1008" r:id="rId758"/>
    <p:sldId id="1009" r:id="rId759"/>
    <p:sldId id="1010" r:id="rId760"/>
    <p:sldId id="1011" r:id="rId761"/>
    <p:sldId id="1012" r:id="rId762"/>
    <p:sldId id="1013" r:id="rId763"/>
    <p:sldId id="1014" r:id="rId764"/>
    <p:sldId id="1015" r:id="rId765"/>
    <p:sldId id="1016" r:id="rId766"/>
    <p:sldId id="1017" r:id="rId767"/>
    <p:sldId id="1018" r:id="rId768"/>
    <p:sldId id="1019" r:id="rId769"/>
    <p:sldId id="1020" r:id="rId770"/>
    <p:sldId id="1021" r:id="rId771"/>
    <p:sldId id="1022" r:id="rId772"/>
    <p:sldId id="1023" r:id="rId773"/>
    <p:sldId id="1024" r:id="rId774"/>
    <p:sldId id="1025" r:id="rId775"/>
    <p:sldId id="1026" r:id="rId776"/>
    <p:sldId id="1027" r:id="rId777"/>
    <p:sldId id="1028" r:id="rId778"/>
    <p:sldId id="1029" r:id="rId779"/>
    <p:sldId id="1030" r:id="rId780"/>
    <p:sldId id="1031" r:id="rId781"/>
    <p:sldId id="1032" r:id="rId782"/>
    <p:sldId id="1033" r:id="rId783"/>
    <p:sldId id="1034" r:id="rId784"/>
    <p:sldId id="1035" r:id="rId785"/>
    <p:sldId id="1036" r:id="rId786"/>
    <p:sldId id="1037" r:id="rId787"/>
    <p:sldId id="1038" r:id="rId788"/>
    <p:sldId id="1039" r:id="rId789"/>
    <p:sldId id="1040" r:id="rId790"/>
    <p:sldId id="1041" r:id="rId791"/>
    <p:sldId id="1042" r:id="rId792"/>
    <p:sldId id="1043" r:id="rId793"/>
    <p:sldId id="1044" r:id="rId794"/>
    <p:sldId id="1045" r:id="rId795"/>
    <p:sldId id="1046" r:id="rId796"/>
    <p:sldId id="1047" r:id="rId797"/>
    <p:sldId id="1048" r:id="rId798"/>
    <p:sldId id="1049" r:id="rId799"/>
    <p:sldId id="1050" r:id="rId800"/>
    <p:sldId id="1051" r:id="rId801"/>
    <p:sldId id="1052" r:id="rId802"/>
    <p:sldId id="1053" r:id="rId803"/>
    <p:sldId id="1054" r:id="rId804"/>
    <p:sldId id="1055" r:id="rId805"/>
    <p:sldId id="1056" r:id="rId806"/>
    <p:sldId id="1057" r:id="rId807"/>
    <p:sldId id="1058" r:id="rId808"/>
    <p:sldId id="1059" r:id="rId809"/>
    <p:sldId id="1060" r:id="rId810"/>
    <p:sldId id="1061" r:id="rId811"/>
    <p:sldId id="1062" r:id="rId812"/>
    <p:sldId id="1063" r:id="rId813"/>
    <p:sldId id="1064" r:id="rId814"/>
    <p:sldId id="1065" r:id="rId815"/>
    <p:sldId id="1066" r:id="rId816"/>
    <p:sldId id="1067" r:id="rId817"/>
    <p:sldId id="1068" r:id="rId818"/>
    <p:sldId id="1069" r:id="rId819"/>
    <p:sldId id="1070" r:id="rId820"/>
    <p:sldId id="1071" r:id="rId821"/>
    <p:sldId id="1072" r:id="rId822"/>
    <p:sldId id="1073" r:id="rId823"/>
    <p:sldId id="1074" r:id="rId824"/>
    <p:sldId id="1075" r:id="rId825"/>
    <p:sldId id="1076" r:id="rId826"/>
    <p:sldId id="1077" r:id="rId827"/>
    <p:sldId id="1078" r:id="rId828"/>
    <p:sldId id="1079" r:id="rId829"/>
    <p:sldId id="1080" r:id="rId830"/>
    <p:sldId id="1081" r:id="rId831"/>
    <p:sldId id="1082" r:id="rId832"/>
    <p:sldId id="1083" r:id="rId833"/>
    <p:sldId id="1084" r:id="rId834"/>
    <p:sldId id="1085" r:id="rId835"/>
    <p:sldId id="1086" r:id="rId836"/>
    <p:sldId id="1087" r:id="rId837"/>
    <p:sldId id="1088" r:id="rId838"/>
    <p:sldId id="1089" r:id="rId839"/>
    <p:sldId id="1090" r:id="rId840"/>
    <p:sldId id="1091" r:id="rId841"/>
    <p:sldId id="1092" r:id="rId842"/>
    <p:sldId id="1093" r:id="rId843"/>
    <p:sldId id="1094" r:id="rId844"/>
    <p:sldId id="1095" r:id="rId845"/>
    <p:sldId id="1096" r:id="rId846"/>
    <p:sldId id="1097" r:id="rId847"/>
    <p:sldId id="1098" r:id="rId848"/>
    <p:sldId id="1099" r:id="rId849"/>
    <p:sldId id="1100" r:id="rId850"/>
    <p:sldId id="1101" r:id="rId851"/>
    <p:sldId id="1102" r:id="rId852"/>
    <p:sldId id="1103" r:id="rId853"/>
    <p:sldId id="1104" r:id="rId854"/>
    <p:sldId id="1105" r:id="rId855"/>
    <p:sldId id="1106" r:id="rId856"/>
    <p:sldId id="1107" r:id="rId857"/>
    <p:sldId id="1108" r:id="rId858"/>
    <p:sldId id="1109" r:id="rId859"/>
    <p:sldId id="1110" r:id="rId860"/>
    <p:sldId id="1111" r:id="rId861"/>
    <p:sldId id="1112" r:id="rId862"/>
    <p:sldId id="1113" r:id="rId863"/>
    <p:sldId id="1114" r:id="rId864"/>
    <p:sldId id="1115" r:id="rId865"/>
    <p:sldId id="1116" r:id="rId866"/>
    <p:sldId id="1117" r:id="rId867"/>
    <p:sldId id="1118" r:id="rId868"/>
    <p:sldId id="1119" r:id="rId869"/>
    <p:sldId id="1120" r:id="rId870"/>
    <p:sldId id="1121" r:id="rId871"/>
    <p:sldId id="1122" r:id="rId872"/>
    <p:sldId id="1123" r:id="rId873"/>
    <p:sldId id="1124" r:id="rId874"/>
    <p:sldId id="1125" r:id="rId875"/>
    <p:sldId id="1126" r:id="rId876"/>
    <p:sldId id="1127" r:id="rId877"/>
    <p:sldId id="1128" r:id="rId878"/>
    <p:sldId id="1129" r:id="rId879"/>
    <p:sldId id="1130" r:id="rId880"/>
    <p:sldId id="1131" r:id="rId881"/>
    <p:sldId id="1132" r:id="rId882"/>
    <p:sldId id="1133" r:id="rId883"/>
    <p:sldId id="1134" r:id="rId884"/>
    <p:sldId id="1135" r:id="rId885"/>
    <p:sldId id="1136" r:id="rId886"/>
    <p:sldId id="1137" r:id="rId887"/>
    <p:sldId id="1138" r:id="rId888"/>
    <p:sldId id="1139" r:id="rId889"/>
    <p:sldId id="1140" r:id="rId890"/>
    <p:sldId id="1141" r:id="rId891"/>
    <p:sldId id="1142" r:id="rId892"/>
    <p:sldId id="1143" r:id="rId893"/>
    <p:sldId id="1144" r:id="rId894"/>
    <p:sldId id="1145" r:id="rId895"/>
    <p:sldId id="1146" r:id="rId896"/>
    <p:sldId id="1147" r:id="rId897"/>
    <p:sldId id="1148" r:id="rId898"/>
    <p:sldId id="1149" r:id="rId899"/>
    <p:sldId id="1150" r:id="rId900"/>
    <p:sldId id="1151" r:id="rId901"/>
    <p:sldId id="1152" r:id="rId902"/>
    <p:sldId id="1153" r:id="rId903"/>
    <p:sldId id="1154" r:id="rId904"/>
    <p:sldId id="1155" r:id="rId905"/>
    <p:sldId id="1156" r:id="rId906"/>
    <p:sldId id="1157" r:id="rId907"/>
    <p:sldId id="1158" r:id="rId908"/>
    <p:sldId id="1159" r:id="rId909"/>
    <p:sldId id="1160" r:id="rId910"/>
    <p:sldId id="1161" r:id="rId911"/>
    <p:sldId id="1162" r:id="rId912"/>
    <p:sldId id="1163" r:id="rId913"/>
    <p:sldId id="1164" r:id="rId914"/>
    <p:sldId id="1165" r:id="rId915"/>
    <p:sldId id="1166" r:id="rId916"/>
    <p:sldId id="1167" r:id="rId917"/>
    <p:sldId id="1168" r:id="rId918"/>
    <p:sldId id="1169" r:id="rId919"/>
    <p:sldId id="1170" r:id="rId920"/>
    <p:sldId id="1171" r:id="rId921"/>
    <p:sldId id="1172" r:id="rId922"/>
    <p:sldId id="1173" r:id="rId923"/>
  </p:sldIdLst>
  <p:sldSz cy="5143500" cx="9144000"/>
  <p:notesSz cx="6858000" cy="9144000"/>
  <p:embeddedFontLst>
    <p:embeddedFont>
      <p:font typeface="Roboto"/>
      <p:regular r:id="rId924"/>
      <p:bold r:id="rId925"/>
      <p:italic r:id="rId926"/>
      <p:boldItalic r:id="rId927"/>
    </p:embeddedFont>
    <p:embeddedFont>
      <p:font typeface="Roboto Mono"/>
      <p:regular r:id="rId928"/>
      <p:bold r:id="rId929"/>
      <p:italic r:id="rId930"/>
      <p:boldItalic r:id="rId9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142F05F-28D9-41C1-9854-4EBEDEAED953}">
  <a:tblStyle styleId="{9142F05F-28D9-41C1-9854-4EBEDEAED95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90" Type="http://schemas.openxmlformats.org/officeDocument/2006/relationships/slide" Target="slides/slide185.xml"/><Relationship Id="rId194" Type="http://schemas.openxmlformats.org/officeDocument/2006/relationships/slide" Target="slides/slide189.xml"/><Relationship Id="rId193" Type="http://schemas.openxmlformats.org/officeDocument/2006/relationships/slide" Target="slides/slide188.xml"/><Relationship Id="rId192" Type="http://schemas.openxmlformats.org/officeDocument/2006/relationships/slide" Target="slides/slide187.xml"/><Relationship Id="rId191" Type="http://schemas.openxmlformats.org/officeDocument/2006/relationships/slide" Target="slides/slide186.xml"/><Relationship Id="rId187" Type="http://schemas.openxmlformats.org/officeDocument/2006/relationships/slide" Target="slides/slide182.xml"/><Relationship Id="rId186" Type="http://schemas.openxmlformats.org/officeDocument/2006/relationships/slide" Target="slides/slide181.xml"/><Relationship Id="rId185" Type="http://schemas.openxmlformats.org/officeDocument/2006/relationships/slide" Target="slides/slide180.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183" Type="http://schemas.openxmlformats.org/officeDocument/2006/relationships/slide" Target="slides/slide178.xml"/><Relationship Id="rId182" Type="http://schemas.openxmlformats.org/officeDocument/2006/relationships/slide" Target="slides/slide177.xml"/><Relationship Id="rId181" Type="http://schemas.openxmlformats.org/officeDocument/2006/relationships/slide" Target="slides/slide176.xml"/><Relationship Id="rId180" Type="http://schemas.openxmlformats.org/officeDocument/2006/relationships/slide" Target="slides/slide175.xml"/><Relationship Id="rId176" Type="http://schemas.openxmlformats.org/officeDocument/2006/relationships/slide" Target="slides/slide171.xml"/><Relationship Id="rId175" Type="http://schemas.openxmlformats.org/officeDocument/2006/relationships/slide" Target="slides/slide170.xml"/><Relationship Id="rId174" Type="http://schemas.openxmlformats.org/officeDocument/2006/relationships/slide" Target="slides/slide169.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198" Type="http://schemas.openxmlformats.org/officeDocument/2006/relationships/slide" Target="slides/slide193.xml"/><Relationship Id="rId197" Type="http://schemas.openxmlformats.org/officeDocument/2006/relationships/slide" Target="slides/slide192.xml"/><Relationship Id="rId196" Type="http://schemas.openxmlformats.org/officeDocument/2006/relationships/slide" Target="slides/slide191.xml"/><Relationship Id="rId195" Type="http://schemas.openxmlformats.org/officeDocument/2006/relationships/slide" Target="slides/slide190.xml"/><Relationship Id="rId199" Type="http://schemas.openxmlformats.org/officeDocument/2006/relationships/slide" Target="slides/slide194.xml"/><Relationship Id="rId150" Type="http://schemas.openxmlformats.org/officeDocument/2006/relationships/slide" Target="slides/slide145.xml"/><Relationship Id="rId392" Type="http://schemas.openxmlformats.org/officeDocument/2006/relationships/slide" Target="slides/slide387.xml"/><Relationship Id="rId391" Type="http://schemas.openxmlformats.org/officeDocument/2006/relationships/slide" Target="slides/slide386.xml"/><Relationship Id="rId390" Type="http://schemas.openxmlformats.org/officeDocument/2006/relationships/slide" Target="slides/slide38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385" Type="http://schemas.openxmlformats.org/officeDocument/2006/relationships/slide" Target="slides/slide380.xml"/><Relationship Id="rId142" Type="http://schemas.openxmlformats.org/officeDocument/2006/relationships/slide" Target="slides/slide137.xml"/><Relationship Id="rId384" Type="http://schemas.openxmlformats.org/officeDocument/2006/relationships/slide" Target="slides/slide379.xml"/><Relationship Id="rId141" Type="http://schemas.openxmlformats.org/officeDocument/2006/relationships/slide" Target="slides/slide136.xml"/><Relationship Id="rId383" Type="http://schemas.openxmlformats.org/officeDocument/2006/relationships/slide" Target="slides/slide378.xml"/><Relationship Id="rId140" Type="http://schemas.openxmlformats.org/officeDocument/2006/relationships/slide" Target="slides/slide135.xml"/><Relationship Id="rId382" Type="http://schemas.openxmlformats.org/officeDocument/2006/relationships/slide" Target="slides/slide377.xml"/><Relationship Id="rId5" Type="http://schemas.openxmlformats.org/officeDocument/2006/relationships/notesMaster" Target="notesMasters/notesMaster1.xml"/><Relationship Id="rId147" Type="http://schemas.openxmlformats.org/officeDocument/2006/relationships/slide" Target="slides/slide142.xml"/><Relationship Id="rId389" Type="http://schemas.openxmlformats.org/officeDocument/2006/relationships/slide" Target="slides/slide384.xml"/><Relationship Id="rId6" Type="http://schemas.openxmlformats.org/officeDocument/2006/relationships/slide" Target="slides/slide1.xml"/><Relationship Id="rId146" Type="http://schemas.openxmlformats.org/officeDocument/2006/relationships/slide" Target="slides/slide141.xml"/><Relationship Id="rId388" Type="http://schemas.openxmlformats.org/officeDocument/2006/relationships/slide" Target="slides/slide383.xml"/><Relationship Id="rId7" Type="http://schemas.openxmlformats.org/officeDocument/2006/relationships/slide" Target="slides/slide2.xml"/><Relationship Id="rId145" Type="http://schemas.openxmlformats.org/officeDocument/2006/relationships/slide" Target="slides/slide140.xml"/><Relationship Id="rId387" Type="http://schemas.openxmlformats.org/officeDocument/2006/relationships/slide" Target="slides/slide382.xml"/><Relationship Id="rId8" Type="http://schemas.openxmlformats.org/officeDocument/2006/relationships/slide" Target="slides/slide3.xml"/><Relationship Id="rId144" Type="http://schemas.openxmlformats.org/officeDocument/2006/relationships/slide" Target="slides/slide139.xml"/><Relationship Id="rId386" Type="http://schemas.openxmlformats.org/officeDocument/2006/relationships/slide" Target="slides/slide381.xml"/><Relationship Id="rId381" Type="http://schemas.openxmlformats.org/officeDocument/2006/relationships/slide" Target="slides/slide376.xml"/><Relationship Id="rId380" Type="http://schemas.openxmlformats.org/officeDocument/2006/relationships/slide" Target="slides/slide37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379" Type="http://schemas.openxmlformats.org/officeDocument/2006/relationships/slide" Target="slides/slide374.xml"/><Relationship Id="rId132" Type="http://schemas.openxmlformats.org/officeDocument/2006/relationships/slide" Target="slides/slide127.xml"/><Relationship Id="rId374" Type="http://schemas.openxmlformats.org/officeDocument/2006/relationships/slide" Target="slides/slide369.xml"/><Relationship Id="rId131" Type="http://schemas.openxmlformats.org/officeDocument/2006/relationships/slide" Target="slides/slide126.xml"/><Relationship Id="rId373" Type="http://schemas.openxmlformats.org/officeDocument/2006/relationships/slide" Target="slides/slide368.xml"/><Relationship Id="rId130" Type="http://schemas.openxmlformats.org/officeDocument/2006/relationships/slide" Target="slides/slide125.xml"/><Relationship Id="rId372" Type="http://schemas.openxmlformats.org/officeDocument/2006/relationships/slide" Target="slides/slide367.xml"/><Relationship Id="rId371" Type="http://schemas.openxmlformats.org/officeDocument/2006/relationships/slide" Target="slides/slide366.xml"/><Relationship Id="rId136" Type="http://schemas.openxmlformats.org/officeDocument/2006/relationships/slide" Target="slides/slide131.xml"/><Relationship Id="rId378" Type="http://schemas.openxmlformats.org/officeDocument/2006/relationships/slide" Target="slides/slide373.xml"/><Relationship Id="rId135" Type="http://schemas.openxmlformats.org/officeDocument/2006/relationships/slide" Target="slides/slide130.xml"/><Relationship Id="rId377" Type="http://schemas.openxmlformats.org/officeDocument/2006/relationships/slide" Target="slides/slide372.xml"/><Relationship Id="rId134" Type="http://schemas.openxmlformats.org/officeDocument/2006/relationships/slide" Target="slides/slide129.xml"/><Relationship Id="rId376" Type="http://schemas.openxmlformats.org/officeDocument/2006/relationships/slide" Target="slides/slide371.xml"/><Relationship Id="rId133" Type="http://schemas.openxmlformats.org/officeDocument/2006/relationships/slide" Target="slides/slide128.xml"/><Relationship Id="rId375" Type="http://schemas.openxmlformats.org/officeDocument/2006/relationships/slide" Target="slides/slide370.xml"/><Relationship Id="rId172" Type="http://schemas.openxmlformats.org/officeDocument/2006/relationships/slide" Target="slides/slide167.xml"/><Relationship Id="rId171" Type="http://schemas.openxmlformats.org/officeDocument/2006/relationships/slide" Target="slides/slide166.xml"/><Relationship Id="rId170" Type="http://schemas.openxmlformats.org/officeDocument/2006/relationships/slide" Target="slides/slide165.xml"/><Relationship Id="rId165" Type="http://schemas.openxmlformats.org/officeDocument/2006/relationships/slide" Target="slides/slide160.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161" Type="http://schemas.openxmlformats.org/officeDocument/2006/relationships/slide" Target="slides/slide156.xml"/><Relationship Id="rId160" Type="http://schemas.openxmlformats.org/officeDocument/2006/relationships/slide" Target="slides/slide155.xml"/><Relationship Id="rId159" Type="http://schemas.openxmlformats.org/officeDocument/2006/relationships/slide" Target="slides/slide154.xml"/><Relationship Id="rId154" Type="http://schemas.openxmlformats.org/officeDocument/2006/relationships/slide" Target="slides/slide149.xml"/><Relationship Id="rId396" Type="http://schemas.openxmlformats.org/officeDocument/2006/relationships/slide" Target="slides/slide391.xml"/><Relationship Id="rId153" Type="http://schemas.openxmlformats.org/officeDocument/2006/relationships/slide" Target="slides/slide148.xml"/><Relationship Id="rId395" Type="http://schemas.openxmlformats.org/officeDocument/2006/relationships/slide" Target="slides/slide390.xml"/><Relationship Id="rId152" Type="http://schemas.openxmlformats.org/officeDocument/2006/relationships/slide" Target="slides/slide147.xml"/><Relationship Id="rId394" Type="http://schemas.openxmlformats.org/officeDocument/2006/relationships/slide" Target="slides/slide389.xml"/><Relationship Id="rId151" Type="http://schemas.openxmlformats.org/officeDocument/2006/relationships/slide" Target="slides/slide146.xml"/><Relationship Id="rId393" Type="http://schemas.openxmlformats.org/officeDocument/2006/relationships/slide" Target="slides/slide388.xml"/><Relationship Id="rId158" Type="http://schemas.openxmlformats.org/officeDocument/2006/relationships/slide" Target="slides/slide153.xml"/><Relationship Id="rId157" Type="http://schemas.openxmlformats.org/officeDocument/2006/relationships/slide" Target="slides/slide152.xml"/><Relationship Id="rId399" Type="http://schemas.openxmlformats.org/officeDocument/2006/relationships/slide" Target="slides/slide394.xml"/><Relationship Id="rId156" Type="http://schemas.openxmlformats.org/officeDocument/2006/relationships/slide" Target="slides/slide151.xml"/><Relationship Id="rId398" Type="http://schemas.openxmlformats.org/officeDocument/2006/relationships/slide" Target="slides/slide393.xml"/><Relationship Id="rId155" Type="http://schemas.openxmlformats.org/officeDocument/2006/relationships/slide" Target="slides/slide150.xml"/><Relationship Id="rId397" Type="http://schemas.openxmlformats.org/officeDocument/2006/relationships/slide" Target="slides/slide392.xml"/><Relationship Id="rId808" Type="http://schemas.openxmlformats.org/officeDocument/2006/relationships/slide" Target="slides/slide803.xml"/><Relationship Id="rId807" Type="http://schemas.openxmlformats.org/officeDocument/2006/relationships/slide" Target="slides/slide802.xml"/><Relationship Id="rId806" Type="http://schemas.openxmlformats.org/officeDocument/2006/relationships/slide" Target="slides/slide801.xml"/><Relationship Id="rId805" Type="http://schemas.openxmlformats.org/officeDocument/2006/relationships/slide" Target="slides/slide800.xml"/><Relationship Id="rId809" Type="http://schemas.openxmlformats.org/officeDocument/2006/relationships/slide" Target="slides/slide804.xml"/><Relationship Id="rId800" Type="http://schemas.openxmlformats.org/officeDocument/2006/relationships/slide" Target="slides/slide795.xml"/><Relationship Id="rId804" Type="http://schemas.openxmlformats.org/officeDocument/2006/relationships/slide" Target="slides/slide799.xml"/><Relationship Id="rId803" Type="http://schemas.openxmlformats.org/officeDocument/2006/relationships/slide" Target="slides/slide798.xml"/><Relationship Id="rId802" Type="http://schemas.openxmlformats.org/officeDocument/2006/relationships/slide" Target="slides/slide797.xml"/><Relationship Id="rId801" Type="http://schemas.openxmlformats.org/officeDocument/2006/relationships/slide" Target="slides/slide796.xml"/><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509" Type="http://schemas.openxmlformats.org/officeDocument/2006/relationships/slide" Target="slides/slide504.xml"/><Relationship Id="rId508" Type="http://schemas.openxmlformats.org/officeDocument/2006/relationships/slide" Target="slides/slide503.xml"/><Relationship Id="rId503" Type="http://schemas.openxmlformats.org/officeDocument/2006/relationships/slide" Target="slides/slide498.xml"/><Relationship Id="rId745" Type="http://schemas.openxmlformats.org/officeDocument/2006/relationships/slide" Target="slides/slide740.xml"/><Relationship Id="rId502" Type="http://schemas.openxmlformats.org/officeDocument/2006/relationships/slide" Target="slides/slide497.xml"/><Relationship Id="rId744" Type="http://schemas.openxmlformats.org/officeDocument/2006/relationships/slide" Target="slides/slide739.xml"/><Relationship Id="rId501" Type="http://schemas.openxmlformats.org/officeDocument/2006/relationships/slide" Target="slides/slide496.xml"/><Relationship Id="rId743" Type="http://schemas.openxmlformats.org/officeDocument/2006/relationships/slide" Target="slides/slide738.xml"/><Relationship Id="rId500" Type="http://schemas.openxmlformats.org/officeDocument/2006/relationships/slide" Target="slides/slide495.xml"/><Relationship Id="rId742" Type="http://schemas.openxmlformats.org/officeDocument/2006/relationships/slide" Target="slides/slide737.xml"/><Relationship Id="rId507" Type="http://schemas.openxmlformats.org/officeDocument/2006/relationships/slide" Target="slides/slide502.xml"/><Relationship Id="rId749" Type="http://schemas.openxmlformats.org/officeDocument/2006/relationships/slide" Target="slides/slide744.xml"/><Relationship Id="rId506" Type="http://schemas.openxmlformats.org/officeDocument/2006/relationships/slide" Target="slides/slide501.xml"/><Relationship Id="rId748" Type="http://schemas.openxmlformats.org/officeDocument/2006/relationships/slide" Target="slides/slide743.xml"/><Relationship Id="rId505" Type="http://schemas.openxmlformats.org/officeDocument/2006/relationships/slide" Target="slides/slide500.xml"/><Relationship Id="rId747" Type="http://schemas.openxmlformats.org/officeDocument/2006/relationships/slide" Target="slides/slide742.xml"/><Relationship Id="rId504" Type="http://schemas.openxmlformats.org/officeDocument/2006/relationships/slide" Target="slides/slide499.xml"/><Relationship Id="rId746" Type="http://schemas.openxmlformats.org/officeDocument/2006/relationships/slide" Target="slides/slide741.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741" Type="http://schemas.openxmlformats.org/officeDocument/2006/relationships/slide" Target="slides/slide736.xml"/><Relationship Id="rId740" Type="http://schemas.openxmlformats.org/officeDocument/2006/relationships/slide" Target="slides/slide73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39" Type="http://schemas.openxmlformats.org/officeDocument/2006/relationships/slide" Target="slides/slide734.xml"/><Relationship Id="rId734" Type="http://schemas.openxmlformats.org/officeDocument/2006/relationships/slide" Target="slides/slide729.xml"/><Relationship Id="rId733" Type="http://schemas.openxmlformats.org/officeDocument/2006/relationships/slide" Target="slides/slide728.xml"/><Relationship Id="rId732" Type="http://schemas.openxmlformats.org/officeDocument/2006/relationships/slide" Target="slides/slide727.xml"/><Relationship Id="rId731" Type="http://schemas.openxmlformats.org/officeDocument/2006/relationships/slide" Target="slides/slide726.xml"/><Relationship Id="rId738" Type="http://schemas.openxmlformats.org/officeDocument/2006/relationships/slide" Target="slides/slide733.xml"/><Relationship Id="rId737" Type="http://schemas.openxmlformats.org/officeDocument/2006/relationships/slide" Target="slides/slide732.xml"/><Relationship Id="rId736" Type="http://schemas.openxmlformats.org/officeDocument/2006/relationships/slide" Target="slides/slide731.xml"/><Relationship Id="rId735" Type="http://schemas.openxmlformats.org/officeDocument/2006/relationships/slide" Target="slides/slide730.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730" Type="http://schemas.openxmlformats.org/officeDocument/2006/relationships/slide" Target="slides/slide725.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525" Type="http://schemas.openxmlformats.org/officeDocument/2006/relationships/slide" Target="slides/slide520.xml"/><Relationship Id="rId767" Type="http://schemas.openxmlformats.org/officeDocument/2006/relationships/slide" Target="slides/slide762.xml"/><Relationship Id="rId524" Type="http://schemas.openxmlformats.org/officeDocument/2006/relationships/slide" Target="slides/slide519.xml"/><Relationship Id="rId766" Type="http://schemas.openxmlformats.org/officeDocument/2006/relationships/slide" Target="slides/slide761.xml"/><Relationship Id="rId523" Type="http://schemas.openxmlformats.org/officeDocument/2006/relationships/slide" Target="slides/slide518.xml"/><Relationship Id="rId765" Type="http://schemas.openxmlformats.org/officeDocument/2006/relationships/slide" Target="slides/slide760.xml"/><Relationship Id="rId522" Type="http://schemas.openxmlformats.org/officeDocument/2006/relationships/slide" Target="slides/slide517.xml"/><Relationship Id="rId764" Type="http://schemas.openxmlformats.org/officeDocument/2006/relationships/slide" Target="slides/slide759.xml"/><Relationship Id="rId529" Type="http://schemas.openxmlformats.org/officeDocument/2006/relationships/slide" Target="slides/slide524.xml"/><Relationship Id="rId528" Type="http://schemas.openxmlformats.org/officeDocument/2006/relationships/slide" Target="slides/slide523.xml"/><Relationship Id="rId527" Type="http://schemas.openxmlformats.org/officeDocument/2006/relationships/slide" Target="slides/slide522.xml"/><Relationship Id="rId769" Type="http://schemas.openxmlformats.org/officeDocument/2006/relationships/slide" Target="slides/slide764.xml"/><Relationship Id="rId526" Type="http://schemas.openxmlformats.org/officeDocument/2006/relationships/slide" Target="slides/slide521.xml"/><Relationship Id="rId768" Type="http://schemas.openxmlformats.org/officeDocument/2006/relationships/slide" Target="slides/slide763.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21" Type="http://schemas.openxmlformats.org/officeDocument/2006/relationships/slide" Target="slides/slide516.xml"/><Relationship Id="rId763" Type="http://schemas.openxmlformats.org/officeDocument/2006/relationships/slide" Target="slides/slide758.xml"/><Relationship Id="rId29" Type="http://schemas.openxmlformats.org/officeDocument/2006/relationships/slide" Target="slides/slide24.xml"/><Relationship Id="rId520" Type="http://schemas.openxmlformats.org/officeDocument/2006/relationships/slide" Target="slides/slide515.xml"/><Relationship Id="rId762" Type="http://schemas.openxmlformats.org/officeDocument/2006/relationships/slide" Target="slides/slide757.xml"/><Relationship Id="rId761" Type="http://schemas.openxmlformats.org/officeDocument/2006/relationships/slide" Target="slides/slide756.xml"/><Relationship Id="rId760" Type="http://schemas.openxmlformats.org/officeDocument/2006/relationships/slide" Target="slides/slide75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519" Type="http://schemas.openxmlformats.org/officeDocument/2006/relationships/slide" Target="slides/slide514.xml"/><Relationship Id="rId514" Type="http://schemas.openxmlformats.org/officeDocument/2006/relationships/slide" Target="slides/slide509.xml"/><Relationship Id="rId756" Type="http://schemas.openxmlformats.org/officeDocument/2006/relationships/slide" Target="slides/slide751.xml"/><Relationship Id="rId513" Type="http://schemas.openxmlformats.org/officeDocument/2006/relationships/slide" Target="slides/slide508.xml"/><Relationship Id="rId755" Type="http://schemas.openxmlformats.org/officeDocument/2006/relationships/slide" Target="slides/slide750.xml"/><Relationship Id="rId512" Type="http://schemas.openxmlformats.org/officeDocument/2006/relationships/slide" Target="slides/slide507.xml"/><Relationship Id="rId754" Type="http://schemas.openxmlformats.org/officeDocument/2006/relationships/slide" Target="slides/slide749.xml"/><Relationship Id="rId511" Type="http://schemas.openxmlformats.org/officeDocument/2006/relationships/slide" Target="slides/slide506.xml"/><Relationship Id="rId753" Type="http://schemas.openxmlformats.org/officeDocument/2006/relationships/slide" Target="slides/slide748.xml"/><Relationship Id="rId518" Type="http://schemas.openxmlformats.org/officeDocument/2006/relationships/slide" Target="slides/slide513.xml"/><Relationship Id="rId517" Type="http://schemas.openxmlformats.org/officeDocument/2006/relationships/slide" Target="slides/slide512.xml"/><Relationship Id="rId759" Type="http://schemas.openxmlformats.org/officeDocument/2006/relationships/slide" Target="slides/slide754.xml"/><Relationship Id="rId516" Type="http://schemas.openxmlformats.org/officeDocument/2006/relationships/slide" Target="slides/slide511.xml"/><Relationship Id="rId758" Type="http://schemas.openxmlformats.org/officeDocument/2006/relationships/slide" Target="slides/slide753.xml"/><Relationship Id="rId515" Type="http://schemas.openxmlformats.org/officeDocument/2006/relationships/slide" Target="slides/slide510.xml"/><Relationship Id="rId757" Type="http://schemas.openxmlformats.org/officeDocument/2006/relationships/slide" Target="slides/slide752.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510" Type="http://schemas.openxmlformats.org/officeDocument/2006/relationships/slide" Target="slides/slide505.xml"/><Relationship Id="rId752" Type="http://schemas.openxmlformats.org/officeDocument/2006/relationships/slide" Target="slides/slide747.xml"/><Relationship Id="rId18" Type="http://schemas.openxmlformats.org/officeDocument/2006/relationships/slide" Target="slides/slide13.xml"/><Relationship Id="rId751" Type="http://schemas.openxmlformats.org/officeDocument/2006/relationships/slide" Target="slides/slide746.xml"/><Relationship Id="rId750" Type="http://schemas.openxmlformats.org/officeDocument/2006/relationships/slide" Target="slides/slide745.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709" Type="http://schemas.openxmlformats.org/officeDocument/2006/relationships/slide" Target="slides/slide704.xml"/><Relationship Id="rId708" Type="http://schemas.openxmlformats.org/officeDocument/2006/relationships/slide" Target="slides/slide703.xml"/><Relationship Id="rId707" Type="http://schemas.openxmlformats.org/officeDocument/2006/relationships/slide" Target="slides/slide702.xml"/><Relationship Id="rId706" Type="http://schemas.openxmlformats.org/officeDocument/2006/relationships/slide" Target="slides/slide701.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701" Type="http://schemas.openxmlformats.org/officeDocument/2006/relationships/slide" Target="slides/slide696.xml"/><Relationship Id="rId700" Type="http://schemas.openxmlformats.org/officeDocument/2006/relationships/slide" Target="slides/slide695.xml"/><Relationship Id="rId705" Type="http://schemas.openxmlformats.org/officeDocument/2006/relationships/slide" Target="slides/slide700.xml"/><Relationship Id="rId704" Type="http://schemas.openxmlformats.org/officeDocument/2006/relationships/slide" Target="slides/slide699.xml"/><Relationship Id="rId703" Type="http://schemas.openxmlformats.org/officeDocument/2006/relationships/slide" Target="slides/slide698.xml"/><Relationship Id="rId702" Type="http://schemas.openxmlformats.org/officeDocument/2006/relationships/slide" Target="slides/slide697.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931" Type="http://schemas.openxmlformats.org/officeDocument/2006/relationships/font" Target="fonts/RobotoMono-boldItalic.fntdata"/><Relationship Id="rId930" Type="http://schemas.openxmlformats.org/officeDocument/2006/relationships/font" Target="fonts/RobotoMono-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729" Type="http://schemas.openxmlformats.org/officeDocument/2006/relationships/slide" Target="slides/slide724.xml"/><Relationship Id="rId728" Type="http://schemas.openxmlformats.org/officeDocument/2006/relationships/slide" Target="slides/slide723.xml"/><Relationship Id="rId60" Type="http://schemas.openxmlformats.org/officeDocument/2006/relationships/slide" Target="slides/slide55.xml"/><Relationship Id="rId723" Type="http://schemas.openxmlformats.org/officeDocument/2006/relationships/slide" Target="slides/slide718.xml"/><Relationship Id="rId722" Type="http://schemas.openxmlformats.org/officeDocument/2006/relationships/slide" Target="slides/slide717.xml"/><Relationship Id="rId721" Type="http://schemas.openxmlformats.org/officeDocument/2006/relationships/slide" Target="slides/slide716.xml"/><Relationship Id="rId720" Type="http://schemas.openxmlformats.org/officeDocument/2006/relationships/slide" Target="slides/slide715.xml"/><Relationship Id="rId727" Type="http://schemas.openxmlformats.org/officeDocument/2006/relationships/slide" Target="slides/slide722.xml"/><Relationship Id="rId726" Type="http://schemas.openxmlformats.org/officeDocument/2006/relationships/slide" Target="slides/slide721.xml"/><Relationship Id="rId725" Type="http://schemas.openxmlformats.org/officeDocument/2006/relationships/slide" Target="slides/slide720.xml"/><Relationship Id="rId724" Type="http://schemas.openxmlformats.org/officeDocument/2006/relationships/slide" Target="slides/slide719.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719" Type="http://schemas.openxmlformats.org/officeDocument/2006/relationships/slide" Target="slides/slide714.xml"/><Relationship Id="rId718" Type="http://schemas.openxmlformats.org/officeDocument/2006/relationships/slide" Target="slides/slide713.xml"/><Relationship Id="rId717" Type="http://schemas.openxmlformats.org/officeDocument/2006/relationships/slide" Target="slides/slide712.xml"/><Relationship Id="rId712" Type="http://schemas.openxmlformats.org/officeDocument/2006/relationships/slide" Target="slides/slide707.xml"/><Relationship Id="rId711" Type="http://schemas.openxmlformats.org/officeDocument/2006/relationships/slide" Target="slides/slide706.xml"/><Relationship Id="rId710" Type="http://schemas.openxmlformats.org/officeDocument/2006/relationships/slide" Target="slides/slide705.xml"/><Relationship Id="rId716" Type="http://schemas.openxmlformats.org/officeDocument/2006/relationships/slide" Target="slides/slide711.xml"/><Relationship Id="rId715" Type="http://schemas.openxmlformats.org/officeDocument/2006/relationships/slide" Target="slides/slide710.xml"/><Relationship Id="rId714" Type="http://schemas.openxmlformats.org/officeDocument/2006/relationships/slide" Target="slides/slide709.xml"/><Relationship Id="rId713" Type="http://schemas.openxmlformats.org/officeDocument/2006/relationships/slide" Target="slides/slide708.xml"/><Relationship Id="rId59" Type="http://schemas.openxmlformats.org/officeDocument/2006/relationships/slide" Target="slides/slide54.xml"/><Relationship Id="rId58" Type="http://schemas.openxmlformats.org/officeDocument/2006/relationships/slide" Target="slides/slide53.xml"/><Relationship Id="rId590" Type="http://schemas.openxmlformats.org/officeDocument/2006/relationships/slide" Target="slides/slide585.xml"/><Relationship Id="rId107" Type="http://schemas.openxmlformats.org/officeDocument/2006/relationships/slide" Target="slides/slide102.xml"/><Relationship Id="rId349" Type="http://schemas.openxmlformats.org/officeDocument/2006/relationships/slide" Target="slides/slide344.xml"/><Relationship Id="rId106" Type="http://schemas.openxmlformats.org/officeDocument/2006/relationships/slide" Target="slides/slide101.xml"/><Relationship Id="rId348" Type="http://schemas.openxmlformats.org/officeDocument/2006/relationships/slide" Target="slides/slide343.xml"/><Relationship Id="rId105" Type="http://schemas.openxmlformats.org/officeDocument/2006/relationships/slide" Target="slides/slide100.xml"/><Relationship Id="rId347" Type="http://schemas.openxmlformats.org/officeDocument/2006/relationships/slide" Target="slides/slide342.xml"/><Relationship Id="rId589" Type="http://schemas.openxmlformats.org/officeDocument/2006/relationships/slide" Target="slides/slide584.xml"/><Relationship Id="rId104" Type="http://schemas.openxmlformats.org/officeDocument/2006/relationships/slide" Target="slides/slide99.xml"/><Relationship Id="rId346" Type="http://schemas.openxmlformats.org/officeDocument/2006/relationships/slide" Target="slides/slide341.xml"/><Relationship Id="rId588" Type="http://schemas.openxmlformats.org/officeDocument/2006/relationships/slide" Target="slides/slide583.xml"/><Relationship Id="rId109" Type="http://schemas.openxmlformats.org/officeDocument/2006/relationships/slide" Target="slides/slide104.xml"/><Relationship Id="rId108" Type="http://schemas.openxmlformats.org/officeDocument/2006/relationships/slide" Target="slides/slide103.xml"/><Relationship Id="rId341" Type="http://schemas.openxmlformats.org/officeDocument/2006/relationships/slide" Target="slides/slide336.xml"/><Relationship Id="rId583" Type="http://schemas.openxmlformats.org/officeDocument/2006/relationships/slide" Target="slides/slide578.xml"/><Relationship Id="rId340" Type="http://schemas.openxmlformats.org/officeDocument/2006/relationships/slide" Target="slides/slide335.xml"/><Relationship Id="rId582" Type="http://schemas.openxmlformats.org/officeDocument/2006/relationships/slide" Target="slides/slide577.xml"/><Relationship Id="rId581" Type="http://schemas.openxmlformats.org/officeDocument/2006/relationships/slide" Target="slides/slide576.xml"/><Relationship Id="rId580" Type="http://schemas.openxmlformats.org/officeDocument/2006/relationships/slide" Target="slides/slide575.xml"/><Relationship Id="rId103" Type="http://schemas.openxmlformats.org/officeDocument/2006/relationships/slide" Target="slides/slide98.xml"/><Relationship Id="rId345" Type="http://schemas.openxmlformats.org/officeDocument/2006/relationships/slide" Target="slides/slide340.xml"/><Relationship Id="rId587" Type="http://schemas.openxmlformats.org/officeDocument/2006/relationships/slide" Target="slides/slide582.xml"/><Relationship Id="rId102" Type="http://schemas.openxmlformats.org/officeDocument/2006/relationships/slide" Target="slides/slide97.xml"/><Relationship Id="rId344" Type="http://schemas.openxmlformats.org/officeDocument/2006/relationships/slide" Target="slides/slide339.xml"/><Relationship Id="rId586" Type="http://schemas.openxmlformats.org/officeDocument/2006/relationships/slide" Target="slides/slide581.xml"/><Relationship Id="rId101" Type="http://schemas.openxmlformats.org/officeDocument/2006/relationships/slide" Target="slides/slide96.xml"/><Relationship Id="rId343" Type="http://schemas.openxmlformats.org/officeDocument/2006/relationships/slide" Target="slides/slide338.xml"/><Relationship Id="rId585" Type="http://schemas.openxmlformats.org/officeDocument/2006/relationships/slide" Target="slides/slide580.xml"/><Relationship Id="rId100" Type="http://schemas.openxmlformats.org/officeDocument/2006/relationships/slide" Target="slides/slide95.xml"/><Relationship Id="rId342" Type="http://schemas.openxmlformats.org/officeDocument/2006/relationships/slide" Target="slides/slide337.xml"/><Relationship Id="rId584" Type="http://schemas.openxmlformats.org/officeDocument/2006/relationships/slide" Target="slides/slide579.xml"/><Relationship Id="rId338" Type="http://schemas.openxmlformats.org/officeDocument/2006/relationships/slide" Target="slides/slide333.xml"/><Relationship Id="rId337" Type="http://schemas.openxmlformats.org/officeDocument/2006/relationships/slide" Target="slides/slide332.xml"/><Relationship Id="rId579" Type="http://schemas.openxmlformats.org/officeDocument/2006/relationships/slide" Target="slides/slide574.xml"/><Relationship Id="rId336" Type="http://schemas.openxmlformats.org/officeDocument/2006/relationships/slide" Target="slides/slide331.xml"/><Relationship Id="rId578" Type="http://schemas.openxmlformats.org/officeDocument/2006/relationships/slide" Target="slides/slide573.xml"/><Relationship Id="rId335" Type="http://schemas.openxmlformats.org/officeDocument/2006/relationships/slide" Target="slides/slide330.xml"/><Relationship Id="rId577" Type="http://schemas.openxmlformats.org/officeDocument/2006/relationships/slide" Target="slides/slide572.xml"/><Relationship Id="rId339" Type="http://schemas.openxmlformats.org/officeDocument/2006/relationships/slide" Target="slides/slide334.xml"/><Relationship Id="rId330" Type="http://schemas.openxmlformats.org/officeDocument/2006/relationships/slide" Target="slides/slide325.xml"/><Relationship Id="rId572" Type="http://schemas.openxmlformats.org/officeDocument/2006/relationships/slide" Target="slides/slide567.xml"/><Relationship Id="rId571" Type="http://schemas.openxmlformats.org/officeDocument/2006/relationships/slide" Target="slides/slide566.xml"/><Relationship Id="rId570" Type="http://schemas.openxmlformats.org/officeDocument/2006/relationships/slide" Target="slides/slide565.xml"/><Relationship Id="rId334" Type="http://schemas.openxmlformats.org/officeDocument/2006/relationships/slide" Target="slides/slide329.xml"/><Relationship Id="rId576" Type="http://schemas.openxmlformats.org/officeDocument/2006/relationships/slide" Target="slides/slide571.xml"/><Relationship Id="rId333" Type="http://schemas.openxmlformats.org/officeDocument/2006/relationships/slide" Target="slides/slide328.xml"/><Relationship Id="rId575" Type="http://schemas.openxmlformats.org/officeDocument/2006/relationships/slide" Target="slides/slide570.xml"/><Relationship Id="rId332" Type="http://schemas.openxmlformats.org/officeDocument/2006/relationships/slide" Target="slides/slide327.xml"/><Relationship Id="rId574" Type="http://schemas.openxmlformats.org/officeDocument/2006/relationships/slide" Target="slides/slide569.xml"/><Relationship Id="rId331" Type="http://schemas.openxmlformats.org/officeDocument/2006/relationships/slide" Target="slides/slide326.xml"/><Relationship Id="rId573" Type="http://schemas.openxmlformats.org/officeDocument/2006/relationships/slide" Target="slides/slide568.xml"/><Relationship Id="rId370" Type="http://schemas.openxmlformats.org/officeDocument/2006/relationships/slide" Target="slides/slide36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369" Type="http://schemas.openxmlformats.org/officeDocument/2006/relationships/slide" Target="slides/slide364.xml"/><Relationship Id="rId126" Type="http://schemas.openxmlformats.org/officeDocument/2006/relationships/slide" Target="slides/slide121.xml"/><Relationship Id="rId368" Type="http://schemas.openxmlformats.org/officeDocument/2006/relationships/slide" Target="slides/slide363.xml"/><Relationship Id="rId121" Type="http://schemas.openxmlformats.org/officeDocument/2006/relationships/slide" Target="slides/slide116.xml"/><Relationship Id="rId363" Type="http://schemas.openxmlformats.org/officeDocument/2006/relationships/slide" Target="slides/slide358.xml"/><Relationship Id="rId120" Type="http://schemas.openxmlformats.org/officeDocument/2006/relationships/slide" Target="slides/slide115.xml"/><Relationship Id="rId362" Type="http://schemas.openxmlformats.org/officeDocument/2006/relationships/slide" Target="slides/slide357.xml"/><Relationship Id="rId361" Type="http://schemas.openxmlformats.org/officeDocument/2006/relationships/slide" Target="slides/slide356.xml"/><Relationship Id="rId360" Type="http://schemas.openxmlformats.org/officeDocument/2006/relationships/slide" Target="slides/slide355.xml"/><Relationship Id="rId125" Type="http://schemas.openxmlformats.org/officeDocument/2006/relationships/slide" Target="slides/slide120.xml"/><Relationship Id="rId367" Type="http://schemas.openxmlformats.org/officeDocument/2006/relationships/slide" Target="slides/slide362.xml"/><Relationship Id="rId124" Type="http://schemas.openxmlformats.org/officeDocument/2006/relationships/slide" Target="slides/slide119.xml"/><Relationship Id="rId366" Type="http://schemas.openxmlformats.org/officeDocument/2006/relationships/slide" Target="slides/slide361.xml"/><Relationship Id="rId123" Type="http://schemas.openxmlformats.org/officeDocument/2006/relationships/slide" Target="slides/slide118.xml"/><Relationship Id="rId365" Type="http://schemas.openxmlformats.org/officeDocument/2006/relationships/slide" Target="slides/slide360.xml"/><Relationship Id="rId122" Type="http://schemas.openxmlformats.org/officeDocument/2006/relationships/slide" Target="slides/slide117.xml"/><Relationship Id="rId364" Type="http://schemas.openxmlformats.org/officeDocument/2006/relationships/slide" Target="slides/slide359.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359" Type="http://schemas.openxmlformats.org/officeDocument/2006/relationships/slide" Target="slides/slide354.xml"/><Relationship Id="rId116" Type="http://schemas.openxmlformats.org/officeDocument/2006/relationships/slide" Target="slides/slide111.xml"/><Relationship Id="rId358" Type="http://schemas.openxmlformats.org/officeDocument/2006/relationships/slide" Target="slides/slide353.xml"/><Relationship Id="rId115" Type="http://schemas.openxmlformats.org/officeDocument/2006/relationships/slide" Target="slides/slide110.xml"/><Relationship Id="rId357" Type="http://schemas.openxmlformats.org/officeDocument/2006/relationships/slide" Target="slides/slide352.xml"/><Relationship Id="rId599" Type="http://schemas.openxmlformats.org/officeDocument/2006/relationships/slide" Target="slides/slide594.xml"/><Relationship Id="rId119" Type="http://schemas.openxmlformats.org/officeDocument/2006/relationships/slide" Target="slides/slide114.xml"/><Relationship Id="rId110" Type="http://schemas.openxmlformats.org/officeDocument/2006/relationships/slide" Target="slides/slide105.xml"/><Relationship Id="rId352" Type="http://schemas.openxmlformats.org/officeDocument/2006/relationships/slide" Target="slides/slide347.xml"/><Relationship Id="rId594" Type="http://schemas.openxmlformats.org/officeDocument/2006/relationships/slide" Target="slides/slide589.xml"/><Relationship Id="rId351" Type="http://schemas.openxmlformats.org/officeDocument/2006/relationships/slide" Target="slides/slide346.xml"/><Relationship Id="rId593" Type="http://schemas.openxmlformats.org/officeDocument/2006/relationships/slide" Target="slides/slide588.xml"/><Relationship Id="rId350" Type="http://schemas.openxmlformats.org/officeDocument/2006/relationships/slide" Target="slides/slide345.xml"/><Relationship Id="rId592" Type="http://schemas.openxmlformats.org/officeDocument/2006/relationships/slide" Target="slides/slide587.xml"/><Relationship Id="rId591" Type="http://schemas.openxmlformats.org/officeDocument/2006/relationships/slide" Target="slides/slide586.xml"/><Relationship Id="rId114" Type="http://schemas.openxmlformats.org/officeDocument/2006/relationships/slide" Target="slides/slide109.xml"/><Relationship Id="rId356" Type="http://schemas.openxmlformats.org/officeDocument/2006/relationships/slide" Target="slides/slide351.xml"/><Relationship Id="rId598" Type="http://schemas.openxmlformats.org/officeDocument/2006/relationships/slide" Target="slides/slide593.xml"/><Relationship Id="rId113" Type="http://schemas.openxmlformats.org/officeDocument/2006/relationships/slide" Target="slides/slide108.xml"/><Relationship Id="rId355" Type="http://schemas.openxmlformats.org/officeDocument/2006/relationships/slide" Target="slides/slide350.xml"/><Relationship Id="rId597" Type="http://schemas.openxmlformats.org/officeDocument/2006/relationships/slide" Target="slides/slide592.xml"/><Relationship Id="rId112" Type="http://schemas.openxmlformats.org/officeDocument/2006/relationships/slide" Target="slides/slide107.xml"/><Relationship Id="rId354" Type="http://schemas.openxmlformats.org/officeDocument/2006/relationships/slide" Target="slides/slide349.xml"/><Relationship Id="rId596" Type="http://schemas.openxmlformats.org/officeDocument/2006/relationships/slide" Target="slides/slide591.xml"/><Relationship Id="rId111" Type="http://schemas.openxmlformats.org/officeDocument/2006/relationships/slide" Target="slides/slide106.xml"/><Relationship Id="rId353" Type="http://schemas.openxmlformats.org/officeDocument/2006/relationships/slide" Target="slides/slide348.xml"/><Relationship Id="rId595" Type="http://schemas.openxmlformats.org/officeDocument/2006/relationships/slide" Target="slides/slide590.xml"/><Relationship Id="rId305" Type="http://schemas.openxmlformats.org/officeDocument/2006/relationships/slide" Target="slides/slide300.xml"/><Relationship Id="rId547" Type="http://schemas.openxmlformats.org/officeDocument/2006/relationships/slide" Target="slides/slide542.xml"/><Relationship Id="rId789" Type="http://schemas.openxmlformats.org/officeDocument/2006/relationships/slide" Target="slides/slide784.xml"/><Relationship Id="rId304" Type="http://schemas.openxmlformats.org/officeDocument/2006/relationships/slide" Target="slides/slide299.xml"/><Relationship Id="rId546" Type="http://schemas.openxmlformats.org/officeDocument/2006/relationships/slide" Target="slides/slide541.xml"/><Relationship Id="rId788" Type="http://schemas.openxmlformats.org/officeDocument/2006/relationships/slide" Target="slides/slide783.xml"/><Relationship Id="rId303" Type="http://schemas.openxmlformats.org/officeDocument/2006/relationships/slide" Target="slides/slide298.xml"/><Relationship Id="rId545" Type="http://schemas.openxmlformats.org/officeDocument/2006/relationships/slide" Target="slides/slide540.xml"/><Relationship Id="rId787" Type="http://schemas.openxmlformats.org/officeDocument/2006/relationships/slide" Target="slides/slide782.xml"/><Relationship Id="rId302" Type="http://schemas.openxmlformats.org/officeDocument/2006/relationships/slide" Target="slides/slide297.xml"/><Relationship Id="rId544" Type="http://schemas.openxmlformats.org/officeDocument/2006/relationships/slide" Target="slides/slide539.xml"/><Relationship Id="rId786" Type="http://schemas.openxmlformats.org/officeDocument/2006/relationships/slide" Target="slides/slide781.xml"/><Relationship Id="rId309" Type="http://schemas.openxmlformats.org/officeDocument/2006/relationships/slide" Target="slides/slide304.xml"/><Relationship Id="rId308" Type="http://schemas.openxmlformats.org/officeDocument/2006/relationships/slide" Target="slides/slide303.xml"/><Relationship Id="rId307" Type="http://schemas.openxmlformats.org/officeDocument/2006/relationships/slide" Target="slides/slide302.xml"/><Relationship Id="rId549" Type="http://schemas.openxmlformats.org/officeDocument/2006/relationships/slide" Target="slides/slide544.xml"/><Relationship Id="rId306" Type="http://schemas.openxmlformats.org/officeDocument/2006/relationships/slide" Target="slides/slide301.xml"/><Relationship Id="rId548" Type="http://schemas.openxmlformats.org/officeDocument/2006/relationships/slide" Target="slides/slide543.xml"/><Relationship Id="rId781" Type="http://schemas.openxmlformats.org/officeDocument/2006/relationships/slide" Target="slides/slide776.xml"/><Relationship Id="rId780" Type="http://schemas.openxmlformats.org/officeDocument/2006/relationships/slide" Target="slides/slide775.xml"/><Relationship Id="rId301" Type="http://schemas.openxmlformats.org/officeDocument/2006/relationships/slide" Target="slides/slide296.xml"/><Relationship Id="rId543" Type="http://schemas.openxmlformats.org/officeDocument/2006/relationships/slide" Target="slides/slide538.xml"/><Relationship Id="rId785" Type="http://schemas.openxmlformats.org/officeDocument/2006/relationships/slide" Target="slides/slide780.xml"/><Relationship Id="rId300" Type="http://schemas.openxmlformats.org/officeDocument/2006/relationships/slide" Target="slides/slide295.xml"/><Relationship Id="rId542" Type="http://schemas.openxmlformats.org/officeDocument/2006/relationships/slide" Target="slides/slide537.xml"/><Relationship Id="rId784" Type="http://schemas.openxmlformats.org/officeDocument/2006/relationships/slide" Target="slides/slide779.xml"/><Relationship Id="rId541" Type="http://schemas.openxmlformats.org/officeDocument/2006/relationships/slide" Target="slides/slide536.xml"/><Relationship Id="rId783" Type="http://schemas.openxmlformats.org/officeDocument/2006/relationships/slide" Target="slides/slide778.xml"/><Relationship Id="rId540" Type="http://schemas.openxmlformats.org/officeDocument/2006/relationships/slide" Target="slides/slide535.xml"/><Relationship Id="rId782" Type="http://schemas.openxmlformats.org/officeDocument/2006/relationships/slide" Target="slides/slide777.xml"/><Relationship Id="rId536" Type="http://schemas.openxmlformats.org/officeDocument/2006/relationships/slide" Target="slides/slide531.xml"/><Relationship Id="rId778" Type="http://schemas.openxmlformats.org/officeDocument/2006/relationships/slide" Target="slides/slide773.xml"/><Relationship Id="rId535" Type="http://schemas.openxmlformats.org/officeDocument/2006/relationships/slide" Target="slides/slide530.xml"/><Relationship Id="rId777" Type="http://schemas.openxmlformats.org/officeDocument/2006/relationships/slide" Target="slides/slide772.xml"/><Relationship Id="rId534" Type="http://schemas.openxmlformats.org/officeDocument/2006/relationships/slide" Target="slides/slide529.xml"/><Relationship Id="rId776" Type="http://schemas.openxmlformats.org/officeDocument/2006/relationships/slide" Target="slides/slide771.xml"/><Relationship Id="rId533" Type="http://schemas.openxmlformats.org/officeDocument/2006/relationships/slide" Target="slides/slide528.xml"/><Relationship Id="rId775" Type="http://schemas.openxmlformats.org/officeDocument/2006/relationships/slide" Target="slides/slide770.xml"/><Relationship Id="rId539" Type="http://schemas.openxmlformats.org/officeDocument/2006/relationships/slide" Target="slides/slide534.xml"/><Relationship Id="rId538" Type="http://schemas.openxmlformats.org/officeDocument/2006/relationships/slide" Target="slides/slide533.xml"/><Relationship Id="rId537" Type="http://schemas.openxmlformats.org/officeDocument/2006/relationships/slide" Target="slides/slide532.xml"/><Relationship Id="rId779" Type="http://schemas.openxmlformats.org/officeDocument/2006/relationships/slide" Target="slides/slide774.xml"/><Relationship Id="rId770" Type="http://schemas.openxmlformats.org/officeDocument/2006/relationships/slide" Target="slides/slide765.xml"/><Relationship Id="rId532" Type="http://schemas.openxmlformats.org/officeDocument/2006/relationships/slide" Target="slides/slide527.xml"/><Relationship Id="rId774" Type="http://schemas.openxmlformats.org/officeDocument/2006/relationships/slide" Target="slides/slide769.xml"/><Relationship Id="rId531" Type="http://schemas.openxmlformats.org/officeDocument/2006/relationships/slide" Target="slides/slide526.xml"/><Relationship Id="rId773" Type="http://schemas.openxmlformats.org/officeDocument/2006/relationships/slide" Target="slides/slide768.xml"/><Relationship Id="rId530" Type="http://schemas.openxmlformats.org/officeDocument/2006/relationships/slide" Target="slides/slide525.xml"/><Relationship Id="rId772" Type="http://schemas.openxmlformats.org/officeDocument/2006/relationships/slide" Target="slides/slide767.xml"/><Relationship Id="rId771" Type="http://schemas.openxmlformats.org/officeDocument/2006/relationships/slide" Target="slides/slide766.xml"/><Relationship Id="rId327" Type="http://schemas.openxmlformats.org/officeDocument/2006/relationships/slide" Target="slides/slide322.xml"/><Relationship Id="rId569" Type="http://schemas.openxmlformats.org/officeDocument/2006/relationships/slide" Target="slides/slide564.xml"/><Relationship Id="rId326" Type="http://schemas.openxmlformats.org/officeDocument/2006/relationships/slide" Target="slides/slide321.xml"/><Relationship Id="rId568" Type="http://schemas.openxmlformats.org/officeDocument/2006/relationships/slide" Target="slides/slide563.xml"/><Relationship Id="rId325" Type="http://schemas.openxmlformats.org/officeDocument/2006/relationships/slide" Target="slides/slide320.xml"/><Relationship Id="rId567" Type="http://schemas.openxmlformats.org/officeDocument/2006/relationships/slide" Target="slides/slide562.xml"/><Relationship Id="rId324" Type="http://schemas.openxmlformats.org/officeDocument/2006/relationships/slide" Target="slides/slide319.xml"/><Relationship Id="rId566" Type="http://schemas.openxmlformats.org/officeDocument/2006/relationships/slide" Target="slides/slide561.xml"/><Relationship Id="rId329" Type="http://schemas.openxmlformats.org/officeDocument/2006/relationships/slide" Target="slides/slide324.xml"/><Relationship Id="rId328" Type="http://schemas.openxmlformats.org/officeDocument/2006/relationships/slide" Target="slides/slide323.xml"/><Relationship Id="rId561" Type="http://schemas.openxmlformats.org/officeDocument/2006/relationships/slide" Target="slides/slide556.xml"/><Relationship Id="rId560" Type="http://schemas.openxmlformats.org/officeDocument/2006/relationships/slide" Target="slides/slide555.xml"/><Relationship Id="rId323" Type="http://schemas.openxmlformats.org/officeDocument/2006/relationships/slide" Target="slides/slide318.xml"/><Relationship Id="rId565" Type="http://schemas.openxmlformats.org/officeDocument/2006/relationships/slide" Target="slides/slide560.xml"/><Relationship Id="rId322" Type="http://schemas.openxmlformats.org/officeDocument/2006/relationships/slide" Target="slides/slide317.xml"/><Relationship Id="rId564" Type="http://schemas.openxmlformats.org/officeDocument/2006/relationships/slide" Target="slides/slide559.xml"/><Relationship Id="rId321" Type="http://schemas.openxmlformats.org/officeDocument/2006/relationships/slide" Target="slides/slide316.xml"/><Relationship Id="rId563" Type="http://schemas.openxmlformats.org/officeDocument/2006/relationships/slide" Target="slides/slide558.xml"/><Relationship Id="rId320" Type="http://schemas.openxmlformats.org/officeDocument/2006/relationships/slide" Target="slides/slide315.xml"/><Relationship Id="rId562" Type="http://schemas.openxmlformats.org/officeDocument/2006/relationships/slide" Target="slides/slide557.xml"/><Relationship Id="rId316" Type="http://schemas.openxmlformats.org/officeDocument/2006/relationships/slide" Target="slides/slide311.xml"/><Relationship Id="rId558" Type="http://schemas.openxmlformats.org/officeDocument/2006/relationships/slide" Target="slides/slide553.xml"/><Relationship Id="rId315" Type="http://schemas.openxmlformats.org/officeDocument/2006/relationships/slide" Target="slides/slide310.xml"/><Relationship Id="rId557" Type="http://schemas.openxmlformats.org/officeDocument/2006/relationships/slide" Target="slides/slide552.xml"/><Relationship Id="rId799" Type="http://schemas.openxmlformats.org/officeDocument/2006/relationships/slide" Target="slides/slide794.xml"/><Relationship Id="rId314" Type="http://schemas.openxmlformats.org/officeDocument/2006/relationships/slide" Target="slides/slide309.xml"/><Relationship Id="rId556" Type="http://schemas.openxmlformats.org/officeDocument/2006/relationships/slide" Target="slides/slide551.xml"/><Relationship Id="rId798" Type="http://schemas.openxmlformats.org/officeDocument/2006/relationships/slide" Target="slides/slide793.xml"/><Relationship Id="rId313" Type="http://schemas.openxmlformats.org/officeDocument/2006/relationships/slide" Target="slides/slide308.xml"/><Relationship Id="rId555" Type="http://schemas.openxmlformats.org/officeDocument/2006/relationships/slide" Target="slides/slide550.xml"/><Relationship Id="rId797" Type="http://schemas.openxmlformats.org/officeDocument/2006/relationships/slide" Target="slides/slide792.xml"/><Relationship Id="rId319" Type="http://schemas.openxmlformats.org/officeDocument/2006/relationships/slide" Target="slides/slide314.xml"/><Relationship Id="rId318" Type="http://schemas.openxmlformats.org/officeDocument/2006/relationships/slide" Target="slides/slide313.xml"/><Relationship Id="rId317" Type="http://schemas.openxmlformats.org/officeDocument/2006/relationships/slide" Target="slides/slide312.xml"/><Relationship Id="rId559" Type="http://schemas.openxmlformats.org/officeDocument/2006/relationships/slide" Target="slides/slide554.xml"/><Relationship Id="rId550" Type="http://schemas.openxmlformats.org/officeDocument/2006/relationships/slide" Target="slides/slide545.xml"/><Relationship Id="rId792" Type="http://schemas.openxmlformats.org/officeDocument/2006/relationships/slide" Target="slides/slide787.xml"/><Relationship Id="rId791" Type="http://schemas.openxmlformats.org/officeDocument/2006/relationships/slide" Target="slides/slide786.xml"/><Relationship Id="rId790" Type="http://schemas.openxmlformats.org/officeDocument/2006/relationships/slide" Target="slides/slide785.xml"/><Relationship Id="rId312" Type="http://schemas.openxmlformats.org/officeDocument/2006/relationships/slide" Target="slides/slide307.xml"/><Relationship Id="rId554" Type="http://schemas.openxmlformats.org/officeDocument/2006/relationships/slide" Target="slides/slide549.xml"/><Relationship Id="rId796" Type="http://schemas.openxmlformats.org/officeDocument/2006/relationships/slide" Target="slides/slide791.xml"/><Relationship Id="rId311" Type="http://schemas.openxmlformats.org/officeDocument/2006/relationships/slide" Target="slides/slide306.xml"/><Relationship Id="rId553" Type="http://schemas.openxmlformats.org/officeDocument/2006/relationships/slide" Target="slides/slide548.xml"/><Relationship Id="rId795" Type="http://schemas.openxmlformats.org/officeDocument/2006/relationships/slide" Target="slides/slide790.xml"/><Relationship Id="rId310" Type="http://schemas.openxmlformats.org/officeDocument/2006/relationships/slide" Target="slides/slide305.xml"/><Relationship Id="rId552" Type="http://schemas.openxmlformats.org/officeDocument/2006/relationships/slide" Target="slides/slide547.xml"/><Relationship Id="rId794" Type="http://schemas.openxmlformats.org/officeDocument/2006/relationships/slide" Target="slides/slide789.xml"/><Relationship Id="rId551" Type="http://schemas.openxmlformats.org/officeDocument/2006/relationships/slide" Target="slides/slide546.xml"/><Relationship Id="rId793" Type="http://schemas.openxmlformats.org/officeDocument/2006/relationships/slide" Target="slides/slide788.xml"/><Relationship Id="rId297" Type="http://schemas.openxmlformats.org/officeDocument/2006/relationships/slide" Target="slides/slide292.xml"/><Relationship Id="rId296" Type="http://schemas.openxmlformats.org/officeDocument/2006/relationships/slide" Target="slides/slide291.xml"/><Relationship Id="rId295" Type="http://schemas.openxmlformats.org/officeDocument/2006/relationships/slide" Target="slides/slide290.xml"/><Relationship Id="rId294" Type="http://schemas.openxmlformats.org/officeDocument/2006/relationships/slide" Target="slides/slide289.xml"/><Relationship Id="rId299" Type="http://schemas.openxmlformats.org/officeDocument/2006/relationships/slide" Target="slides/slide294.xml"/><Relationship Id="rId298" Type="http://schemas.openxmlformats.org/officeDocument/2006/relationships/slide" Target="slides/slide293.xml"/><Relationship Id="rId271" Type="http://schemas.openxmlformats.org/officeDocument/2006/relationships/slide" Target="slides/slide266.xml"/><Relationship Id="rId270" Type="http://schemas.openxmlformats.org/officeDocument/2006/relationships/slide" Target="slides/slide265.xml"/><Relationship Id="rId269" Type="http://schemas.openxmlformats.org/officeDocument/2006/relationships/slide" Target="slides/slide264.xml"/><Relationship Id="rId264" Type="http://schemas.openxmlformats.org/officeDocument/2006/relationships/slide" Target="slides/slide259.xml"/><Relationship Id="rId263" Type="http://schemas.openxmlformats.org/officeDocument/2006/relationships/slide" Target="slides/slide258.xml"/><Relationship Id="rId262" Type="http://schemas.openxmlformats.org/officeDocument/2006/relationships/slide" Target="slides/slide257.xml"/><Relationship Id="rId261" Type="http://schemas.openxmlformats.org/officeDocument/2006/relationships/slide" Target="slides/slide256.xml"/><Relationship Id="rId268" Type="http://schemas.openxmlformats.org/officeDocument/2006/relationships/slide" Target="slides/slide263.xml"/><Relationship Id="rId267" Type="http://schemas.openxmlformats.org/officeDocument/2006/relationships/slide" Target="slides/slide262.xml"/><Relationship Id="rId266" Type="http://schemas.openxmlformats.org/officeDocument/2006/relationships/slide" Target="slides/slide261.xml"/><Relationship Id="rId265" Type="http://schemas.openxmlformats.org/officeDocument/2006/relationships/slide" Target="slides/slide260.xml"/><Relationship Id="rId260" Type="http://schemas.openxmlformats.org/officeDocument/2006/relationships/slide" Target="slides/slide255.xml"/><Relationship Id="rId259" Type="http://schemas.openxmlformats.org/officeDocument/2006/relationships/slide" Target="slides/slide254.xml"/><Relationship Id="rId258" Type="http://schemas.openxmlformats.org/officeDocument/2006/relationships/slide" Target="slides/slide253.xml"/><Relationship Id="rId253" Type="http://schemas.openxmlformats.org/officeDocument/2006/relationships/slide" Target="slides/slide248.xml"/><Relationship Id="rId495" Type="http://schemas.openxmlformats.org/officeDocument/2006/relationships/slide" Target="slides/slide490.xml"/><Relationship Id="rId252" Type="http://schemas.openxmlformats.org/officeDocument/2006/relationships/slide" Target="slides/slide247.xml"/><Relationship Id="rId494" Type="http://schemas.openxmlformats.org/officeDocument/2006/relationships/slide" Target="slides/slide489.xml"/><Relationship Id="rId251" Type="http://schemas.openxmlformats.org/officeDocument/2006/relationships/slide" Target="slides/slide246.xml"/><Relationship Id="rId493" Type="http://schemas.openxmlformats.org/officeDocument/2006/relationships/slide" Target="slides/slide488.xml"/><Relationship Id="rId250" Type="http://schemas.openxmlformats.org/officeDocument/2006/relationships/slide" Target="slides/slide245.xml"/><Relationship Id="rId492" Type="http://schemas.openxmlformats.org/officeDocument/2006/relationships/slide" Target="slides/slide487.xml"/><Relationship Id="rId257" Type="http://schemas.openxmlformats.org/officeDocument/2006/relationships/slide" Target="slides/slide252.xml"/><Relationship Id="rId499" Type="http://schemas.openxmlformats.org/officeDocument/2006/relationships/slide" Target="slides/slide494.xml"/><Relationship Id="rId256" Type="http://schemas.openxmlformats.org/officeDocument/2006/relationships/slide" Target="slides/slide251.xml"/><Relationship Id="rId498" Type="http://schemas.openxmlformats.org/officeDocument/2006/relationships/slide" Target="slides/slide493.xml"/><Relationship Id="rId255" Type="http://schemas.openxmlformats.org/officeDocument/2006/relationships/slide" Target="slides/slide250.xml"/><Relationship Id="rId497" Type="http://schemas.openxmlformats.org/officeDocument/2006/relationships/slide" Target="slides/slide492.xml"/><Relationship Id="rId254" Type="http://schemas.openxmlformats.org/officeDocument/2006/relationships/slide" Target="slides/slide249.xml"/><Relationship Id="rId496" Type="http://schemas.openxmlformats.org/officeDocument/2006/relationships/slide" Target="slides/slide491.xml"/><Relationship Id="rId293" Type="http://schemas.openxmlformats.org/officeDocument/2006/relationships/slide" Target="slides/slide288.xml"/><Relationship Id="rId292" Type="http://schemas.openxmlformats.org/officeDocument/2006/relationships/slide" Target="slides/slide287.xml"/><Relationship Id="rId291" Type="http://schemas.openxmlformats.org/officeDocument/2006/relationships/slide" Target="slides/slide286.xml"/><Relationship Id="rId290" Type="http://schemas.openxmlformats.org/officeDocument/2006/relationships/slide" Target="slides/slide285.xml"/><Relationship Id="rId286" Type="http://schemas.openxmlformats.org/officeDocument/2006/relationships/slide" Target="slides/slide281.xml"/><Relationship Id="rId285" Type="http://schemas.openxmlformats.org/officeDocument/2006/relationships/slide" Target="slides/slide280.xml"/><Relationship Id="rId284" Type="http://schemas.openxmlformats.org/officeDocument/2006/relationships/slide" Target="slides/slide279.xml"/><Relationship Id="rId283" Type="http://schemas.openxmlformats.org/officeDocument/2006/relationships/slide" Target="slides/slide278.xml"/><Relationship Id="rId289" Type="http://schemas.openxmlformats.org/officeDocument/2006/relationships/slide" Target="slides/slide284.xml"/><Relationship Id="rId288" Type="http://schemas.openxmlformats.org/officeDocument/2006/relationships/slide" Target="slides/slide283.xml"/><Relationship Id="rId287" Type="http://schemas.openxmlformats.org/officeDocument/2006/relationships/slide" Target="slides/slide282.xml"/><Relationship Id="rId282" Type="http://schemas.openxmlformats.org/officeDocument/2006/relationships/slide" Target="slides/slide277.xml"/><Relationship Id="rId281" Type="http://schemas.openxmlformats.org/officeDocument/2006/relationships/slide" Target="slides/slide276.xml"/><Relationship Id="rId280" Type="http://schemas.openxmlformats.org/officeDocument/2006/relationships/slide" Target="slides/slide275.xml"/><Relationship Id="rId275" Type="http://schemas.openxmlformats.org/officeDocument/2006/relationships/slide" Target="slides/slide270.xml"/><Relationship Id="rId274" Type="http://schemas.openxmlformats.org/officeDocument/2006/relationships/slide" Target="slides/slide269.xml"/><Relationship Id="rId273" Type="http://schemas.openxmlformats.org/officeDocument/2006/relationships/slide" Target="slides/slide268.xml"/><Relationship Id="rId272" Type="http://schemas.openxmlformats.org/officeDocument/2006/relationships/slide" Target="slides/slide267.xml"/><Relationship Id="rId279" Type="http://schemas.openxmlformats.org/officeDocument/2006/relationships/slide" Target="slides/slide274.xml"/><Relationship Id="rId278" Type="http://schemas.openxmlformats.org/officeDocument/2006/relationships/slide" Target="slides/slide273.xml"/><Relationship Id="rId277" Type="http://schemas.openxmlformats.org/officeDocument/2006/relationships/slide" Target="slides/slide272.xml"/><Relationship Id="rId276" Type="http://schemas.openxmlformats.org/officeDocument/2006/relationships/slide" Target="slides/slide271.xml"/><Relationship Id="rId907" Type="http://schemas.openxmlformats.org/officeDocument/2006/relationships/slide" Target="slides/slide902.xml"/><Relationship Id="rId906" Type="http://schemas.openxmlformats.org/officeDocument/2006/relationships/slide" Target="slides/slide901.xml"/><Relationship Id="rId905" Type="http://schemas.openxmlformats.org/officeDocument/2006/relationships/slide" Target="slides/slide900.xml"/><Relationship Id="rId904" Type="http://schemas.openxmlformats.org/officeDocument/2006/relationships/slide" Target="slides/slide899.xml"/><Relationship Id="rId909" Type="http://schemas.openxmlformats.org/officeDocument/2006/relationships/slide" Target="slides/slide904.xml"/><Relationship Id="rId908" Type="http://schemas.openxmlformats.org/officeDocument/2006/relationships/slide" Target="slides/slide903.xml"/><Relationship Id="rId903" Type="http://schemas.openxmlformats.org/officeDocument/2006/relationships/slide" Target="slides/slide898.xml"/><Relationship Id="rId902" Type="http://schemas.openxmlformats.org/officeDocument/2006/relationships/slide" Target="slides/slide897.xml"/><Relationship Id="rId901" Type="http://schemas.openxmlformats.org/officeDocument/2006/relationships/slide" Target="slides/slide896.xml"/><Relationship Id="rId900" Type="http://schemas.openxmlformats.org/officeDocument/2006/relationships/slide" Target="slides/slide895.xml"/><Relationship Id="rId929" Type="http://schemas.openxmlformats.org/officeDocument/2006/relationships/font" Target="fonts/RobotoMono-bold.fntdata"/><Relationship Id="rId928" Type="http://schemas.openxmlformats.org/officeDocument/2006/relationships/font" Target="fonts/RobotoMono-regular.fntdata"/><Relationship Id="rId927" Type="http://schemas.openxmlformats.org/officeDocument/2006/relationships/font" Target="fonts/Roboto-boldItalic.fntdata"/><Relationship Id="rId926" Type="http://schemas.openxmlformats.org/officeDocument/2006/relationships/font" Target="fonts/Roboto-italic.fntdata"/><Relationship Id="rId921" Type="http://schemas.openxmlformats.org/officeDocument/2006/relationships/slide" Target="slides/slide916.xml"/><Relationship Id="rId920" Type="http://schemas.openxmlformats.org/officeDocument/2006/relationships/slide" Target="slides/slide915.xml"/><Relationship Id="rId925" Type="http://schemas.openxmlformats.org/officeDocument/2006/relationships/font" Target="fonts/Roboto-bold.fntdata"/><Relationship Id="rId924" Type="http://schemas.openxmlformats.org/officeDocument/2006/relationships/font" Target="fonts/Roboto-regular.fntdata"/><Relationship Id="rId923" Type="http://schemas.openxmlformats.org/officeDocument/2006/relationships/slide" Target="slides/slide918.xml"/><Relationship Id="rId922" Type="http://schemas.openxmlformats.org/officeDocument/2006/relationships/slide" Target="slides/slide917.xml"/><Relationship Id="rId918" Type="http://schemas.openxmlformats.org/officeDocument/2006/relationships/slide" Target="slides/slide913.xml"/><Relationship Id="rId917" Type="http://schemas.openxmlformats.org/officeDocument/2006/relationships/slide" Target="slides/slide912.xml"/><Relationship Id="rId916" Type="http://schemas.openxmlformats.org/officeDocument/2006/relationships/slide" Target="slides/slide911.xml"/><Relationship Id="rId915" Type="http://schemas.openxmlformats.org/officeDocument/2006/relationships/slide" Target="slides/slide910.xml"/><Relationship Id="rId919" Type="http://schemas.openxmlformats.org/officeDocument/2006/relationships/slide" Target="slides/slide914.xml"/><Relationship Id="rId910" Type="http://schemas.openxmlformats.org/officeDocument/2006/relationships/slide" Target="slides/slide905.xml"/><Relationship Id="rId914" Type="http://schemas.openxmlformats.org/officeDocument/2006/relationships/slide" Target="slides/slide909.xml"/><Relationship Id="rId913" Type="http://schemas.openxmlformats.org/officeDocument/2006/relationships/slide" Target="slides/slide908.xml"/><Relationship Id="rId912" Type="http://schemas.openxmlformats.org/officeDocument/2006/relationships/slide" Target="slides/slide907.xml"/><Relationship Id="rId911" Type="http://schemas.openxmlformats.org/officeDocument/2006/relationships/slide" Target="slides/slide906.xml"/><Relationship Id="rId629" Type="http://schemas.openxmlformats.org/officeDocument/2006/relationships/slide" Target="slides/slide624.xml"/><Relationship Id="rId624" Type="http://schemas.openxmlformats.org/officeDocument/2006/relationships/slide" Target="slides/slide619.xml"/><Relationship Id="rId866" Type="http://schemas.openxmlformats.org/officeDocument/2006/relationships/slide" Target="slides/slide861.xml"/><Relationship Id="rId623" Type="http://schemas.openxmlformats.org/officeDocument/2006/relationships/slide" Target="slides/slide618.xml"/><Relationship Id="rId865" Type="http://schemas.openxmlformats.org/officeDocument/2006/relationships/slide" Target="slides/slide860.xml"/><Relationship Id="rId622" Type="http://schemas.openxmlformats.org/officeDocument/2006/relationships/slide" Target="slides/slide617.xml"/><Relationship Id="rId864" Type="http://schemas.openxmlformats.org/officeDocument/2006/relationships/slide" Target="slides/slide859.xml"/><Relationship Id="rId621" Type="http://schemas.openxmlformats.org/officeDocument/2006/relationships/slide" Target="slides/slide616.xml"/><Relationship Id="rId863" Type="http://schemas.openxmlformats.org/officeDocument/2006/relationships/slide" Target="slides/slide858.xml"/><Relationship Id="rId628" Type="http://schemas.openxmlformats.org/officeDocument/2006/relationships/slide" Target="slides/slide623.xml"/><Relationship Id="rId627" Type="http://schemas.openxmlformats.org/officeDocument/2006/relationships/slide" Target="slides/slide622.xml"/><Relationship Id="rId869" Type="http://schemas.openxmlformats.org/officeDocument/2006/relationships/slide" Target="slides/slide864.xml"/><Relationship Id="rId626" Type="http://schemas.openxmlformats.org/officeDocument/2006/relationships/slide" Target="slides/slide621.xml"/><Relationship Id="rId868" Type="http://schemas.openxmlformats.org/officeDocument/2006/relationships/slide" Target="slides/slide863.xml"/><Relationship Id="rId625" Type="http://schemas.openxmlformats.org/officeDocument/2006/relationships/slide" Target="slides/slide620.xml"/><Relationship Id="rId867" Type="http://schemas.openxmlformats.org/officeDocument/2006/relationships/slide" Target="slides/slide862.xml"/><Relationship Id="rId620" Type="http://schemas.openxmlformats.org/officeDocument/2006/relationships/slide" Target="slides/slide615.xml"/><Relationship Id="rId862" Type="http://schemas.openxmlformats.org/officeDocument/2006/relationships/slide" Target="slides/slide857.xml"/><Relationship Id="rId861" Type="http://schemas.openxmlformats.org/officeDocument/2006/relationships/slide" Target="slides/slide856.xml"/><Relationship Id="rId860" Type="http://schemas.openxmlformats.org/officeDocument/2006/relationships/slide" Target="slides/slide855.xml"/><Relationship Id="rId619" Type="http://schemas.openxmlformats.org/officeDocument/2006/relationships/slide" Target="slides/slide614.xml"/><Relationship Id="rId618" Type="http://schemas.openxmlformats.org/officeDocument/2006/relationships/slide" Target="slides/slide613.xml"/><Relationship Id="rId613" Type="http://schemas.openxmlformats.org/officeDocument/2006/relationships/slide" Target="slides/slide608.xml"/><Relationship Id="rId855" Type="http://schemas.openxmlformats.org/officeDocument/2006/relationships/slide" Target="slides/slide850.xml"/><Relationship Id="rId612" Type="http://schemas.openxmlformats.org/officeDocument/2006/relationships/slide" Target="slides/slide607.xml"/><Relationship Id="rId854" Type="http://schemas.openxmlformats.org/officeDocument/2006/relationships/slide" Target="slides/slide849.xml"/><Relationship Id="rId611" Type="http://schemas.openxmlformats.org/officeDocument/2006/relationships/slide" Target="slides/slide606.xml"/><Relationship Id="rId853" Type="http://schemas.openxmlformats.org/officeDocument/2006/relationships/slide" Target="slides/slide848.xml"/><Relationship Id="rId610" Type="http://schemas.openxmlformats.org/officeDocument/2006/relationships/slide" Target="slides/slide605.xml"/><Relationship Id="rId852" Type="http://schemas.openxmlformats.org/officeDocument/2006/relationships/slide" Target="slides/slide847.xml"/><Relationship Id="rId617" Type="http://schemas.openxmlformats.org/officeDocument/2006/relationships/slide" Target="slides/slide612.xml"/><Relationship Id="rId859" Type="http://schemas.openxmlformats.org/officeDocument/2006/relationships/slide" Target="slides/slide854.xml"/><Relationship Id="rId616" Type="http://schemas.openxmlformats.org/officeDocument/2006/relationships/slide" Target="slides/slide611.xml"/><Relationship Id="rId858" Type="http://schemas.openxmlformats.org/officeDocument/2006/relationships/slide" Target="slides/slide853.xml"/><Relationship Id="rId615" Type="http://schemas.openxmlformats.org/officeDocument/2006/relationships/slide" Target="slides/slide610.xml"/><Relationship Id="rId857" Type="http://schemas.openxmlformats.org/officeDocument/2006/relationships/slide" Target="slides/slide852.xml"/><Relationship Id="rId614" Type="http://schemas.openxmlformats.org/officeDocument/2006/relationships/slide" Target="slides/slide609.xml"/><Relationship Id="rId856" Type="http://schemas.openxmlformats.org/officeDocument/2006/relationships/slide" Target="slides/slide851.xml"/><Relationship Id="rId851" Type="http://schemas.openxmlformats.org/officeDocument/2006/relationships/slide" Target="slides/slide846.xml"/><Relationship Id="rId850" Type="http://schemas.openxmlformats.org/officeDocument/2006/relationships/slide" Target="slides/slide845.xml"/><Relationship Id="rId409" Type="http://schemas.openxmlformats.org/officeDocument/2006/relationships/slide" Target="slides/slide404.xml"/><Relationship Id="rId404" Type="http://schemas.openxmlformats.org/officeDocument/2006/relationships/slide" Target="slides/slide399.xml"/><Relationship Id="rId646" Type="http://schemas.openxmlformats.org/officeDocument/2006/relationships/slide" Target="slides/slide641.xml"/><Relationship Id="rId888" Type="http://schemas.openxmlformats.org/officeDocument/2006/relationships/slide" Target="slides/slide883.xml"/><Relationship Id="rId403" Type="http://schemas.openxmlformats.org/officeDocument/2006/relationships/slide" Target="slides/slide398.xml"/><Relationship Id="rId645" Type="http://schemas.openxmlformats.org/officeDocument/2006/relationships/slide" Target="slides/slide640.xml"/><Relationship Id="rId887" Type="http://schemas.openxmlformats.org/officeDocument/2006/relationships/slide" Target="slides/slide882.xml"/><Relationship Id="rId402" Type="http://schemas.openxmlformats.org/officeDocument/2006/relationships/slide" Target="slides/slide397.xml"/><Relationship Id="rId644" Type="http://schemas.openxmlformats.org/officeDocument/2006/relationships/slide" Target="slides/slide639.xml"/><Relationship Id="rId886" Type="http://schemas.openxmlformats.org/officeDocument/2006/relationships/slide" Target="slides/slide881.xml"/><Relationship Id="rId401" Type="http://schemas.openxmlformats.org/officeDocument/2006/relationships/slide" Target="slides/slide396.xml"/><Relationship Id="rId643" Type="http://schemas.openxmlformats.org/officeDocument/2006/relationships/slide" Target="slides/slide638.xml"/><Relationship Id="rId885" Type="http://schemas.openxmlformats.org/officeDocument/2006/relationships/slide" Target="slides/slide880.xml"/><Relationship Id="rId408" Type="http://schemas.openxmlformats.org/officeDocument/2006/relationships/slide" Target="slides/slide403.xml"/><Relationship Id="rId407" Type="http://schemas.openxmlformats.org/officeDocument/2006/relationships/slide" Target="slides/slide402.xml"/><Relationship Id="rId649" Type="http://schemas.openxmlformats.org/officeDocument/2006/relationships/slide" Target="slides/slide644.xml"/><Relationship Id="rId406" Type="http://schemas.openxmlformats.org/officeDocument/2006/relationships/slide" Target="slides/slide401.xml"/><Relationship Id="rId648" Type="http://schemas.openxmlformats.org/officeDocument/2006/relationships/slide" Target="slides/slide643.xml"/><Relationship Id="rId405" Type="http://schemas.openxmlformats.org/officeDocument/2006/relationships/slide" Target="slides/slide400.xml"/><Relationship Id="rId647" Type="http://schemas.openxmlformats.org/officeDocument/2006/relationships/slide" Target="slides/slide642.xml"/><Relationship Id="rId889" Type="http://schemas.openxmlformats.org/officeDocument/2006/relationships/slide" Target="slides/slide884.xml"/><Relationship Id="rId880" Type="http://schemas.openxmlformats.org/officeDocument/2006/relationships/slide" Target="slides/slide875.xml"/><Relationship Id="rId400" Type="http://schemas.openxmlformats.org/officeDocument/2006/relationships/slide" Target="slides/slide395.xml"/><Relationship Id="rId642" Type="http://schemas.openxmlformats.org/officeDocument/2006/relationships/slide" Target="slides/slide637.xml"/><Relationship Id="rId884" Type="http://schemas.openxmlformats.org/officeDocument/2006/relationships/slide" Target="slides/slide879.xml"/><Relationship Id="rId641" Type="http://schemas.openxmlformats.org/officeDocument/2006/relationships/slide" Target="slides/slide636.xml"/><Relationship Id="rId883" Type="http://schemas.openxmlformats.org/officeDocument/2006/relationships/slide" Target="slides/slide878.xml"/><Relationship Id="rId640" Type="http://schemas.openxmlformats.org/officeDocument/2006/relationships/slide" Target="slides/slide635.xml"/><Relationship Id="rId882" Type="http://schemas.openxmlformats.org/officeDocument/2006/relationships/slide" Target="slides/slide877.xml"/><Relationship Id="rId881" Type="http://schemas.openxmlformats.org/officeDocument/2006/relationships/slide" Target="slides/slide876.xml"/><Relationship Id="rId635" Type="http://schemas.openxmlformats.org/officeDocument/2006/relationships/slide" Target="slides/slide630.xml"/><Relationship Id="rId877" Type="http://schemas.openxmlformats.org/officeDocument/2006/relationships/slide" Target="slides/slide872.xml"/><Relationship Id="rId634" Type="http://schemas.openxmlformats.org/officeDocument/2006/relationships/slide" Target="slides/slide629.xml"/><Relationship Id="rId876" Type="http://schemas.openxmlformats.org/officeDocument/2006/relationships/slide" Target="slides/slide871.xml"/><Relationship Id="rId633" Type="http://schemas.openxmlformats.org/officeDocument/2006/relationships/slide" Target="slides/slide628.xml"/><Relationship Id="rId875" Type="http://schemas.openxmlformats.org/officeDocument/2006/relationships/slide" Target="slides/slide870.xml"/><Relationship Id="rId632" Type="http://schemas.openxmlformats.org/officeDocument/2006/relationships/slide" Target="slides/slide627.xml"/><Relationship Id="rId874" Type="http://schemas.openxmlformats.org/officeDocument/2006/relationships/slide" Target="slides/slide869.xml"/><Relationship Id="rId639" Type="http://schemas.openxmlformats.org/officeDocument/2006/relationships/slide" Target="slides/slide634.xml"/><Relationship Id="rId638" Type="http://schemas.openxmlformats.org/officeDocument/2006/relationships/slide" Target="slides/slide633.xml"/><Relationship Id="rId637" Type="http://schemas.openxmlformats.org/officeDocument/2006/relationships/slide" Target="slides/slide632.xml"/><Relationship Id="rId879" Type="http://schemas.openxmlformats.org/officeDocument/2006/relationships/slide" Target="slides/slide874.xml"/><Relationship Id="rId636" Type="http://schemas.openxmlformats.org/officeDocument/2006/relationships/slide" Target="slides/slide631.xml"/><Relationship Id="rId878" Type="http://schemas.openxmlformats.org/officeDocument/2006/relationships/slide" Target="slides/slide873.xml"/><Relationship Id="rId631" Type="http://schemas.openxmlformats.org/officeDocument/2006/relationships/slide" Target="slides/slide626.xml"/><Relationship Id="rId873" Type="http://schemas.openxmlformats.org/officeDocument/2006/relationships/slide" Target="slides/slide868.xml"/><Relationship Id="rId630" Type="http://schemas.openxmlformats.org/officeDocument/2006/relationships/slide" Target="slides/slide625.xml"/><Relationship Id="rId872" Type="http://schemas.openxmlformats.org/officeDocument/2006/relationships/slide" Target="slides/slide867.xml"/><Relationship Id="rId871" Type="http://schemas.openxmlformats.org/officeDocument/2006/relationships/slide" Target="slides/slide866.xml"/><Relationship Id="rId870" Type="http://schemas.openxmlformats.org/officeDocument/2006/relationships/slide" Target="slides/slide865.xml"/><Relationship Id="rId829" Type="http://schemas.openxmlformats.org/officeDocument/2006/relationships/slide" Target="slides/slide824.xml"/><Relationship Id="rId828" Type="http://schemas.openxmlformats.org/officeDocument/2006/relationships/slide" Target="slides/slide823.xml"/><Relationship Id="rId827" Type="http://schemas.openxmlformats.org/officeDocument/2006/relationships/slide" Target="slides/slide822.xml"/><Relationship Id="rId822" Type="http://schemas.openxmlformats.org/officeDocument/2006/relationships/slide" Target="slides/slide817.xml"/><Relationship Id="rId821" Type="http://schemas.openxmlformats.org/officeDocument/2006/relationships/slide" Target="slides/slide816.xml"/><Relationship Id="rId820" Type="http://schemas.openxmlformats.org/officeDocument/2006/relationships/slide" Target="slides/slide815.xml"/><Relationship Id="rId826" Type="http://schemas.openxmlformats.org/officeDocument/2006/relationships/slide" Target="slides/slide821.xml"/><Relationship Id="rId825" Type="http://schemas.openxmlformats.org/officeDocument/2006/relationships/slide" Target="slides/slide820.xml"/><Relationship Id="rId824" Type="http://schemas.openxmlformats.org/officeDocument/2006/relationships/slide" Target="slides/slide819.xml"/><Relationship Id="rId823" Type="http://schemas.openxmlformats.org/officeDocument/2006/relationships/slide" Target="slides/slide818.xml"/><Relationship Id="rId819" Type="http://schemas.openxmlformats.org/officeDocument/2006/relationships/slide" Target="slides/slide814.xml"/><Relationship Id="rId818" Type="http://schemas.openxmlformats.org/officeDocument/2006/relationships/slide" Target="slides/slide813.xml"/><Relationship Id="rId817" Type="http://schemas.openxmlformats.org/officeDocument/2006/relationships/slide" Target="slides/slide812.xml"/><Relationship Id="rId816" Type="http://schemas.openxmlformats.org/officeDocument/2006/relationships/slide" Target="slides/slide811.xml"/><Relationship Id="rId811" Type="http://schemas.openxmlformats.org/officeDocument/2006/relationships/slide" Target="slides/slide806.xml"/><Relationship Id="rId810" Type="http://schemas.openxmlformats.org/officeDocument/2006/relationships/slide" Target="slides/slide805.xml"/><Relationship Id="rId815" Type="http://schemas.openxmlformats.org/officeDocument/2006/relationships/slide" Target="slides/slide810.xml"/><Relationship Id="rId814" Type="http://schemas.openxmlformats.org/officeDocument/2006/relationships/slide" Target="slides/slide809.xml"/><Relationship Id="rId813" Type="http://schemas.openxmlformats.org/officeDocument/2006/relationships/slide" Target="slides/slide808.xml"/><Relationship Id="rId812" Type="http://schemas.openxmlformats.org/officeDocument/2006/relationships/slide" Target="slides/slide807.xml"/><Relationship Id="rId609" Type="http://schemas.openxmlformats.org/officeDocument/2006/relationships/slide" Target="slides/slide604.xml"/><Relationship Id="rId608" Type="http://schemas.openxmlformats.org/officeDocument/2006/relationships/slide" Target="slides/slide603.xml"/><Relationship Id="rId607" Type="http://schemas.openxmlformats.org/officeDocument/2006/relationships/slide" Target="slides/slide602.xml"/><Relationship Id="rId849" Type="http://schemas.openxmlformats.org/officeDocument/2006/relationships/slide" Target="slides/slide844.xml"/><Relationship Id="rId602" Type="http://schemas.openxmlformats.org/officeDocument/2006/relationships/slide" Target="slides/slide597.xml"/><Relationship Id="rId844" Type="http://schemas.openxmlformats.org/officeDocument/2006/relationships/slide" Target="slides/slide839.xml"/><Relationship Id="rId601" Type="http://schemas.openxmlformats.org/officeDocument/2006/relationships/slide" Target="slides/slide596.xml"/><Relationship Id="rId843" Type="http://schemas.openxmlformats.org/officeDocument/2006/relationships/slide" Target="slides/slide838.xml"/><Relationship Id="rId600" Type="http://schemas.openxmlformats.org/officeDocument/2006/relationships/slide" Target="slides/slide595.xml"/><Relationship Id="rId842" Type="http://schemas.openxmlformats.org/officeDocument/2006/relationships/slide" Target="slides/slide837.xml"/><Relationship Id="rId841" Type="http://schemas.openxmlformats.org/officeDocument/2006/relationships/slide" Target="slides/slide836.xml"/><Relationship Id="rId606" Type="http://schemas.openxmlformats.org/officeDocument/2006/relationships/slide" Target="slides/slide601.xml"/><Relationship Id="rId848" Type="http://schemas.openxmlformats.org/officeDocument/2006/relationships/slide" Target="slides/slide843.xml"/><Relationship Id="rId605" Type="http://schemas.openxmlformats.org/officeDocument/2006/relationships/slide" Target="slides/slide600.xml"/><Relationship Id="rId847" Type="http://schemas.openxmlformats.org/officeDocument/2006/relationships/slide" Target="slides/slide842.xml"/><Relationship Id="rId604" Type="http://schemas.openxmlformats.org/officeDocument/2006/relationships/slide" Target="slides/slide599.xml"/><Relationship Id="rId846" Type="http://schemas.openxmlformats.org/officeDocument/2006/relationships/slide" Target="slides/slide841.xml"/><Relationship Id="rId603" Type="http://schemas.openxmlformats.org/officeDocument/2006/relationships/slide" Target="slides/slide598.xml"/><Relationship Id="rId845" Type="http://schemas.openxmlformats.org/officeDocument/2006/relationships/slide" Target="slides/slide840.xml"/><Relationship Id="rId840" Type="http://schemas.openxmlformats.org/officeDocument/2006/relationships/slide" Target="slides/slide835.xml"/><Relationship Id="rId839" Type="http://schemas.openxmlformats.org/officeDocument/2006/relationships/slide" Target="slides/slide834.xml"/><Relationship Id="rId838" Type="http://schemas.openxmlformats.org/officeDocument/2006/relationships/slide" Target="slides/slide833.xml"/><Relationship Id="rId833" Type="http://schemas.openxmlformats.org/officeDocument/2006/relationships/slide" Target="slides/slide828.xml"/><Relationship Id="rId832" Type="http://schemas.openxmlformats.org/officeDocument/2006/relationships/slide" Target="slides/slide827.xml"/><Relationship Id="rId831" Type="http://schemas.openxmlformats.org/officeDocument/2006/relationships/slide" Target="slides/slide826.xml"/><Relationship Id="rId830" Type="http://schemas.openxmlformats.org/officeDocument/2006/relationships/slide" Target="slides/slide825.xml"/><Relationship Id="rId837" Type="http://schemas.openxmlformats.org/officeDocument/2006/relationships/slide" Target="slides/slide832.xml"/><Relationship Id="rId836" Type="http://schemas.openxmlformats.org/officeDocument/2006/relationships/slide" Target="slides/slide831.xml"/><Relationship Id="rId835" Type="http://schemas.openxmlformats.org/officeDocument/2006/relationships/slide" Target="slides/slide830.xml"/><Relationship Id="rId834" Type="http://schemas.openxmlformats.org/officeDocument/2006/relationships/slide" Target="slides/slide829.xml"/><Relationship Id="rId228" Type="http://schemas.openxmlformats.org/officeDocument/2006/relationships/slide" Target="slides/slide223.xml"/><Relationship Id="rId227" Type="http://schemas.openxmlformats.org/officeDocument/2006/relationships/slide" Target="slides/slide222.xml"/><Relationship Id="rId469" Type="http://schemas.openxmlformats.org/officeDocument/2006/relationships/slide" Target="slides/slide464.xml"/><Relationship Id="rId226" Type="http://schemas.openxmlformats.org/officeDocument/2006/relationships/slide" Target="slides/slide221.xml"/><Relationship Id="rId468" Type="http://schemas.openxmlformats.org/officeDocument/2006/relationships/slide" Target="slides/slide463.xml"/><Relationship Id="rId225" Type="http://schemas.openxmlformats.org/officeDocument/2006/relationships/slide" Target="slides/slide220.xml"/><Relationship Id="rId467" Type="http://schemas.openxmlformats.org/officeDocument/2006/relationships/slide" Target="slides/slide462.xml"/><Relationship Id="rId229" Type="http://schemas.openxmlformats.org/officeDocument/2006/relationships/slide" Target="slides/slide224.xml"/><Relationship Id="rId220" Type="http://schemas.openxmlformats.org/officeDocument/2006/relationships/slide" Target="slides/slide215.xml"/><Relationship Id="rId462" Type="http://schemas.openxmlformats.org/officeDocument/2006/relationships/slide" Target="slides/slide457.xml"/><Relationship Id="rId461" Type="http://schemas.openxmlformats.org/officeDocument/2006/relationships/slide" Target="slides/slide456.xml"/><Relationship Id="rId460" Type="http://schemas.openxmlformats.org/officeDocument/2006/relationships/slide" Target="slides/slide455.xml"/><Relationship Id="rId224" Type="http://schemas.openxmlformats.org/officeDocument/2006/relationships/slide" Target="slides/slide219.xml"/><Relationship Id="rId466" Type="http://schemas.openxmlformats.org/officeDocument/2006/relationships/slide" Target="slides/slide461.xml"/><Relationship Id="rId223" Type="http://schemas.openxmlformats.org/officeDocument/2006/relationships/slide" Target="slides/slide218.xml"/><Relationship Id="rId465" Type="http://schemas.openxmlformats.org/officeDocument/2006/relationships/slide" Target="slides/slide460.xml"/><Relationship Id="rId222" Type="http://schemas.openxmlformats.org/officeDocument/2006/relationships/slide" Target="slides/slide217.xml"/><Relationship Id="rId464" Type="http://schemas.openxmlformats.org/officeDocument/2006/relationships/slide" Target="slides/slide459.xml"/><Relationship Id="rId221" Type="http://schemas.openxmlformats.org/officeDocument/2006/relationships/slide" Target="slides/slide216.xml"/><Relationship Id="rId463" Type="http://schemas.openxmlformats.org/officeDocument/2006/relationships/slide" Target="slides/slide458.xml"/><Relationship Id="rId217" Type="http://schemas.openxmlformats.org/officeDocument/2006/relationships/slide" Target="slides/slide212.xml"/><Relationship Id="rId459" Type="http://schemas.openxmlformats.org/officeDocument/2006/relationships/slide" Target="slides/slide454.xml"/><Relationship Id="rId216" Type="http://schemas.openxmlformats.org/officeDocument/2006/relationships/slide" Target="slides/slide211.xml"/><Relationship Id="rId458" Type="http://schemas.openxmlformats.org/officeDocument/2006/relationships/slide" Target="slides/slide453.xml"/><Relationship Id="rId215" Type="http://schemas.openxmlformats.org/officeDocument/2006/relationships/slide" Target="slides/slide210.xml"/><Relationship Id="rId457" Type="http://schemas.openxmlformats.org/officeDocument/2006/relationships/slide" Target="slides/slide452.xml"/><Relationship Id="rId699" Type="http://schemas.openxmlformats.org/officeDocument/2006/relationships/slide" Target="slides/slide694.xml"/><Relationship Id="rId214" Type="http://schemas.openxmlformats.org/officeDocument/2006/relationships/slide" Target="slides/slide209.xml"/><Relationship Id="rId456" Type="http://schemas.openxmlformats.org/officeDocument/2006/relationships/slide" Target="slides/slide451.xml"/><Relationship Id="rId698" Type="http://schemas.openxmlformats.org/officeDocument/2006/relationships/slide" Target="slides/slide693.xml"/><Relationship Id="rId219" Type="http://schemas.openxmlformats.org/officeDocument/2006/relationships/slide" Target="slides/slide214.xml"/><Relationship Id="rId218" Type="http://schemas.openxmlformats.org/officeDocument/2006/relationships/slide" Target="slides/slide213.xml"/><Relationship Id="rId451" Type="http://schemas.openxmlformats.org/officeDocument/2006/relationships/slide" Target="slides/slide446.xml"/><Relationship Id="rId693" Type="http://schemas.openxmlformats.org/officeDocument/2006/relationships/slide" Target="slides/slide688.xml"/><Relationship Id="rId450" Type="http://schemas.openxmlformats.org/officeDocument/2006/relationships/slide" Target="slides/slide445.xml"/><Relationship Id="rId692" Type="http://schemas.openxmlformats.org/officeDocument/2006/relationships/slide" Target="slides/slide687.xml"/><Relationship Id="rId691" Type="http://schemas.openxmlformats.org/officeDocument/2006/relationships/slide" Target="slides/slide686.xml"/><Relationship Id="rId690" Type="http://schemas.openxmlformats.org/officeDocument/2006/relationships/slide" Target="slides/slide685.xml"/><Relationship Id="rId213" Type="http://schemas.openxmlformats.org/officeDocument/2006/relationships/slide" Target="slides/slide208.xml"/><Relationship Id="rId455" Type="http://schemas.openxmlformats.org/officeDocument/2006/relationships/slide" Target="slides/slide450.xml"/><Relationship Id="rId697" Type="http://schemas.openxmlformats.org/officeDocument/2006/relationships/slide" Target="slides/slide692.xml"/><Relationship Id="rId212" Type="http://schemas.openxmlformats.org/officeDocument/2006/relationships/slide" Target="slides/slide207.xml"/><Relationship Id="rId454" Type="http://schemas.openxmlformats.org/officeDocument/2006/relationships/slide" Target="slides/slide449.xml"/><Relationship Id="rId696" Type="http://schemas.openxmlformats.org/officeDocument/2006/relationships/slide" Target="slides/slide691.xml"/><Relationship Id="rId211" Type="http://schemas.openxmlformats.org/officeDocument/2006/relationships/slide" Target="slides/slide206.xml"/><Relationship Id="rId453" Type="http://schemas.openxmlformats.org/officeDocument/2006/relationships/slide" Target="slides/slide448.xml"/><Relationship Id="rId695" Type="http://schemas.openxmlformats.org/officeDocument/2006/relationships/slide" Target="slides/slide690.xml"/><Relationship Id="rId210" Type="http://schemas.openxmlformats.org/officeDocument/2006/relationships/slide" Target="slides/slide205.xml"/><Relationship Id="rId452" Type="http://schemas.openxmlformats.org/officeDocument/2006/relationships/slide" Target="slides/slide447.xml"/><Relationship Id="rId694" Type="http://schemas.openxmlformats.org/officeDocument/2006/relationships/slide" Target="slides/slide689.xml"/><Relationship Id="rId491" Type="http://schemas.openxmlformats.org/officeDocument/2006/relationships/slide" Target="slides/slide486.xml"/><Relationship Id="rId490" Type="http://schemas.openxmlformats.org/officeDocument/2006/relationships/slide" Target="slides/slide485.xml"/><Relationship Id="rId249" Type="http://schemas.openxmlformats.org/officeDocument/2006/relationships/slide" Target="slides/slide244.xml"/><Relationship Id="rId248" Type="http://schemas.openxmlformats.org/officeDocument/2006/relationships/slide" Target="slides/slide243.xml"/><Relationship Id="rId247" Type="http://schemas.openxmlformats.org/officeDocument/2006/relationships/slide" Target="slides/slide242.xml"/><Relationship Id="rId489" Type="http://schemas.openxmlformats.org/officeDocument/2006/relationships/slide" Target="slides/slide484.xml"/><Relationship Id="rId242" Type="http://schemas.openxmlformats.org/officeDocument/2006/relationships/slide" Target="slides/slide237.xml"/><Relationship Id="rId484" Type="http://schemas.openxmlformats.org/officeDocument/2006/relationships/slide" Target="slides/slide479.xml"/><Relationship Id="rId241" Type="http://schemas.openxmlformats.org/officeDocument/2006/relationships/slide" Target="slides/slide236.xml"/><Relationship Id="rId483" Type="http://schemas.openxmlformats.org/officeDocument/2006/relationships/slide" Target="slides/slide478.xml"/><Relationship Id="rId240" Type="http://schemas.openxmlformats.org/officeDocument/2006/relationships/slide" Target="slides/slide235.xml"/><Relationship Id="rId482" Type="http://schemas.openxmlformats.org/officeDocument/2006/relationships/slide" Target="slides/slide477.xml"/><Relationship Id="rId481" Type="http://schemas.openxmlformats.org/officeDocument/2006/relationships/slide" Target="slides/slide476.xml"/><Relationship Id="rId246" Type="http://schemas.openxmlformats.org/officeDocument/2006/relationships/slide" Target="slides/slide241.xml"/><Relationship Id="rId488" Type="http://schemas.openxmlformats.org/officeDocument/2006/relationships/slide" Target="slides/slide483.xml"/><Relationship Id="rId245" Type="http://schemas.openxmlformats.org/officeDocument/2006/relationships/slide" Target="slides/slide240.xml"/><Relationship Id="rId487" Type="http://schemas.openxmlformats.org/officeDocument/2006/relationships/slide" Target="slides/slide482.xml"/><Relationship Id="rId244" Type="http://schemas.openxmlformats.org/officeDocument/2006/relationships/slide" Target="slides/slide239.xml"/><Relationship Id="rId486" Type="http://schemas.openxmlformats.org/officeDocument/2006/relationships/slide" Target="slides/slide481.xml"/><Relationship Id="rId243" Type="http://schemas.openxmlformats.org/officeDocument/2006/relationships/slide" Target="slides/slide238.xml"/><Relationship Id="rId485" Type="http://schemas.openxmlformats.org/officeDocument/2006/relationships/slide" Target="slides/slide480.xml"/><Relationship Id="rId480" Type="http://schemas.openxmlformats.org/officeDocument/2006/relationships/slide" Target="slides/slide475.xml"/><Relationship Id="rId239" Type="http://schemas.openxmlformats.org/officeDocument/2006/relationships/slide" Target="slides/slide234.xml"/><Relationship Id="rId238" Type="http://schemas.openxmlformats.org/officeDocument/2006/relationships/slide" Target="slides/slide233.xml"/><Relationship Id="rId237" Type="http://schemas.openxmlformats.org/officeDocument/2006/relationships/slide" Target="slides/slide232.xml"/><Relationship Id="rId479" Type="http://schemas.openxmlformats.org/officeDocument/2006/relationships/slide" Target="slides/slide474.xml"/><Relationship Id="rId236" Type="http://schemas.openxmlformats.org/officeDocument/2006/relationships/slide" Target="slides/slide231.xml"/><Relationship Id="rId478" Type="http://schemas.openxmlformats.org/officeDocument/2006/relationships/slide" Target="slides/slide473.xml"/><Relationship Id="rId231" Type="http://schemas.openxmlformats.org/officeDocument/2006/relationships/slide" Target="slides/slide226.xml"/><Relationship Id="rId473" Type="http://schemas.openxmlformats.org/officeDocument/2006/relationships/slide" Target="slides/slide468.xml"/><Relationship Id="rId230" Type="http://schemas.openxmlformats.org/officeDocument/2006/relationships/slide" Target="slides/slide225.xml"/><Relationship Id="rId472" Type="http://schemas.openxmlformats.org/officeDocument/2006/relationships/slide" Target="slides/slide467.xml"/><Relationship Id="rId471" Type="http://schemas.openxmlformats.org/officeDocument/2006/relationships/slide" Target="slides/slide466.xml"/><Relationship Id="rId470" Type="http://schemas.openxmlformats.org/officeDocument/2006/relationships/slide" Target="slides/slide465.xml"/><Relationship Id="rId235" Type="http://schemas.openxmlformats.org/officeDocument/2006/relationships/slide" Target="slides/slide230.xml"/><Relationship Id="rId477" Type="http://schemas.openxmlformats.org/officeDocument/2006/relationships/slide" Target="slides/slide472.xml"/><Relationship Id="rId234" Type="http://schemas.openxmlformats.org/officeDocument/2006/relationships/slide" Target="slides/slide229.xml"/><Relationship Id="rId476" Type="http://schemas.openxmlformats.org/officeDocument/2006/relationships/slide" Target="slides/slide471.xml"/><Relationship Id="rId233" Type="http://schemas.openxmlformats.org/officeDocument/2006/relationships/slide" Target="slides/slide228.xml"/><Relationship Id="rId475" Type="http://schemas.openxmlformats.org/officeDocument/2006/relationships/slide" Target="slides/slide470.xml"/><Relationship Id="rId232" Type="http://schemas.openxmlformats.org/officeDocument/2006/relationships/slide" Target="slides/slide227.xml"/><Relationship Id="rId474" Type="http://schemas.openxmlformats.org/officeDocument/2006/relationships/slide" Target="slides/slide469.xml"/><Relationship Id="rId426" Type="http://schemas.openxmlformats.org/officeDocument/2006/relationships/slide" Target="slides/slide421.xml"/><Relationship Id="rId668" Type="http://schemas.openxmlformats.org/officeDocument/2006/relationships/slide" Target="slides/slide663.xml"/><Relationship Id="rId425" Type="http://schemas.openxmlformats.org/officeDocument/2006/relationships/slide" Target="slides/slide420.xml"/><Relationship Id="rId667" Type="http://schemas.openxmlformats.org/officeDocument/2006/relationships/slide" Target="slides/slide662.xml"/><Relationship Id="rId424" Type="http://schemas.openxmlformats.org/officeDocument/2006/relationships/slide" Target="slides/slide419.xml"/><Relationship Id="rId666" Type="http://schemas.openxmlformats.org/officeDocument/2006/relationships/slide" Target="slides/slide661.xml"/><Relationship Id="rId423" Type="http://schemas.openxmlformats.org/officeDocument/2006/relationships/slide" Target="slides/slide418.xml"/><Relationship Id="rId665" Type="http://schemas.openxmlformats.org/officeDocument/2006/relationships/slide" Target="slides/slide660.xml"/><Relationship Id="rId429" Type="http://schemas.openxmlformats.org/officeDocument/2006/relationships/slide" Target="slides/slide424.xml"/><Relationship Id="rId428" Type="http://schemas.openxmlformats.org/officeDocument/2006/relationships/slide" Target="slides/slide423.xml"/><Relationship Id="rId427" Type="http://schemas.openxmlformats.org/officeDocument/2006/relationships/slide" Target="slides/slide422.xml"/><Relationship Id="rId669" Type="http://schemas.openxmlformats.org/officeDocument/2006/relationships/slide" Target="slides/slide664.xml"/><Relationship Id="rId660" Type="http://schemas.openxmlformats.org/officeDocument/2006/relationships/slide" Target="slides/slide655.xml"/><Relationship Id="rId422" Type="http://schemas.openxmlformats.org/officeDocument/2006/relationships/slide" Target="slides/slide417.xml"/><Relationship Id="rId664" Type="http://schemas.openxmlformats.org/officeDocument/2006/relationships/slide" Target="slides/slide659.xml"/><Relationship Id="rId421" Type="http://schemas.openxmlformats.org/officeDocument/2006/relationships/slide" Target="slides/slide416.xml"/><Relationship Id="rId663" Type="http://schemas.openxmlformats.org/officeDocument/2006/relationships/slide" Target="slides/slide658.xml"/><Relationship Id="rId420" Type="http://schemas.openxmlformats.org/officeDocument/2006/relationships/slide" Target="slides/slide415.xml"/><Relationship Id="rId662" Type="http://schemas.openxmlformats.org/officeDocument/2006/relationships/slide" Target="slides/slide657.xml"/><Relationship Id="rId661" Type="http://schemas.openxmlformats.org/officeDocument/2006/relationships/slide" Target="slides/slide656.xml"/><Relationship Id="rId415" Type="http://schemas.openxmlformats.org/officeDocument/2006/relationships/slide" Target="slides/slide410.xml"/><Relationship Id="rId657" Type="http://schemas.openxmlformats.org/officeDocument/2006/relationships/slide" Target="slides/slide652.xml"/><Relationship Id="rId899" Type="http://schemas.openxmlformats.org/officeDocument/2006/relationships/slide" Target="slides/slide894.xml"/><Relationship Id="rId414" Type="http://schemas.openxmlformats.org/officeDocument/2006/relationships/slide" Target="slides/slide409.xml"/><Relationship Id="rId656" Type="http://schemas.openxmlformats.org/officeDocument/2006/relationships/slide" Target="slides/slide651.xml"/><Relationship Id="rId898" Type="http://schemas.openxmlformats.org/officeDocument/2006/relationships/slide" Target="slides/slide893.xml"/><Relationship Id="rId413" Type="http://schemas.openxmlformats.org/officeDocument/2006/relationships/slide" Target="slides/slide408.xml"/><Relationship Id="rId655" Type="http://schemas.openxmlformats.org/officeDocument/2006/relationships/slide" Target="slides/slide650.xml"/><Relationship Id="rId897" Type="http://schemas.openxmlformats.org/officeDocument/2006/relationships/slide" Target="slides/slide892.xml"/><Relationship Id="rId412" Type="http://schemas.openxmlformats.org/officeDocument/2006/relationships/slide" Target="slides/slide407.xml"/><Relationship Id="rId654" Type="http://schemas.openxmlformats.org/officeDocument/2006/relationships/slide" Target="slides/slide649.xml"/><Relationship Id="rId896" Type="http://schemas.openxmlformats.org/officeDocument/2006/relationships/slide" Target="slides/slide891.xml"/><Relationship Id="rId419" Type="http://schemas.openxmlformats.org/officeDocument/2006/relationships/slide" Target="slides/slide414.xml"/><Relationship Id="rId418" Type="http://schemas.openxmlformats.org/officeDocument/2006/relationships/slide" Target="slides/slide413.xml"/><Relationship Id="rId417" Type="http://schemas.openxmlformats.org/officeDocument/2006/relationships/slide" Target="slides/slide412.xml"/><Relationship Id="rId659" Type="http://schemas.openxmlformats.org/officeDocument/2006/relationships/slide" Target="slides/slide654.xml"/><Relationship Id="rId416" Type="http://schemas.openxmlformats.org/officeDocument/2006/relationships/slide" Target="slides/slide411.xml"/><Relationship Id="rId658" Type="http://schemas.openxmlformats.org/officeDocument/2006/relationships/slide" Target="slides/slide653.xml"/><Relationship Id="rId891" Type="http://schemas.openxmlformats.org/officeDocument/2006/relationships/slide" Target="slides/slide886.xml"/><Relationship Id="rId890" Type="http://schemas.openxmlformats.org/officeDocument/2006/relationships/slide" Target="slides/slide885.xml"/><Relationship Id="rId411" Type="http://schemas.openxmlformats.org/officeDocument/2006/relationships/slide" Target="slides/slide406.xml"/><Relationship Id="rId653" Type="http://schemas.openxmlformats.org/officeDocument/2006/relationships/slide" Target="slides/slide648.xml"/><Relationship Id="rId895" Type="http://schemas.openxmlformats.org/officeDocument/2006/relationships/slide" Target="slides/slide890.xml"/><Relationship Id="rId410" Type="http://schemas.openxmlformats.org/officeDocument/2006/relationships/slide" Target="slides/slide405.xml"/><Relationship Id="rId652" Type="http://schemas.openxmlformats.org/officeDocument/2006/relationships/slide" Target="slides/slide647.xml"/><Relationship Id="rId894" Type="http://schemas.openxmlformats.org/officeDocument/2006/relationships/slide" Target="slides/slide889.xml"/><Relationship Id="rId651" Type="http://schemas.openxmlformats.org/officeDocument/2006/relationships/slide" Target="slides/slide646.xml"/><Relationship Id="rId893" Type="http://schemas.openxmlformats.org/officeDocument/2006/relationships/slide" Target="slides/slide888.xml"/><Relationship Id="rId650" Type="http://schemas.openxmlformats.org/officeDocument/2006/relationships/slide" Target="slides/slide645.xml"/><Relationship Id="rId892" Type="http://schemas.openxmlformats.org/officeDocument/2006/relationships/slide" Target="slides/slide887.xml"/><Relationship Id="rId206" Type="http://schemas.openxmlformats.org/officeDocument/2006/relationships/slide" Target="slides/slide201.xml"/><Relationship Id="rId448" Type="http://schemas.openxmlformats.org/officeDocument/2006/relationships/slide" Target="slides/slide443.xml"/><Relationship Id="rId205" Type="http://schemas.openxmlformats.org/officeDocument/2006/relationships/slide" Target="slides/slide200.xml"/><Relationship Id="rId447" Type="http://schemas.openxmlformats.org/officeDocument/2006/relationships/slide" Target="slides/slide442.xml"/><Relationship Id="rId689" Type="http://schemas.openxmlformats.org/officeDocument/2006/relationships/slide" Target="slides/slide684.xml"/><Relationship Id="rId204" Type="http://schemas.openxmlformats.org/officeDocument/2006/relationships/slide" Target="slides/slide199.xml"/><Relationship Id="rId446" Type="http://schemas.openxmlformats.org/officeDocument/2006/relationships/slide" Target="slides/slide441.xml"/><Relationship Id="rId688" Type="http://schemas.openxmlformats.org/officeDocument/2006/relationships/slide" Target="slides/slide683.xml"/><Relationship Id="rId203" Type="http://schemas.openxmlformats.org/officeDocument/2006/relationships/slide" Target="slides/slide198.xml"/><Relationship Id="rId445" Type="http://schemas.openxmlformats.org/officeDocument/2006/relationships/slide" Target="slides/slide440.xml"/><Relationship Id="rId687" Type="http://schemas.openxmlformats.org/officeDocument/2006/relationships/slide" Target="slides/slide682.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449" Type="http://schemas.openxmlformats.org/officeDocument/2006/relationships/slide" Target="slides/slide444.xml"/><Relationship Id="rId440" Type="http://schemas.openxmlformats.org/officeDocument/2006/relationships/slide" Target="slides/slide435.xml"/><Relationship Id="rId682" Type="http://schemas.openxmlformats.org/officeDocument/2006/relationships/slide" Target="slides/slide677.xml"/><Relationship Id="rId681" Type="http://schemas.openxmlformats.org/officeDocument/2006/relationships/slide" Target="slides/slide676.xml"/><Relationship Id="rId680" Type="http://schemas.openxmlformats.org/officeDocument/2006/relationships/slide" Target="slides/slide675.xml"/><Relationship Id="rId202" Type="http://schemas.openxmlformats.org/officeDocument/2006/relationships/slide" Target="slides/slide197.xml"/><Relationship Id="rId444" Type="http://schemas.openxmlformats.org/officeDocument/2006/relationships/slide" Target="slides/slide439.xml"/><Relationship Id="rId686" Type="http://schemas.openxmlformats.org/officeDocument/2006/relationships/slide" Target="slides/slide681.xml"/><Relationship Id="rId201" Type="http://schemas.openxmlformats.org/officeDocument/2006/relationships/slide" Target="slides/slide196.xml"/><Relationship Id="rId443" Type="http://schemas.openxmlformats.org/officeDocument/2006/relationships/slide" Target="slides/slide438.xml"/><Relationship Id="rId685" Type="http://schemas.openxmlformats.org/officeDocument/2006/relationships/slide" Target="slides/slide680.xml"/><Relationship Id="rId200" Type="http://schemas.openxmlformats.org/officeDocument/2006/relationships/slide" Target="slides/slide195.xml"/><Relationship Id="rId442" Type="http://schemas.openxmlformats.org/officeDocument/2006/relationships/slide" Target="slides/slide437.xml"/><Relationship Id="rId684" Type="http://schemas.openxmlformats.org/officeDocument/2006/relationships/slide" Target="slides/slide679.xml"/><Relationship Id="rId441" Type="http://schemas.openxmlformats.org/officeDocument/2006/relationships/slide" Target="slides/slide436.xml"/><Relationship Id="rId683" Type="http://schemas.openxmlformats.org/officeDocument/2006/relationships/slide" Target="slides/slide678.xml"/><Relationship Id="rId437" Type="http://schemas.openxmlformats.org/officeDocument/2006/relationships/slide" Target="slides/slide432.xml"/><Relationship Id="rId679" Type="http://schemas.openxmlformats.org/officeDocument/2006/relationships/slide" Target="slides/slide674.xml"/><Relationship Id="rId436" Type="http://schemas.openxmlformats.org/officeDocument/2006/relationships/slide" Target="slides/slide431.xml"/><Relationship Id="rId678" Type="http://schemas.openxmlformats.org/officeDocument/2006/relationships/slide" Target="slides/slide673.xml"/><Relationship Id="rId435" Type="http://schemas.openxmlformats.org/officeDocument/2006/relationships/slide" Target="slides/slide430.xml"/><Relationship Id="rId677" Type="http://schemas.openxmlformats.org/officeDocument/2006/relationships/slide" Target="slides/slide672.xml"/><Relationship Id="rId434" Type="http://schemas.openxmlformats.org/officeDocument/2006/relationships/slide" Target="slides/slide429.xml"/><Relationship Id="rId676" Type="http://schemas.openxmlformats.org/officeDocument/2006/relationships/slide" Target="slides/slide671.xml"/><Relationship Id="rId439" Type="http://schemas.openxmlformats.org/officeDocument/2006/relationships/slide" Target="slides/slide434.xml"/><Relationship Id="rId438" Type="http://schemas.openxmlformats.org/officeDocument/2006/relationships/slide" Target="slides/slide433.xml"/><Relationship Id="rId671" Type="http://schemas.openxmlformats.org/officeDocument/2006/relationships/slide" Target="slides/slide666.xml"/><Relationship Id="rId670" Type="http://schemas.openxmlformats.org/officeDocument/2006/relationships/slide" Target="slides/slide665.xml"/><Relationship Id="rId433" Type="http://schemas.openxmlformats.org/officeDocument/2006/relationships/slide" Target="slides/slide428.xml"/><Relationship Id="rId675" Type="http://schemas.openxmlformats.org/officeDocument/2006/relationships/slide" Target="slides/slide670.xml"/><Relationship Id="rId432" Type="http://schemas.openxmlformats.org/officeDocument/2006/relationships/slide" Target="slides/slide427.xml"/><Relationship Id="rId674" Type="http://schemas.openxmlformats.org/officeDocument/2006/relationships/slide" Target="slides/slide669.xml"/><Relationship Id="rId431" Type="http://schemas.openxmlformats.org/officeDocument/2006/relationships/slide" Target="slides/slide426.xml"/><Relationship Id="rId673" Type="http://schemas.openxmlformats.org/officeDocument/2006/relationships/slide" Target="slides/slide668.xml"/><Relationship Id="rId430" Type="http://schemas.openxmlformats.org/officeDocument/2006/relationships/slide" Target="slides/slide425.xml"/><Relationship Id="rId672" Type="http://schemas.openxmlformats.org/officeDocument/2006/relationships/slide" Target="slides/slide6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slgit.fsl.cs.sunysb.edu:8080" TargetMode="External"/></Relationships>
</file>

<file path=ppt/notesSlides/_rels/notesSlide5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Shape 7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6" name="Shape 7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Shape 7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3" name="Shape 7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Shape 7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0" name="Shape 7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Shape 7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7" name="Shape 7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Shape 7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4" name="Shape 7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Shape 8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1" name="Shape 8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Shape 8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8" name="Shape 8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Shape 8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5" name="Shape 8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Shape 8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2" name="Shape 8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Shape 8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9" name="Shape 8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Shape 8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6" name="Shape 8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Shape 8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3" name="Shape 8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Shape 8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0" name="Shape 8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Shape 8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7" name="Shape 8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Shape 8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4" name="Shape 8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Shape 8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1" name="Shape 8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Shape 8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9" name="Shape 8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Shape 8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6" name="Shape 8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Shape 8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4" name="Shape 8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Shape 9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1" name="Shape 9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Shape 9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8" name="Shape 9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Shape 9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5" name="Shape 9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Shape 9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2" name="Shape 9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Shape 9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0" name="Shape 9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Shape 9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7" name="Shape 9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Shape 9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4" name="Shape 9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Shape 9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1" name="Shape 9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Shape 9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8" name="Shape 9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Shape 9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5" name="Shape 9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Shape 9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2" name="Shape 9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7" name="Shape 977"/>
        <p:cNvGrpSpPr/>
        <p:nvPr/>
      </p:nvGrpSpPr>
      <p:grpSpPr>
        <a:xfrm>
          <a:off x="0" y="0"/>
          <a:ext cx="0" cy="0"/>
          <a:chOff x="0" y="0"/>
          <a:chExt cx="0" cy="0"/>
        </a:xfrm>
      </p:grpSpPr>
      <p:sp>
        <p:nvSpPr>
          <p:cNvPr id="978" name="Shape 9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9" name="Shape 9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Shape 9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6" name="Shape 9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Shape 9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3" name="Shape 9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Shape 9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0" name="Shape 10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Shape 10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7" name="Shape 10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Shape 10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4" name="Shape 10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Shape 10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1" name="Shape 10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Shape 10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9" name="Shape 10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Shape 10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6" name="Shape 10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Shape 10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3" name="Shape 10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Shape 10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0" name="Shape 10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Shape 10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7" name="Shape 10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Shape 10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5" name="Shape 10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Shape 10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3" name="Shape 10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Shape 10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0" name="Shape 10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Shape 10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7" name="Shape 10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Shape 10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5" name="Shape 10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Shape 1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2" name="Shape 1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Shape 1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9" name="Shape 11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Shape 1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6" name="Shape 11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1" name="Shape 1121"/>
        <p:cNvGrpSpPr/>
        <p:nvPr/>
      </p:nvGrpSpPr>
      <p:grpSpPr>
        <a:xfrm>
          <a:off x="0" y="0"/>
          <a:ext cx="0" cy="0"/>
          <a:chOff x="0" y="0"/>
          <a:chExt cx="0" cy="0"/>
        </a:xfrm>
      </p:grpSpPr>
      <p:sp>
        <p:nvSpPr>
          <p:cNvPr id="1122" name="Shape 1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3" name="Shape 11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8" name="Shape 1128"/>
        <p:cNvGrpSpPr/>
        <p:nvPr/>
      </p:nvGrpSpPr>
      <p:grpSpPr>
        <a:xfrm>
          <a:off x="0" y="0"/>
          <a:ext cx="0" cy="0"/>
          <a:chOff x="0" y="0"/>
          <a:chExt cx="0" cy="0"/>
        </a:xfrm>
      </p:grpSpPr>
      <p:sp>
        <p:nvSpPr>
          <p:cNvPr id="1129" name="Shape 1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0" name="Shape 1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Shape 1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7" name="Shape 11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Shape 1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4" name="Shape 1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Shape 1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1" name="Shape 1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Shape 1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8" name="Shape 1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3" name="Shape 1163"/>
        <p:cNvGrpSpPr/>
        <p:nvPr/>
      </p:nvGrpSpPr>
      <p:grpSpPr>
        <a:xfrm>
          <a:off x="0" y="0"/>
          <a:ext cx="0" cy="0"/>
          <a:chOff x="0" y="0"/>
          <a:chExt cx="0" cy="0"/>
        </a:xfrm>
      </p:grpSpPr>
      <p:sp>
        <p:nvSpPr>
          <p:cNvPr id="1164" name="Shape 1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5" name="Shape 1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0" name="Shape 1170"/>
        <p:cNvGrpSpPr/>
        <p:nvPr/>
      </p:nvGrpSpPr>
      <p:grpSpPr>
        <a:xfrm>
          <a:off x="0" y="0"/>
          <a:ext cx="0" cy="0"/>
          <a:chOff x="0" y="0"/>
          <a:chExt cx="0" cy="0"/>
        </a:xfrm>
      </p:grpSpPr>
      <p:sp>
        <p:nvSpPr>
          <p:cNvPr id="1171" name="Shape 1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2" name="Shape 1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Shape 1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9" name="Shape 1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Shape 1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6" name="Shape 1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Shape 1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3" name="Shape 1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Shape 1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0" name="Shape 1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5" name="Shape 1205"/>
        <p:cNvGrpSpPr/>
        <p:nvPr/>
      </p:nvGrpSpPr>
      <p:grpSpPr>
        <a:xfrm>
          <a:off x="0" y="0"/>
          <a:ext cx="0" cy="0"/>
          <a:chOff x="0" y="0"/>
          <a:chExt cx="0" cy="0"/>
        </a:xfrm>
      </p:grpSpPr>
      <p:sp>
        <p:nvSpPr>
          <p:cNvPr id="1206" name="Shape 1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7" name="Shape 1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Shape 1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5" name="Shape 12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0" name="Shape 1220"/>
        <p:cNvGrpSpPr/>
        <p:nvPr/>
      </p:nvGrpSpPr>
      <p:grpSpPr>
        <a:xfrm>
          <a:off x="0" y="0"/>
          <a:ext cx="0" cy="0"/>
          <a:chOff x="0" y="0"/>
          <a:chExt cx="0" cy="0"/>
        </a:xfrm>
      </p:grpSpPr>
      <p:sp>
        <p:nvSpPr>
          <p:cNvPr id="1221" name="Shape 1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2" name="Shape 12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Shape 1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9" name="Shape 1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4" name="Shape 1234"/>
        <p:cNvGrpSpPr/>
        <p:nvPr/>
      </p:nvGrpSpPr>
      <p:grpSpPr>
        <a:xfrm>
          <a:off x="0" y="0"/>
          <a:ext cx="0" cy="0"/>
          <a:chOff x="0" y="0"/>
          <a:chExt cx="0" cy="0"/>
        </a:xfrm>
      </p:grpSpPr>
      <p:sp>
        <p:nvSpPr>
          <p:cNvPr id="1235" name="Shape 1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6" name="Shape 1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Shape 1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3" name="Shape 1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Shape 1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0" name="Shape 1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5" name="Shape 1255"/>
        <p:cNvGrpSpPr/>
        <p:nvPr/>
      </p:nvGrpSpPr>
      <p:grpSpPr>
        <a:xfrm>
          <a:off x="0" y="0"/>
          <a:ext cx="0" cy="0"/>
          <a:chOff x="0" y="0"/>
          <a:chExt cx="0" cy="0"/>
        </a:xfrm>
      </p:grpSpPr>
      <p:sp>
        <p:nvSpPr>
          <p:cNvPr id="1256" name="Shape 1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7" name="Shape 1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2" name="Shape 1262"/>
        <p:cNvGrpSpPr/>
        <p:nvPr/>
      </p:nvGrpSpPr>
      <p:grpSpPr>
        <a:xfrm>
          <a:off x="0" y="0"/>
          <a:ext cx="0" cy="0"/>
          <a:chOff x="0" y="0"/>
          <a:chExt cx="0" cy="0"/>
        </a:xfrm>
      </p:grpSpPr>
      <p:sp>
        <p:nvSpPr>
          <p:cNvPr id="1263" name="Shape 1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4" name="Shape 12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9" name="Shape 1269"/>
        <p:cNvGrpSpPr/>
        <p:nvPr/>
      </p:nvGrpSpPr>
      <p:grpSpPr>
        <a:xfrm>
          <a:off x="0" y="0"/>
          <a:ext cx="0" cy="0"/>
          <a:chOff x="0" y="0"/>
          <a:chExt cx="0" cy="0"/>
        </a:xfrm>
      </p:grpSpPr>
      <p:sp>
        <p:nvSpPr>
          <p:cNvPr id="1270" name="Shape 1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1" name="Shape 12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6" name="Shape 1276"/>
        <p:cNvGrpSpPr/>
        <p:nvPr/>
      </p:nvGrpSpPr>
      <p:grpSpPr>
        <a:xfrm>
          <a:off x="0" y="0"/>
          <a:ext cx="0" cy="0"/>
          <a:chOff x="0" y="0"/>
          <a:chExt cx="0" cy="0"/>
        </a:xfrm>
      </p:grpSpPr>
      <p:sp>
        <p:nvSpPr>
          <p:cNvPr id="1277" name="Shape 1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8" name="Shape 1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3" name="Shape 1283"/>
        <p:cNvGrpSpPr/>
        <p:nvPr/>
      </p:nvGrpSpPr>
      <p:grpSpPr>
        <a:xfrm>
          <a:off x="0" y="0"/>
          <a:ext cx="0" cy="0"/>
          <a:chOff x="0" y="0"/>
          <a:chExt cx="0" cy="0"/>
        </a:xfrm>
      </p:grpSpPr>
      <p:sp>
        <p:nvSpPr>
          <p:cNvPr id="1284" name="Shape 1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5" name="Shape 1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Shape 1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2" name="Shape 12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Shape 1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0" name="Shape 13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Shape 1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7" name="Shape 1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2" name="Shape 1312"/>
        <p:cNvGrpSpPr/>
        <p:nvPr/>
      </p:nvGrpSpPr>
      <p:grpSpPr>
        <a:xfrm>
          <a:off x="0" y="0"/>
          <a:ext cx="0" cy="0"/>
          <a:chOff x="0" y="0"/>
          <a:chExt cx="0" cy="0"/>
        </a:xfrm>
      </p:grpSpPr>
      <p:sp>
        <p:nvSpPr>
          <p:cNvPr id="1313" name="Shape 1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4" name="Shape 13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9" name="Shape 1319"/>
        <p:cNvGrpSpPr/>
        <p:nvPr/>
      </p:nvGrpSpPr>
      <p:grpSpPr>
        <a:xfrm>
          <a:off x="0" y="0"/>
          <a:ext cx="0" cy="0"/>
          <a:chOff x="0" y="0"/>
          <a:chExt cx="0" cy="0"/>
        </a:xfrm>
      </p:grpSpPr>
      <p:sp>
        <p:nvSpPr>
          <p:cNvPr id="1320" name="Shape 1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1" name="Shape 13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Shape 1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8" name="Shape 13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3" name="Shape 1333"/>
        <p:cNvGrpSpPr/>
        <p:nvPr/>
      </p:nvGrpSpPr>
      <p:grpSpPr>
        <a:xfrm>
          <a:off x="0" y="0"/>
          <a:ext cx="0" cy="0"/>
          <a:chOff x="0" y="0"/>
          <a:chExt cx="0" cy="0"/>
        </a:xfrm>
      </p:grpSpPr>
      <p:sp>
        <p:nvSpPr>
          <p:cNvPr id="1334" name="Shape 1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5" name="Shape 1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Shape 1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2" name="Shape 13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7" name="Shape 1347"/>
        <p:cNvGrpSpPr/>
        <p:nvPr/>
      </p:nvGrpSpPr>
      <p:grpSpPr>
        <a:xfrm>
          <a:off x="0" y="0"/>
          <a:ext cx="0" cy="0"/>
          <a:chOff x="0" y="0"/>
          <a:chExt cx="0" cy="0"/>
        </a:xfrm>
      </p:grpSpPr>
      <p:sp>
        <p:nvSpPr>
          <p:cNvPr id="1348" name="Shape 1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9" name="Shape 1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4" name="Shape 1354"/>
        <p:cNvGrpSpPr/>
        <p:nvPr/>
      </p:nvGrpSpPr>
      <p:grpSpPr>
        <a:xfrm>
          <a:off x="0" y="0"/>
          <a:ext cx="0" cy="0"/>
          <a:chOff x="0" y="0"/>
          <a:chExt cx="0" cy="0"/>
        </a:xfrm>
      </p:grpSpPr>
      <p:sp>
        <p:nvSpPr>
          <p:cNvPr id="1355" name="Shape 1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6" name="Shape 13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Shape 1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3" name="Shape 13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8" name="Shape 1368"/>
        <p:cNvGrpSpPr/>
        <p:nvPr/>
      </p:nvGrpSpPr>
      <p:grpSpPr>
        <a:xfrm>
          <a:off x="0" y="0"/>
          <a:ext cx="0" cy="0"/>
          <a:chOff x="0" y="0"/>
          <a:chExt cx="0" cy="0"/>
        </a:xfrm>
      </p:grpSpPr>
      <p:sp>
        <p:nvSpPr>
          <p:cNvPr id="1369" name="Shape 1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0" name="Shape 13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5" name="Shape 1375"/>
        <p:cNvGrpSpPr/>
        <p:nvPr/>
      </p:nvGrpSpPr>
      <p:grpSpPr>
        <a:xfrm>
          <a:off x="0" y="0"/>
          <a:ext cx="0" cy="0"/>
          <a:chOff x="0" y="0"/>
          <a:chExt cx="0" cy="0"/>
        </a:xfrm>
      </p:grpSpPr>
      <p:sp>
        <p:nvSpPr>
          <p:cNvPr id="1376" name="Shape 1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7" name="Shape 1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Shape 1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4" name="Shape 13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9" name="Shape 1389"/>
        <p:cNvGrpSpPr/>
        <p:nvPr/>
      </p:nvGrpSpPr>
      <p:grpSpPr>
        <a:xfrm>
          <a:off x="0" y="0"/>
          <a:ext cx="0" cy="0"/>
          <a:chOff x="0" y="0"/>
          <a:chExt cx="0" cy="0"/>
        </a:xfrm>
      </p:grpSpPr>
      <p:sp>
        <p:nvSpPr>
          <p:cNvPr id="1390" name="Shape 1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1" name="Shape 13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6" name="Shape 1396"/>
        <p:cNvGrpSpPr/>
        <p:nvPr/>
      </p:nvGrpSpPr>
      <p:grpSpPr>
        <a:xfrm>
          <a:off x="0" y="0"/>
          <a:ext cx="0" cy="0"/>
          <a:chOff x="0" y="0"/>
          <a:chExt cx="0" cy="0"/>
        </a:xfrm>
      </p:grpSpPr>
      <p:sp>
        <p:nvSpPr>
          <p:cNvPr id="1397" name="Shape 1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8" name="Shape 13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3" name="Shape 1403"/>
        <p:cNvGrpSpPr/>
        <p:nvPr/>
      </p:nvGrpSpPr>
      <p:grpSpPr>
        <a:xfrm>
          <a:off x="0" y="0"/>
          <a:ext cx="0" cy="0"/>
          <a:chOff x="0" y="0"/>
          <a:chExt cx="0" cy="0"/>
        </a:xfrm>
      </p:grpSpPr>
      <p:sp>
        <p:nvSpPr>
          <p:cNvPr id="1404" name="Shape 14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5" name="Shape 14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0" name="Shape 1410"/>
        <p:cNvGrpSpPr/>
        <p:nvPr/>
      </p:nvGrpSpPr>
      <p:grpSpPr>
        <a:xfrm>
          <a:off x="0" y="0"/>
          <a:ext cx="0" cy="0"/>
          <a:chOff x="0" y="0"/>
          <a:chExt cx="0" cy="0"/>
        </a:xfrm>
      </p:grpSpPr>
      <p:sp>
        <p:nvSpPr>
          <p:cNvPr id="1411" name="Shape 14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2" name="Shape 14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7" name="Shape 1417"/>
        <p:cNvGrpSpPr/>
        <p:nvPr/>
      </p:nvGrpSpPr>
      <p:grpSpPr>
        <a:xfrm>
          <a:off x="0" y="0"/>
          <a:ext cx="0" cy="0"/>
          <a:chOff x="0" y="0"/>
          <a:chExt cx="0" cy="0"/>
        </a:xfrm>
      </p:grpSpPr>
      <p:sp>
        <p:nvSpPr>
          <p:cNvPr id="1418" name="Shape 1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9" name="Shape 14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Shape 14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6" name="Shape 14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1" name="Shape 1431"/>
        <p:cNvGrpSpPr/>
        <p:nvPr/>
      </p:nvGrpSpPr>
      <p:grpSpPr>
        <a:xfrm>
          <a:off x="0" y="0"/>
          <a:ext cx="0" cy="0"/>
          <a:chOff x="0" y="0"/>
          <a:chExt cx="0" cy="0"/>
        </a:xfrm>
      </p:grpSpPr>
      <p:sp>
        <p:nvSpPr>
          <p:cNvPr id="1432" name="Shape 1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3" name="Shape 14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8" name="Shape 1438"/>
        <p:cNvGrpSpPr/>
        <p:nvPr/>
      </p:nvGrpSpPr>
      <p:grpSpPr>
        <a:xfrm>
          <a:off x="0" y="0"/>
          <a:ext cx="0" cy="0"/>
          <a:chOff x="0" y="0"/>
          <a:chExt cx="0" cy="0"/>
        </a:xfrm>
      </p:grpSpPr>
      <p:sp>
        <p:nvSpPr>
          <p:cNvPr id="1439" name="Shape 1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0" name="Shape 14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Shape 1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7" name="Shape 14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2" name="Shape 1452"/>
        <p:cNvGrpSpPr/>
        <p:nvPr/>
      </p:nvGrpSpPr>
      <p:grpSpPr>
        <a:xfrm>
          <a:off x="0" y="0"/>
          <a:ext cx="0" cy="0"/>
          <a:chOff x="0" y="0"/>
          <a:chExt cx="0" cy="0"/>
        </a:xfrm>
      </p:grpSpPr>
      <p:sp>
        <p:nvSpPr>
          <p:cNvPr id="1453" name="Shape 14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4" name="Shape 14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0" name="Shape 1460"/>
        <p:cNvGrpSpPr/>
        <p:nvPr/>
      </p:nvGrpSpPr>
      <p:grpSpPr>
        <a:xfrm>
          <a:off x="0" y="0"/>
          <a:ext cx="0" cy="0"/>
          <a:chOff x="0" y="0"/>
          <a:chExt cx="0" cy="0"/>
        </a:xfrm>
      </p:grpSpPr>
      <p:sp>
        <p:nvSpPr>
          <p:cNvPr id="1461" name="Shape 14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2" name="Shape 14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Shape 14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9" name="Shape 14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5" name="Shape 1475"/>
        <p:cNvGrpSpPr/>
        <p:nvPr/>
      </p:nvGrpSpPr>
      <p:grpSpPr>
        <a:xfrm>
          <a:off x="0" y="0"/>
          <a:ext cx="0" cy="0"/>
          <a:chOff x="0" y="0"/>
          <a:chExt cx="0" cy="0"/>
        </a:xfrm>
      </p:grpSpPr>
      <p:sp>
        <p:nvSpPr>
          <p:cNvPr id="1476" name="Shape 14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7" name="Shape 14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3" name="Shape 1483"/>
        <p:cNvGrpSpPr/>
        <p:nvPr/>
      </p:nvGrpSpPr>
      <p:grpSpPr>
        <a:xfrm>
          <a:off x="0" y="0"/>
          <a:ext cx="0" cy="0"/>
          <a:chOff x="0" y="0"/>
          <a:chExt cx="0" cy="0"/>
        </a:xfrm>
      </p:grpSpPr>
      <p:sp>
        <p:nvSpPr>
          <p:cNvPr id="1484" name="Shape 14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5" name="Shape 14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0" name="Shape 1490"/>
        <p:cNvGrpSpPr/>
        <p:nvPr/>
      </p:nvGrpSpPr>
      <p:grpSpPr>
        <a:xfrm>
          <a:off x="0" y="0"/>
          <a:ext cx="0" cy="0"/>
          <a:chOff x="0" y="0"/>
          <a:chExt cx="0" cy="0"/>
        </a:xfrm>
      </p:grpSpPr>
      <p:sp>
        <p:nvSpPr>
          <p:cNvPr id="1491" name="Shape 14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2" name="Shape 14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7" name="Shape 1497"/>
        <p:cNvGrpSpPr/>
        <p:nvPr/>
      </p:nvGrpSpPr>
      <p:grpSpPr>
        <a:xfrm>
          <a:off x="0" y="0"/>
          <a:ext cx="0" cy="0"/>
          <a:chOff x="0" y="0"/>
          <a:chExt cx="0" cy="0"/>
        </a:xfrm>
      </p:grpSpPr>
      <p:sp>
        <p:nvSpPr>
          <p:cNvPr id="1498" name="Shape 1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9" name="Shape 14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4" name="Shape 1504"/>
        <p:cNvGrpSpPr/>
        <p:nvPr/>
      </p:nvGrpSpPr>
      <p:grpSpPr>
        <a:xfrm>
          <a:off x="0" y="0"/>
          <a:ext cx="0" cy="0"/>
          <a:chOff x="0" y="0"/>
          <a:chExt cx="0" cy="0"/>
        </a:xfrm>
      </p:grpSpPr>
      <p:sp>
        <p:nvSpPr>
          <p:cNvPr id="1505" name="Shape 15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6" name="Shape 15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1" name="Shape 1511"/>
        <p:cNvGrpSpPr/>
        <p:nvPr/>
      </p:nvGrpSpPr>
      <p:grpSpPr>
        <a:xfrm>
          <a:off x="0" y="0"/>
          <a:ext cx="0" cy="0"/>
          <a:chOff x="0" y="0"/>
          <a:chExt cx="0" cy="0"/>
        </a:xfrm>
      </p:grpSpPr>
      <p:sp>
        <p:nvSpPr>
          <p:cNvPr id="1512" name="Shape 15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3" name="Shape 15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8" name="Shape 1518"/>
        <p:cNvGrpSpPr/>
        <p:nvPr/>
      </p:nvGrpSpPr>
      <p:grpSpPr>
        <a:xfrm>
          <a:off x="0" y="0"/>
          <a:ext cx="0" cy="0"/>
          <a:chOff x="0" y="0"/>
          <a:chExt cx="0" cy="0"/>
        </a:xfrm>
      </p:grpSpPr>
      <p:sp>
        <p:nvSpPr>
          <p:cNvPr id="1519" name="Shape 15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0" name="Shape 15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5" name="Shape 1525"/>
        <p:cNvGrpSpPr/>
        <p:nvPr/>
      </p:nvGrpSpPr>
      <p:grpSpPr>
        <a:xfrm>
          <a:off x="0" y="0"/>
          <a:ext cx="0" cy="0"/>
          <a:chOff x="0" y="0"/>
          <a:chExt cx="0" cy="0"/>
        </a:xfrm>
      </p:grpSpPr>
      <p:sp>
        <p:nvSpPr>
          <p:cNvPr id="1526" name="Shape 15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7" name="Shape 15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2" name="Shape 1532"/>
        <p:cNvGrpSpPr/>
        <p:nvPr/>
      </p:nvGrpSpPr>
      <p:grpSpPr>
        <a:xfrm>
          <a:off x="0" y="0"/>
          <a:ext cx="0" cy="0"/>
          <a:chOff x="0" y="0"/>
          <a:chExt cx="0" cy="0"/>
        </a:xfrm>
      </p:grpSpPr>
      <p:sp>
        <p:nvSpPr>
          <p:cNvPr id="1533" name="Shape 15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4" name="Shape 15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9" name="Shape 1539"/>
        <p:cNvGrpSpPr/>
        <p:nvPr/>
      </p:nvGrpSpPr>
      <p:grpSpPr>
        <a:xfrm>
          <a:off x="0" y="0"/>
          <a:ext cx="0" cy="0"/>
          <a:chOff x="0" y="0"/>
          <a:chExt cx="0" cy="0"/>
        </a:xfrm>
      </p:grpSpPr>
      <p:sp>
        <p:nvSpPr>
          <p:cNvPr id="1540" name="Shape 15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1" name="Shape 15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6" name="Shape 1546"/>
        <p:cNvGrpSpPr/>
        <p:nvPr/>
      </p:nvGrpSpPr>
      <p:grpSpPr>
        <a:xfrm>
          <a:off x="0" y="0"/>
          <a:ext cx="0" cy="0"/>
          <a:chOff x="0" y="0"/>
          <a:chExt cx="0" cy="0"/>
        </a:xfrm>
      </p:grpSpPr>
      <p:sp>
        <p:nvSpPr>
          <p:cNvPr id="1547" name="Shape 15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8" name="Shape 15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Shape 15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5" name="Shape 15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0" name="Shape 1560"/>
        <p:cNvGrpSpPr/>
        <p:nvPr/>
      </p:nvGrpSpPr>
      <p:grpSpPr>
        <a:xfrm>
          <a:off x="0" y="0"/>
          <a:ext cx="0" cy="0"/>
          <a:chOff x="0" y="0"/>
          <a:chExt cx="0" cy="0"/>
        </a:xfrm>
      </p:grpSpPr>
      <p:sp>
        <p:nvSpPr>
          <p:cNvPr id="1561" name="Shape 15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2" name="Shape 15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7" name="Shape 1567"/>
        <p:cNvGrpSpPr/>
        <p:nvPr/>
      </p:nvGrpSpPr>
      <p:grpSpPr>
        <a:xfrm>
          <a:off x="0" y="0"/>
          <a:ext cx="0" cy="0"/>
          <a:chOff x="0" y="0"/>
          <a:chExt cx="0" cy="0"/>
        </a:xfrm>
      </p:grpSpPr>
      <p:sp>
        <p:nvSpPr>
          <p:cNvPr id="1568" name="Shape 15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9" name="Shape 15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4" name="Shape 1574"/>
        <p:cNvGrpSpPr/>
        <p:nvPr/>
      </p:nvGrpSpPr>
      <p:grpSpPr>
        <a:xfrm>
          <a:off x="0" y="0"/>
          <a:ext cx="0" cy="0"/>
          <a:chOff x="0" y="0"/>
          <a:chExt cx="0" cy="0"/>
        </a:xfrm>
      </p:grpSpPr>
      <p:sp>
        <p:nvSpPr>
          <p:cNvPr id="1575" name="Shape 15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6" name="Shape 15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1" name="Shape 1581"/>
        <p:cNvGrpSpPr/>
        <p:nvPr/>
      </p:nvGrpSpPr>
      <p:grpSpPr>
        <a:xfrm>
          <a:off x="0" y="0"/>
          <a:ext cx="0" cy="0"/>
          <a:chOff x="0" y="0"/>
          <a:chExt cx="0" cy="0"/>
        </a:xfrm>
      </p:grpSpPr>
      <p:sp>
        <p:nvSpPr>
          <p:cNvPr id="1582" name="Shape 15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3" name="Shape 15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8" name="Shape 1588"/>
        <p:cNvGrpSpPr/>
        <p:nvPr/>
      </p:nvGrpSpPr>
      <p:grpSpPr>
        <a:xfrm>
          <a:off x="0" y="0"/>
          <a:ext cx="0" cy="0"/>
          <a:chOff x="0" y="0"/>
          <a:chExt cx="0" cy="0"/>
        </a:xfrm>
      </p:grpSpPr>
      <p:sp>
        <p:nvSpPr>
          <p:cNvPr id="1589" name="Shape 15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0" name="Shape 15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6" name="Shape 1596"/>
        <p:cNvGrpSpPr/>
        <p:nvPr/>
      </p:nvGrpSpPr>
      <p:grpSpPr>
        <a:xfrm>
          <a:off x="0" y="0"/>
          <a:ext cx="0" cy="0"/>
          <a:chOff x="0" y="0"/>
          <a:chExt cx="0" cy="0"/>
        </a:xfrm>
      </p:grpSpPr>
      <p:sp>
        <p:nvSpPr>
          <p:cNvPr id="1597" name="Shape 15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8" name="Shape 15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Shape 16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5" name="Shape 16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1" name="Shape 1611"/>
        <p:cNvGrpSpPr/>
        <p:nvPr/>
      </p:nvGrpSpPr>
      <p:grpSpPr>
        <a:xfrm>
          <a:off x="0" y="0"/>
          <a:ext cx="0" cy="0"/>
          <a:chOff x="0" y="0"/>
          <a:chExt cx="0" cy="0"/>
        </a:xfrm>
      </p:grpSpPr>
      <p:sp>
        <p:nvSpPr>
          <p:cNvPr id="1612" name="Shape 16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3" name="Shape 16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8" name="Shape 1618"/>
        <p:cNvGrpSpPr/>
        <p:nvPr/>
      </p:nvGrpSpPr>
      <p:grpSpPr>
        <a:xfrm>
          <a:off x="0" y="0"/>
          <a:ext cx="0" cy="0"/>
          <a:chOff x="0" y="0"/>
          <a:chExt cx="0" cy="0"/>
        </a:xfrm>
      </p:grpSpPr>
      <p:sp>
        <p:nvSpPr>
          <p:cNvPr id="1619" name="Shape 16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0" name="Shape 16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5" name="Shape 1625"/>
        <p:cNvGrpSpPr/>
        <p:nvPr/>
      </p:nvGrpSpPr>
      <p:grpSpPr>
        <a:xfrm>
          <a:off x="0" y="0"/>
          <a:ext cx="0" cy="0"/>
          <a:chOff x="0" y="0"/>
          <a:chExt cx="0" cy="0"/>
        </a:xfrm>
      </p:grpSpPr>
      <p:sp>
        <p:nvSpPr>
          <p:cNvPr id="1626" name="Shape 16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7" name="Shape 16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2" name="Shape 1632"/>
        <p:cNvGrpSpPr/>
        <p:nvPr/>
      </p:nvGrpSpPr>
      <p:grpSpPr>
        <a:xfrm>
          <a:off x="0" y="0"/>
          <a:ext cx="0" cy="0"/>
          <a:chOff x="0" y="0"/>
          <a:chExt cx="0" cy="0"/>
        </a:xfrm>
      </p:grpSpPr>
      <p:sp>
        <p:nvSpPr>
          <p:cNvPr id="1633" name="Shape 16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4" name="Shape 16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9" name="Shape 1639"/>
        <p:cNvGrpSpPr/>
        <p:nvPr/>
      </p:nvGrpSpPr>
      <p:grpSpPr>
        <a:xfrm>
          <a:off x="0" y="0"/>
          <a:ext cx="0" cy="0"/>
          <a:chOff x="0" y="0"/>
          <a:chExt cx="0" cy="0"/>
        </a:xfrm>
      </p:grpSpPr>
      <p:sp>
        <p:nvSpPr>
          <p:cNvPr id="1640" name="Shape 16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1" name="Shape 16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6" name="Shape 1646"/>
        <p:cNvGrpSpPr/>
        <p:nvPr/>
      </p:nvGrpSpPr>
      <p:grpSpPr>
        <a:xfrm>
          <a:off x="0" y="0"/>
          <a:ext cx="0" cy="0"/>
          <a:chOff x="0" y="0"/>
          <a:chExt cx="0" cy="0"/>
        </a:xfrm>
      </p:grpSpPr>
      <p:sp>
        <p:nvSpPr>
          <p:cNvPr id="1647" name="Shape 16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8" name="Shape 16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3" name="Shape 1653"/>
        <p:cNvGrpSpPr/>
        <p:nvPr/>
      </p:nvGrpSpPr>
      <p:grpSpPr>
        <a:xfrm>
          <a:off x="0" y="0"/>
          <a:ext cx="0" cy="0"/>
          <a:chOff x="0" y="0"/>
          <a:chExt cx="0" cy="0"/>
        </a:xfrm>
      </p:grpSpPr>
      <p:sp>
        <p:nvSpPr>
          <p:cNvPr id="1654" name="Shape 16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5" name="Shape 16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1" name="Shape 1661"/>
        <p:cNvGrpSpPr/>
        <p:nvPr/>
      </p:nvGrpSpPr>
      <p:grpSpPr>
        <a:xfrm>
          <a:off x="0" y="0"/>
          <a:ext cx="0" cy="0"/>
          <a:chOff x="0" y="0"/>
          <a:chExt cx="0" cy="0"/>
        </a:xfrm>
      </p:grpSpPr>
      <p:sp>
        <p:nvSpPr>
          <p:cNvPr id="1662" name="Shape 16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3" name="Shape 16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8" name="Shape 1668"/>
        <p:cNvGrpSpPr/>
        <p:nvPr/>
      </p:nvGrpSpPr>
      <p:grpSpPr>
        <a:xfrm>
          <a:off x="0" y="0"/>
          <a:ext cx="0" cy="0"/>
          <a:chOff x="0" y="0"/>
          <a:chExt cx="0" cy="0"/>
        </a:xfrm>
      </p:grpSpPr>
      <p:sp>
        <p:nvSpPr>
          <p:cNvPr id="1669" name="Shape 16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0" name="Shape 16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5" name="Shape 1675"/>
        <p:cNvGrpSpPr/>
        <p:nvPr/>
      </p:nvGrpSpPr>
      <p:grpSpPr>
        <a:xfrm>
          <a:off x="0" y="0"/>
          <a:ext cx="0" cy="0"/>
          <a:chOff x="0" y="0"/>
          <a:chExt cx="0" cy="0"/>
        </a:xfrm>
      </p:grpSpPr>
      <p:sp>
        <p:nvSpPr>
          <p:cNvPr id="1676" name="Shape 16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7" name="Shape 16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3" name="Shape 1683"/>
        <p:cNvGrpSpPr/>
        <p:nvPr/>
      </p:nvGrpSpPr>
      <p:grpSpPr>
        <a:xfrm>
          <a:off x="0" y="0"/>
          <a:ext cx="0" cy="0"/>
          <a:chOff x="0" y="0"/>
          <a:chExt cx="0" cy="0"/>
        </a:xfrm>
      </p:grpSpPr>
      <p:sp>
        <p:nvSpPr>
          <p:cNvPr id="1684" name="Shape 16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5" name="Shape 16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0" name="Shape 1690"/>
        <p:cNvGrpSpPr/>
        <p:nvPr/>
      </p:nvGrpSpPr>
      <p:grpSpPr>
        <a:xfrm>
          <a:off x="0" y="0"/>
          <a:ext cx="0" cy="0"/>
          <a:chOff x="0" y="0"/>
          <a:chExt cx="0" cy="0"/>
        </a:xfrm>
      </p:grpSpPr>
      <p:sp>
        <p:nvSpPr>
          <p:cNvPr id="1691" name="Shape 16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2" name="Shape 16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8" name="Shape 1698"/>
        <p:cNvGrpSpPr/>
        <p:nvPr/>
      </p:nvGrpSpPr>
      <p:grpSpPr>
        <a:xfrm>
          <a:off x="0" y="0"/>
          <a:ext cx="0" cy="0"/>
          <a:chOff x="0" y="0"/>
          <a:chExt cx="0" cy="0"/>
        </a:xfrm>
      </p:grpSpPr>
      <p:sp>
        <p:nvSpPr>
          <p:cNvPr id="1699" name="Shape 16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0" name="Shape 17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5" name="Shape 1705"/>
        <p:cNvGrpSpPr/>
        <p:nvPr/>
      </p:nvGrpSpPr>
      <p:grpSpPr>
        <a:xfrm>
          <a:off x="0" y="0"/>
          <a:ext cx="0" cy="0"/>
          <a:chOff x="0" y="0"/>
          <a:chExt cx="0" cy="0"/>
        </a:xfrm>
      </p:grpSpPr>
      <p:sp>
        <p:nvSpPr>
          <p:cNvPr id="1706" name="Shape 17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7" name="Shape 17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3" name="Shape 1713"/>
        <p:cNvGrpSpPr/>
        <p:nvPr/>
      </p:nvGrpSpPr>
      <p:grpSpPr>
        <a:xfrm>
          <a:off x="0" y="0"/>
          <a:ext cx="0" cy="0"/>
          <a:chOff x="0" y="0"/>
          <a:chExt cx="0" cy="0"/>
        </a:xfrm>
      </p:grpSpPr>
      <p:sp>
        <p:nvSpPr>
          <p:cNvPr id="1714" name="Shape 17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5" name="Shape 17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9" name="Shape 1719"/>
        <p:cNvGrpSpPr/>
        <p:nvPr/>
      </p:nvGrpSpPr>
      <p:grpSpPr>
        <a:xfrm>
          <a:off x="0" y="0"/>
          <a:ext cx="0" cy="0"/>
          <a:chOff x="0" y="0"/>
          <a:chExt cx="0" cy="0"/>
        </a:xfrm>
      </p:grpSpPr>
      <p:sp>
        <p:nvSpPr>
          <p:cNvPr id="1720" name="Shape 17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1" name="Shape 17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6" name="Shape 1726"/>
        <p:cNvGrpSpPr/>
        <p:nvPr/>
      </p:nvGrpSpPr>
      <p:grpSpPr>
        <a:xfrm>
          <a:off x="0" y="0"/>
          <a:ext cx="0" cy="0"/>
          <a:chOff x="0" y="0"/>
          <a:chExt cx="0" cy="0"/>
        </a:xfrm>
      </p:grpSpPr>
      <p:sp>
        <p:nvSpPr>
          <p:cNvPr id="1727" name="Shape 17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8" name="Shape 17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3" name="Shape 1733"/>
        <p:cNvGrpSpPr/>
        <p:nvPr/>
      </p:nvGrpSpPr>
      <p:grpSpPr>
        <a:xfrm>
          <a:off x="0" y="0"/>
          <a:ext cx="0" cy="0"/>
          <a:chOff x="0" y="0"/>
          <a:chExt cx="0" cy="0"/>
        </a:xfrm>
      </p:grpSpPr>
      <p:sp>
        <p:nvSpPr>
          <p:cNvPr id="1734" name="Shape 17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5" name="Shape 17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1" name="Shape 1741"/>
        <p:cNvGrpSpPr/>
        <p:nvPr/>
      </p:nvGrpSpPr>
      <p:grpSpPr>
        <a:xfrm>
          <a:off x="0" y="0"/>
          <a:ext cx="0" cy="0"/>
          <a:chOff x="0" y="0"/>
          <a:chExt cx="0" cy="0"/>
        </a:xfrm>
      </p:grpSpPr>
      <p:sp>
        <p:nvSpPr>
          <p:cNvPr id="1742" name="Shape 17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3" name="Shape 17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8" name="Shape 1748"/>
        <p:cNvGrpSpPr/>
        <p:nvPr/>
      </p:nvGrpSpPr>
      <p:grpSpPr>
        <a:xfrm>
          <a:off x="0" y="0"/>
          <a:ext cx="0" cy="0"/>
          <a:chOff x="0" y="0"/>
          <a:chExt cx="0" cy="0"/>
        </a:xfrm>
      </p:grpSpPr>
      <p:sp>
        <p:nvSpPr>
          <p:cNvPr id="1749" name="Shape 17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0" name="Shape 17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4" name="Shape 1754"/>
        <p:cNvGrpSpPr/>
        <p:nvPr/>
      </p:nvGrpSpPr>
      <p:grpSpPr>
        <a:xfrm>
          <a:off x="0" y="0"/>
          <a:ext cx="0" cy="0"/>
          <a:chOff x="0" y="0"/>
          <a:chExt cx="0" cy="0"/>
        </a:xfrm>
      </p:grpSpPr>
      <p:sp>
        <p:nvSpPr>
          <p:cNvPr id="1755" name="Shape 17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6" name="Shape 17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1" name="Shape 1761"/>
        <p:cNvGrpSpPr/>
        <p:nvPr/>
      </p:nvGrpSpPr>
      <p:grpSpPr>
        <a:xfrm>
          <a:off x="0" y="0"/>
          <a:ext cx="0" cy="0"/>
          <a:chOff x="0" y="0"/>
          <a:chExt cx="0" cy="0"/>
        </a:xfrm>
      </p:grpSpPr>
      <p:sp>
        <p:nvSpPr>
          <p:cNvPr id="1762" name="Shape 17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3" name="Shape 17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8" name="Shape 1768"/>
        <p:cNvGrpSpPr/>
        <p:nvPr/>
      </p:nvGrpSpPr>
      <p:grpSpPr>
        <a:xfrm>
          <a:off x="0" y="0"/>
          <a:ext cx="0" cy="0"/>
          <a:chOff x="0" y="0"/>
          <a:chExt cx="0" cy="0"/>
        </a:xfrm>
      </p:grpSpPr>
      <p:sp>
        <p:nvSpPr>
          <p:cNvPr id="1769" name="Shape 17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0" name="Shape 17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5" name="Shape 1775"/>
        <p:cNvGrpSpPr/>
        <p:nvPr/>
      </p:nvGrpSpPr>
      <p:grpSpPr>
        <a:xfrm>
          <a:off x="0" y="0"/>
          <a:ext cx="0" cy="0"/>
          <a:chOff x="0" y="0"/>
          <a:chExt cx="0" cy="0"/>
        </a:xfrm>
      </p:grpSpPr>
      <p:sp>
        <p:nvSpPr>
          <p:cNvPr id="1776" name="Shape 17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7" name="Shape 17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2" name="Shape 1782"/>
        <p:cNvGrpSpPr/>
        <p:nvPr/>
      </p:nvGrpSpPr>
      <p:grpSpPr>
        <a:xfrm>
          <a:off x="0" y="0"/>
          <a:ext cx="0" cy="0"/>
          <a:chOff x="0" y="0"/>
          <a:chExt cx="0" cy="0"/>
        </a:xfrm>
      </p:grpSpPr>
      <p:sp>
        <p:nvSpPr>
          <p:cNvPr id="1783" name="Shape 17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4" name="Shape 17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9" name="Shape 1789"/>
        <p:cNvGrpSpPr/>
        <p:nvPr/>
      </p:nvGrpSpPr>
      <p:grpSpPr>
        <a:xfrm>
          <a:off x="0" y="0"/>
          <a:ext cx="0" cy="0"/>
          <a:chOff x="0" y="0"/>
          <a:chExt cx="0" cy="0"/>
        </a:xfrm>
      </p:grpSpPr>
      <p:sp>
        <p:nvSpPr>
          <p:cNvPr id="1790" name="Shape 17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1" name="Shape 17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7" name="Shape 1797"/>
        <p:cNvGrpSpPr/>
        <p:nvPr/>
      </p:nvGrpSpPr>
      <p:grpSpPr>
        <a:xfrm>
          <a:off x="0" y="0"/>
          <a:ext cx="0" cy="0"/>
          <a:chOff x="0" y="0"/>
          <a:chExt cx="0" cy="0"/>
        </a:xfrm>
      </p:grpSpPr>
      <p:sp>
        <p:nvSpPr>
          <p:cNvPr id="1798" name="Shape 17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9" name="Shape 17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4" name="Shape 1804"/>
        <p:cNvGrpSpPr/>
        <p:nvPr/>
      </p:nvGrpSpPr>
      <p:grpSpPr>
        <a:xfrm>
          <a:off x="0" y="0"/>
          <a:ext cx="0" cy="0"/>
          <a:chOff x="0" y="0"/>
          <a:chExt cx="0" cy="0"/>
        </a:xfrm>
      </p:grpSpPr>
      <p:sp>
        <p:nvSpPr>
          <p:cNvPr id="1805" name="Shape 18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6" name="Shape 18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1" name="Shape 1811"/>
        <p:cNvGrpSpPr/>
        <p:nvPr/>
      </p:nvGrpSpPr>
      <p:grpSpPr>
        <a:xfrm>
          <a:off x="0" y="0"/>
          <a:ext cx="0" cy="0"/>
          <a:chOff x="0" y="0"/>
          <a:chExt cx="0" cy="0"/>
        </a:xfrm>
      </p:grpSpPr>
      <p:sp>
        <p:nvSpPr>
          <p:cNvPr id="1812" name="Shape 18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3" name="Shape 18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8" name="Shape 1818"/>
        <p:cNvGrpSpPr/>
        <p:nvPr/>
      </p:nvGrpSpPr>
      <p:grpSpPr>
        <a:xfrm>
          <a:off x="0" y="0"/>
          <a:ext cx="0" cy="0"/>
          <a:chOff x="0" y="0"/>
          <a:chExt cx="0" cy="0"/>
        </a:xfrm>
      </p:grpSpPr>
      <p:sp>
        <p:nvSpPr>
          <p:cNvPr id="1819" name="Shape 18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0" name="Shape 18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6" name="Shape 1826"/>
        <p:cNvGrpSpPr/>
        <p:nvPr/>
      </p:nvGrpSpPr>
      <p:grpSpPr>
        <a:xfrm>
          <a:off x="0" y="0"/>
          <a:ext cx="0" cy="0"/>
          <a:chOff x="0" y="0"/>
          <a:chExt cx="0" cy="0"/>
        </a:xfrm>
      </p:grpSpPr>
      <p:sp>
        <p:nvSpPr>
          <p:cNvPr id="1827" name="Shape 18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8" name="Shape 18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4" name="Shape 1834"/>
        <p:cNvGrpSpPr/>
        <p:nvPr/>
      </p:nvGrpSpPr>
      <p:grpSpPr>
        <a:xfrm>
          <a:off x="0" y="0"/>
          <a:ext cx="0" cy="0"/>
          <a:chOff x="0" y="0"/>
          <a:chExt cx="0" cy="0"/>
        </a:xfrm>
      </p:grpSpPr>
      <p:sp>
        <p:nvSpPr>
          <p:cNvPr id="1835" name="Shape 18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6" name="Shape 18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2" name="Shape 1842"/>
        <p:cNvGrpSpPr/>
        <p:nvPr/>
      </p:nvGrpSpPr>
      <p:grpSpPr>
        <a:xfrm>
          <a:off x="0" y="0"/>
          <a:ext cx="0" cy="0"/>
          <a:chOff x="0" y="0"/>
          <a:chExt cx="0" cy="0"/>
        </a:xfrm>
      </p:grpSpPr>
      <p:sp>
        <p:nvSpPr>
          <p:cNvPr id="1843" name="Shape 18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4" name="Shape 18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1" name="Shape 1851"/>
        <p:cNvGrpSpPr/>
        <p:nvPr/>
      </p:nvGrpSpPr>
      <p:grpSpPr>
        <a:xfrm>
          <a:off x="0" y="0"/>
          <a:ext cx="0" cy="0"/>
          <a:chOff x="0" y="0"/>
          <a:chExt cx="0" cy="0"/>
        </a:xfrm>
      </p:grpSpPr>
      <p:sp>
        <p:nvSpPr>
          <p:cNvPr id="1852" name="Shape 18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3" name="Shape 18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8" name="Shape 1858"/>
        <p:cNvGrpSpPr/>
        <p:nvPr/>
      </p:nvGrpSpPr>
      <p:grpSpPr>
        <a:xfrm>
          <a:off x="0" y="0"/>
          <a:ext cx="0" cy="0"/>
          <a:chOff x="0" y="0"/>
          <a:chExt cx="0" cy="0"/>
        </a:xfrm>
      </p:grpSpPr>
      <p:sp>
        <p:nvSpPr>
          <p:cNvPr id="1859" name="Shape 18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0" name="Shape 18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5" name="Shape 1865"/>
        <p:cNvGrpSpPr/>
        <p:nvPr/>
      </p:nvGrpSpPr>
      <p:grpSpPr>
        <a:xfrm>
          <a:off x="0" y="0"/>
          <a:ext cx="0" cy="0"/>
          <a:chOff x="0" y="0"/>
          <a:chExt cx="0" cy="0"/>
        </a:xfrm>
      </p:grpSpPr>
      <p:sp>
        <p:nvSpPr>
          <p:cNvPr id="1866" name="Shape 18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7" name="Shape 18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2" name="Shape 1872"/>
        <p:cNvGrpSpPr/>
        <p:nvPr/>
      </p:nvGrpSpPr>
      <p:grpSpPr>
        <a:xfrm>
          <a:off x="0" y="0"/>
          <a:ext cx="0" cy="0"/>
          <a:chOff x="0" y="0"/>
          <a:chExt cx="0" cy="0"/>
        </a:xfrm>
      </p:grpSpPr>
      <p:sp>
        <p:nvSpPr>
          <p:cNvPr id="1873" name="Shape 18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4" name="Shape 18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Declare:</a:t>
            </a:r>
            <a:endParaRPr/>
          </a:p>
          <a:p>
            <a:pPr indent="0" lvl="0" marL="0">
              <a:spcBef>
                <a:spcPts val="0"/>
              </a:spcBef>
              <a:spcAft>
                <a:spcPts val="0"/>
              </a:spcAft>
              <a:buNone/>
            </a:pPr>
            <a:r>
              <a:rPr lang="en"/>
              <a:t>Char buf;</a:t>
            </a:r>
            <a:endParaRPr/>
          </a:p>
          <a:p>
            <a:pPr indent="0" lvl="0" marL="0">
              <a:spcBef>
                <a:spcPts val="0"/>
              </a:spcBef>
              <a:spcAft>
                <a:spcPts val="0"/>
              </a:spcAft>
              <a:buNone/>
            </a:pPr>
            <a:r>
              <a:rPr lang="en"/>
              <a:t>…</a:t>
            </a:r>
            <a:endParaRPr/>
          </a:p>
          <a:p>
            <a:pPr indent="0" lvl="0" marL="0">
              <a:spcBef>
                <a:spcPts val="0"/>
              </a:spcBef>
              <a:spcAft>
                <a:spcPts val="0"/>
              </a:spcAft>
              <a:buNone/>
            </a:pPr>
            <a:r>
              <a:rPr lang="en"/>
              <a:t>Buf = false</a:t>
            </a:r>
            <a:endParaRPr/>
          </a:p>
          <a:p>
            <a:pPr indent="0" lvl="0" marL="0">
              <a:spcBef>
                <a:spcPts val="0"/>
              </a:spcBef>
              <a:spcAft>
                <a:spcPts val="0"/>
              </a:spcAft>
              <a:buNone/>
            </a:pPr>
            <a:r>
              <a:rPr lang="en"/>
              <a:t>Or</a:t>
            </a:r>
            <a:endParaRPr/>
          </a:p>
          <a:p>
            <a:pPr indent="0" lvl="0" marL="0">
              <a:spcBef>
                <a:spcPts val="0"/>
              </a:spcBef>
              <a:spcAft>
                <a:spcPts val="0"/>
              </a:spcAft>
              <a:buNone/>
            </a:pPr>
            <a:r>
              <a:rPr lang="en"/>
              <a:t>Buf = rtrue</a:t>
            </a:r>
            <a:endParaRPr/>
          </a:p>
          <a:p>
            <a:pPr indent="0" lvl="0" marL="0">
              <a:spcBef>
                <a:spcPts val="0"/>
              </a:spcBef>
              <a:spcAft>
                <a:spcPts val="0"/>
              </a:spcAft>
              <a:buNone/>
            </a:pPr>
            <a:r>
              <a:rPr lang="en"/>
              <a:t>Pass (void *)&amp;buf -&gt; to doSetField (then you don’t need to free/malloc).</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0" name="Shape 1880"/>
        <p:cNvGrpSpPr/>
        <p:nvPr/>
      </p:nvGrpSpPr>
      <p:grpSpPr>
        <a:xfrm>
          <a:off x="0" y="0"/>
          <a:ext cx="0" cy="0"/>
          <a:chOff x="0" y="0"/>
          <a:chExt cx="0" cy="0"/>
        </a:xfrm>
      </p:grpSpPr>
      <p:sp>
        <p:nvSpPr>
          <p:cNvPr id="1881" name="Shape 18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2" name="Shape 18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7" name="Shape 1887"/>
        <p:cNvGrpSpPr/>
        <p:nvPr/>
      </p:nvGrpSpPr>
      <p:grpSpPr>
        <a:xfrm>
          <a:off x="0" y="0"/>
          <a:ext cx="0" cy="0"/>
          <a:chOff x="0" y="0"/>
          <a:chExt cx="0" cy="0"/>
        </a:xfrm>
      </p:grpSpPr>
      <p:sp>
        <p:nvSpPr>
          <p:cNvPr id="1888" name="Shape 18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9" name="Shape 18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4" name="Shape 1894"/>
        <p:cNvGrpSpPr/>
        <p:nvPr/>
      </p:nvGrpSpPr>
      <p:grpSpPr>
        <a:xfrm>
          <a:off x="0" y="0"/>
          <a:ext cx="0" cy="0"/>
          <a:chOff x="0" y="0"/>
          <a:chExt cx="0" cy="0"/>
        </a:xfrm>
      </p:grpSpPr>
      <p:sp>
        <p:nvSpPr>
          <p:cNvPr id="1895" name="Shape 18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6" name="Shape 18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1" name="Shape 1901"/>
        <p:cNvGrpSpPr/>
        <p:nvPr/>
      </p:nvGrpSpPr>
      <p:grpSpPr>
        <a:xfrm>
          <a:off x="0" y="0"/>
          <a:ext cx="0" cy="0"/>
          <a:chOff x="0" y="0"/>
          <a:chExt cx="0" cy="0"/>
        </a:xfrm>
      </p:grpSpPr>
      <p:sp>
        <p:nvSpPr>
          <p:cNvPr id="1902" name="Shape 19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3" name="Shape 19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0" name="Shape 1910"/>
        <p:cNvGrpSpPr/>
        <p:nvPr/>
      </p:nvGrpSpPr>
      <p:grpSpPr>
        <a:xfrm>
          <a:off x="0" y="0"/>
          <a:ext cx="0" cy="0"/>
          <a:chOff x="0" y="0"/>
          <a:chExt cx="0" cy="0"/>
        </a:xfrm>
      </p:grpSpPr>
      <p:sp>
        <p:nvSpPr>
          <p:cNvPr id="1911" name="Shape 19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2" name="Shape 19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Shape 19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9" name="Shape 19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4" name="Shape 1924"/>
        <p:cNvGrpSpPr/>
        <p:nvPr/>
      </p:nvGrpSpPr>
      <p:grpSpPr>
        <a:xfrm>
          <a:off x="0" y="0"/>
          <a:ext cx="0" cy="0"/>
          <a:chOff x="0" y="0"/>
          <a:chExt cx="0" cy="0"/>
        </a:xfrm>
      </p:grpSpPr>
      <p:sp>
        <p:nvSpPr>
          <p:cNvPr id="1925" name="Shape 19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6" name="Shape 19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1" name="Shape 1931"/>
        <p:cNvGrpSpPr/>
        <p:nvPr/>
      </p:nvGrpSpPr>
      <p:grpSpPr>
        <a:xfrm>
          <a:off x="0" y="0"/>
          <a:ext cx="0" cy="0"/>
          <a:chOff x="0" y="0"/>
          <a:chExt cx="0" cy="0"/>
        </a:xfrm>
      </p:grpSpPr>
      <p:sp>
        <p:nvSpPr>
          <p:cNvPr id="1932" name="Shape 19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3" name="Shape 19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8" name="Shape 1938"/>
        <p:cNvGrpSpPr/>
        <p:nvPr/>
      </p:nvGrpSpPr>
      <p:grpSpPr>
        <a:xfrm>
          <a:off x="0" y="0"/>
          <a:ext cx="0" cy="0"/>
          <a:chOff x="0" y="0"/>
          <a:chExt cx="0" cy="0"/>
        </a:xfrm>
      </p:grpSpPr>
      <p:sp>
        <p:nvSpPr>
          <p:cNvPr id="1939" name="Shape 19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0" name="Shape 19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5" name="Shape 1945"/>
        <p:cNvGrpSpPr/>
        <p:nvPr/>
      </p:nvGrpSpPr>
      <p:grpSpPr>
        <a:xfrm>
          <a:off x="0" y="0"/>
          <a:ext cx="0" cy="0"/>
          <a:chOff x="0" y="0"/>
          <a:chExt cx="0" cy="0"/>
        </a:xfrm>
      </p:grpSpPr>
      <p:sp>
        <p:nvSpPr>
          <p:cNvPr id="1946" name="Shape 19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7" name="Shape 19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2" name="Shape 1952"/>
        <p:cNvGrpSpPr/>
        <p:nvPr/>
      </p:nvGrpSpPr>
      <p:grpSpPr>
        <a:xfrm>
          <a:off x="0" y="0"/>
          <a:ext cx="0" cy="0"/>
          <a:chOff x="0" y="0"/>
          <a:chExt cx="0" cy="0"/>
        </a:xfrm>
      </p:grpSpPr>
      <p:sp>
        <p:nvSpPr>
          <p:cNvPr id="1953" name="Shape 19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4" name="Shape 19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0" name="Shape 1960"/>
        <p:cNvGrpSpPr/>
        <p:nvPr/>
      </p:nvGrpSpPr>
      <p:grpSpPr>
        <a:xfrm>
          <a:off x="0" y="0"/>
          <a:ext cx="0" cy="0"/>
          <a:chOff x="0" y="0"/>
          <a:chExt cx="0" cy="0"/>
        </a:xfrm>
      </p:grpSpPr>
      <p:sp>
        <p:nvSpPr>
          <p:cNvPr id="1961" name="Shape 19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2" name="Shape 19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8" name="Shape 1968"/>
        <p:cNvGrpSpPr/>
        <p:nvPr/>
      </p:nvGrpSpPr>
      <p:grpSpPr>
        <a:xfrm>
          <a:off x="0" y="0"/>
          <a:ext cx="0" cy="0"/>
          <a:chOff x="0" y="0"/>
          <a:chExt cx="0" cy="0"/>
        </a:xfrm>
      </p:grpSpPr>
      <p:sp>
        <p:nvSpPr>
          <p:cNvPr id="1969" name="Shape 19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0" name="Shape 19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6" name="Shape 1976"/>
        <p:cNvGrpSpPr/>
        <p:nvPr/>
      </p:nvGrpSpPr>
      <p:grpSpPr>
        <a:xfrm>
          <a:off x="0" y="0"/>
          <a:ext cx="0" cy="0"/>
          <a:chOff x="0" y="0"/>
          <a:chExt cx="0" cy="0"/>
        </a:xfrm>
      </p:grpSpPr>
      <p:sp>
        <p:nvSpPr>
          <p:cNvPr id="1977" name="Shape 19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8" name="Shape 19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3" name="Shape 1983"/>
        <p:cNvGrpSpPr/>
        <p:nvPr/>
      </p:nvGrpSpPr>
      <p:grpSpPr>
        <a:xfrm>
          <a:off x="0" y="0"/>
          <a:ext cx="0" cy="0"/>
          <a:chOff x="0" y="0"/>
          <a:chExt cx="0" cy="0"/>
        </a:xfrm>
      </p:grpSpPr>
      <p:sp>
        <p:nvSpPr>
          <p:cNvPr id="1984" name="Shape 19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5" name="Shape 19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1" name="Shape 1991"/>
        <p:cNvGrpSpPr/>
        <p:nvPr/>
      </p:nvGrpSpPr>
      <p:grpSpPr>
        <a:xfrm>
          <a:off x="0" y="0"/>
          <a:ext cx="0" cy="0"/>
          <a:chOff x="0" y="0"/>
          <a:chExt cx="0" cy="0"/>
        </a:xfrm>
      </p:grpSpPr>
      <p:sp>
        <p:nvSpPr>
          <p:cNvPr id="1992" name="Shape 19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3" name="Shape 19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9" name="Shape 1999"/>
        <p:cNvGrpSpPr/>
        <p:nvPr/>
      </p:nvGrpSpPr>
      <p:grpSpPr>
        <a:xfrm>
          <a:off x="0" y="0"/>
          <a:ext cx="0" cy="0"/>
          <a:chOff x="0" y="0"/>
          <a:chExt cx="0" cy="0"/>
        </a:xfrm>
      </p:grpSpPr>
      <p:sp>
        <p:nvSpPr>
          <p:cNvPr id="2000" name="Shape 20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1" name="Shape 20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6" name="Shape 2006"/>
        <p:cNvGrpSpPr/>
        <p:nvPr/>
      </p:nvGrpSpPr>
      <p:grpSpPr>
        <a:xfrm>
          <a:off x="0" y="0"/>
          <a:ext cx="0" cy="0"/>
          <a:chOff x="0" y="0"/>
          <a:chExt cx="0" cy="0"/>
        </a:xfrm>
      </p:grpSpPr>
      <p:sp>
        <p:nvSpPr>
          <p:cNvPr id="2007" name="Shape 20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8" name="Shape 20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3" name="Shape 2013"/>
        <p:cNvGrpSpPr/>
        <p:nvPr/>
      </p:nvGrpSpPr>
      <p:grpSpPr>
        <a:xfrm>
          <a:off x="0" y="0"/>
          <a:ext cx="0" cy="0"/>
          <a:chOff x="0" y="0"/>
          <a:chExt cx="0" cy="0"/>
        </a:xfrm>
      </p:grpSpPr>
      <p:sp>
        <p:nvSpPr>
          <p:cNvPr id="2014" name="Shape 20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5" name="Shape 20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1" name="Shape 2021"/>
        <p:cNvGrpSpPr/>
        <p:nvPr/>
      </p:nvGrpSpPr>
      <p:grpSpPr>
        <a:xfrm>
          <a:off x="0" y="0"/>
          <a:ext cx="0" cy="0"/>
          <a:chOff x="0" y="0"/>
          <a:chExt cx="0" cy="0"/>
        </a:xfrm>
      </p:grpSpPr>
      <p:sp>
        <p:nvSpPr>
          <p:cNvPr id="2022" name="Shape 20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3" name="Shape 20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9" name="Shape 2029"/>
        <p:cNvGrpSpPr/>
        <p:nvPr/>
      </p:nvGrpSpPr>
      <p:grpSpPr>
        <a:xfrm>
          <a:off x="0" y="0"/>
          <a:ext cx="0" cy="0"/>
          <a:chOff x="0" y="0"/>
          <a:chExt cx="0" cy="0"/>
        </a:xfrm>
      </p:grpSpPr>
      <p:sp>
        <p:nvSpPr>
          <p:cNvPr id="2030" name="Shape 20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1" name="Shape 20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6" name="Shape 2036"/>
        <p:cNvGrpSpPr/>
        <p:nvPr/>
      </p:nvGrpSpPr>
      <p:grpSpPr>
        <a:xfrm>
          <a:off x="0" y="0"/>
          <a:ext cx="0" cy="0"/>
          <a:chOff x="0" y="0"/>
          <a:chExt cx="0" cy="0"/>
        </a:xfrm>
      </p:grpSpPr>
      <p:sp>
        <p:nvSpPr>
          <p:cNvPr id="2037" name="Shape 20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8" name="Shape 20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5" name="Shape 2045"/>
        <p:cNvGrpSpPr/>
        <p:nvPr/>
      </p:nvGrpSpPr>
      <p:grpSpPr>
        <a:xfrm>
          <a:off x="0" y="0"/>
          <a:ext cx="0" cy="0"/>
          <a:chOff x="0" y="0"/>
          <a:chExt cx="0" cy="0"/>
        </a:xfrm>
      </p:grpSpPr>
      <p:sp>
        <p:nvSpPr>
          <p:cNvPr id="2046" name="Shape 20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7" name="Shape 20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2" name="Shape 2052"/>
        <p:cNvGrpSpPr/>
        <p:nvPr/>
      </p:nvGrpSpPr>
      <p:grpSpPr>
        <a:xfrm>
          <a:off x="0" y="0"/>
          <a:ext cx="0" cy="0"/>
          <a:chOff x="0" y="0"/>
          <a:chExt cx="0" cy="0"/>
        </a:xfrm>
      </p:grpSpPr>
      <p:sp>
        <p:nvSpPr>
          <p:cNvPr id="2053" name="Shape 20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4" name="Shape 20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9" name="Shape 2059"/>
        <p:cNvGrpSpPr/>
        <p:nvPr/>
      </p:nvGrpSpPr>
      <p:grpSpPr>
        <a:xfrm>
          <a:off x="0" y="0"/>
          <a:ext cx="0" cy="0"/>
          <a:chOff x="0" y="0"/>
          <a:chExt cx="0" cy="0"/>
        </a:xfrm>
      </p:grpSpPr>
      <p:sp>
        <p:nvSpPr>
          <p:cNvPr id="2060" name="Shape 20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1" name="Shape 20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6" name="Shape 2066"/>
        <p:cNvGrpSpPr/>
        <p:nvPr/>
      </p:nvGrpSpPr>
      <p:grpSpPr>
        <a:xfrm>
          <a:off x="0" y="0"/>
          <a:ext cx="0" cy="0"/>
          <a:chOff x="0" y="0"/>
          <a:chExt cx="0" cy="0"/>
        </a:xfrm>
      </p:grpSpPr>
      <p:sp>
        <p:nvSpPr>
          <p:cNvPr id="2067" name="Shape 20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8" name="Shape 20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3" name="Shape 2073"/>
        <p:cNvGrpSpPr/>
        <p:nvPr/>
      </p:nvGrpSpPr>
      <p:grpSpPr>
        <a:xfrm>
          <a:off x="0" y="0"/>
          <a:ext cx="0" cy="0"/>
          <a:chOff x="0" y="0"/>
          <a:chExt cx="0" cy="0"/>
        </a:xfrm>
      </p:grpSpPr>
      <p:sp>
        <p:nvSpPr>
          <p:cNvPr id="2074" name="Shape 20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5" name="Shape 20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0" name="Shape 2080"/>
        <p:cNvGrpSpPr/>
        <p:nvPr/>
      </p:nvGrpSpPr>
      <p:grpSpPr>
        <a:xfrm>
          <a:off x="0" y="0"/>
          <a:ext cx="0" cy="0"/>
          <a:chOff x="0" y="0"/>
          <a:chExt cx="0" cy="0"/>
        </a:xfrm>
      </p:grpSpPr>
      <p:sp>
        <p:nvSpPr>
          <p:cNvPr id="2081" name="Shape 20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2" name="Shape 20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7" name="Shape 2087"/>
        <p:cNvGrpSpPr/>
        <p:nvPr/>
      </p:nvGrpSpPr>
      <p:grpSpPr>
        <a:xfrm>
          <a:off x="0" y="0"/>
          <a:ext cx="0" cy="0"/>
          <a:chOff x="0" y="0"/>
          <a:chExt cx="0" cy="0"/>
        </a:xfrm>
      </p:grpSpPr>
      <p:sp>
        <p:nvSpPr>
          <p:cNvPr id="2088" name="Shape 20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9" name="Shape 20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4" name="Shape 2094"/>
        <p:cNvGrpSpPr/>
        <p:nvPr/>
      </p:nvGrpSpPr>
      <p:grpSpPr>
        <a:xfrm>
          <a:off x="0" y="0"/>
          <a:ext cx="0" cy="0"/>
          <a:chOff x="0" y="0"/>
          <a:chExt cx="0" cy="0"/>
        </a:xfrm>
      </p:grpSpPr>
      <p:sp>
        <p:nvSpPr>
          <p:cNvPr id="2095" name="Shape 20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6" name="Shape 20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1" name="Shape 2101"/>
        <p:cNvGrpSpPr/>
        <p:nvPr/>
      </p:nvGrpSpPr>
      <p:grpSpPr>
        <a:xfrm>
          <a:off x="0" y="0"/>
          <a:ext cx="0" cy="0"/>
          <a:chOff x="0" y="0"/>
          <a:chExt cx="0" cy="0"/>
        </a:xfrm>
      </p:grpSpPr>
      <p:sp>
        <p:nvSpPr>
          <p:cNvPr id="2102" name="Shape 2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3" name="Shape 2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8" name="Shape 2108"/>
        <p:cNvGrpSpPr/>
        <p:nvPr/>
      </p:nvGrpSpPr>
      <p:grpSpPr>
        <a:xfrm>
          <a:off x="0" y="0"/>
          <a:ext cx="0" cy="0"/>
          <a:chOff x="0" y="0"/>
          <a:chExt cx="0" cy="0"/>
        </a:xfrm>
      </p:grpSpPr>
      <p:sp>
        <p:nvSpPr>
          <p:cNvPr id="2109" name="Shape 2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0" name="Shape 21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5" name="Shape 2115"/>
        <p:cNvGrpSpPr/>
        <p:nvPr/>
      </p:nvGrpSpPr>
      <p:grpSpPr>
        <a:xfrm>
          <a:off x="0" y="0"/>
          <a:ext cx="0" cy="0"/>
          <a:chOff x="0" y="0"/>
          <a:chExt cx="0" cy="0"/>
        </a:xfrm>
      </p:grpSpPr>
      <p:sp>
        <p:nvSpPr>
          <p:cNvPr id="2116" name="Shape 2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7" name="Shape 2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2" name="Shape 2122"/>
        <p:cNvGrpSpPr/>
        <p:nvPr/>
      </p:nvGrpSpPr>
      <p:grpSpPr>
        <a:xfrm>
          <a:off x="0" y="0"/>
          <a:ext cx="0" cy="0"/>
          <a:chOff x="0" y="0"/>
          <a:chExt cx="0" cy="0"/>
        </a:xfrm>
      </p:grpSpPr>
      <p:sp>
        <p:nvSpPr>
          <p:cNvPr id="2123" name="Shape 2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4" name="Shape 2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1" name="Shape 2131"/>
        <p:cNvGrpSpPr/>
        <p:nvPr/>
      </p:nvGrpSpPr>
      <p:grpSpPr>
        <a:xfrm>
          <a:off x="0" y="0"/>
          <a:ext cx="0" cy="0"/>
          <a:chOff x="0" y="0"/>
          <a:chExt cx="0" cy="0"/>
        </a:xfrm>
      </p:grpSpPr>
      <p:sp>
        <p:nvSpPr>
          <p:cNvPr id="2132" name="Shape 2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3" name="Shape 2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9" name="Shape 2139"/>
        <p:cNvGrpSpPr/>
        <p:nvPr/>
      </p:nvGrpSpPr>
      <p:grpSpPr>
        <a:xfrm>
          <a:off x="0" y="0"/>
          <a:ext cx="0" cy="0"/>
          <a:chOff x="0" y="0"/>
          <a:chExt cx="0" cy="0"/>
        </a:xfrm>
      </p:grpSpPr>
      <p:sp>
        <p:nvSpPr>
          <p:cNvPr id="2140" name="Shape 2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1" name="Shape 2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6" name="Shape 2146"/>
        <p:cNvGrpSpPr/>
        <p:nvPr/>
      </p:nvGrpSpPr>
      <p:grpSpPr>
        <a:xfrm>
          <a:off x="0" y="0"/>
          <a:ext cx="0" cy="0"/>
          <a:chOff x="0" y="0"/>
          <a:chExt cx="0" cy="0"/>
        </a:xfrm>
      </p:grpSpPr>
      <p:sp>
        <p:nvSpPr>
          <p:cNvPr id="2147" name="Shape 2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8" name="Shape 2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3" name="Shape 2153"/>
        <p:cNvGrpSpPr/>
        <p:nvPr/>
      </p:nvGrpSpPr>
      <p:grpSpPr>
        <a:xfrm>
          <a:off x="0" y="0"/>
          <a:ext cx="0" cy="0"/>
          <a:chOff x="0" y="0"/>
          <a:chExt cx="0" cy="0"/>
        </a:xfrm>
      </p:grpSpPr>
      <p:sp>
        <p:nvSpPr>
          <p:cNvPr id="2154" name="Shape 2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5" name="Shape 2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1" name="Shape 2161"/>
        <p:cNvGrpSpPr/>
        <p:nvPr/>
      </p:nvGrpSpPr>
      <p:grpSpPr>
        <a:xfrm>
          <a:off x="0" y="0"/>
          <a:ext cx="0" cy="0"/>
          <a:chOff x="0" y="0"/>
          <a:chExt cx="0" cy="0"/>
        </a:xfrm>
      </p:grpSpPr>
      <p:sp>
        <p:nvSpPr>
          <p:cNvPr id="2162" name="Shape 2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3" name="Shape 2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8" name="Shape 2168"/>
        <p:cNvGrpSpPr/>
        <p:nvPr/>
      </p:nvGrpSpPr>
      <p:grpSpPr>
        <a:xfrm>
          <a:off x="0" y="0"/>
          <a:ext cx="0" cy="0"/>
          <a:chOff x="0" y="0"/>
          <a:chExt cx="0" cy="0"/>
        </a:xfrm>
      </p:grpSpPr>
      <p:sp>
        <p:nvSpPr>
          <p:cNvPr id="2169" name="Shape 2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0" name="Shape 2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5" name="Shape 2175"/>
        <p:cNvGrpSpPr/>
        <p:nvPr/>
      </p:nvGrpSpPr>
      <p:grpSpPr>
        <a:xfrm>
          <a:off x="0" y="0"/>
          <a:ext cx="0" cy="0"/>
          <a:chOff x="0" y="0"/>
          <a:chExt cx="0" cy="0"/>
        </a:xfrm>
      </p:grpSpPr>
      <p:sp>
        <p:nvSpPr>
          <p:cNvPr id="2176" name="Shape 2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7" name="Shape 2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2" name="Shape 2182"/>
        <p:cNvGrpSpPr/>
        <p:nvPr/>
      </p:nvGrpSpPr>
      <p:grpSpPr>
        <a:xfrm>
          <a:off x="0" y="0"/>
          <a:ext cx="0" cy="0"/>
          <a:chOff x="0" y="0"/>
          <a:chExt cx="0" cy="0"/>
        </a:xfrm>
      </p:grpSpPr>
      <p:sp>
        <p:nvSpPr>
          <p:cNvPr id="2183" name="Shape 2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4" name="Shape 2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9" name="Shape 2189"/>
        <p:cNvGrpSpPr/>
        <p:nvPr/>
      </p:nvGrpSpPr>
      <p:grpSpPr>
        <a:xfrm>
          <a:off x="0" y="0"/>
          <a:ext cx="0" cy="0"/>
          <a:chOff x="0" y="0"/>
          <a:chExt cx="0" cy="0"/>
        </a:xfrm>
      </p:grpSpPr>
      <p:sp>
        <p:nvSpPr>
          <p:cNvPr id="2190" name="Shape 2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1" name="Shape 2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6" name="Shape 2196"/>
        <p:cNvGrpSpPr/>
        <p:nvPr/>
      </p:nvGrpSpPr>
      <p:grpSpPr>
        <a:xfrm>
          <a:off x="0" y="0"/>
          <a:ext cx="0" cy="0"/>
          <a:chOff x="0" y="0"/>
          <a:chExt cx="0" cy="0"/>
        </a:xfrm>
      </p:grpSpPr>
      <p:sp>
        <p:nvSpPr>
          <p:cNvPr id="2197" name="Shape 2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8" name="Shape 21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3" name="Shape 2203"/>
        <p:cNvGrpSpPr/>
        <p:nvPr/>
      </p:nvGrpSpPr>
      <p:grpSpPr>
        <a:xfrm>
          <a:off x="0" y="0"/>
          <a:ext cx="0" cy="0"/>
          <a:chOff x="0" y="0"/>
          <a:chExt cx="0" cy="0"/>
        </a:xfrm>
      </p:grpSpPr>
      <p:sp>
        <p:nvSpPr>
          <p:cNvPr id="2204" name="Shape 2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5" name="Shape 2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0" name="Shape 2210"/>
        <p:cNvGrpSpPr/>
        <p:nvPr/>
      </p:nvGrpSpPr>
      <p:grpSpPr>
        <a:xfrm>
          <a:off x="0" y="0"/>
          <a:ext cx="0" cy="0"/>
          <a:chOff x="0" y="0"/>
          <a:chExt cx="0" cy="0"/>
        </a:xfrm>
      </p:grpSpPr>
      <p:sp>
        <p:nvSpPr>
          <p:cNvPr id="2211" name="Shape 2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2" name="Shape 22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9" name="Shape 2219"/>
        <p:cNvGrpSpPr/>
        <p:nvPr/>
      </p:nvGrpSpPr>
      <p:grpSpPr>
        <a:xfrm>
          <a:off x="0" y="0"/>
          <a:ext cx="0" cy="0"/>
          <a:chOff x="0" y="0"/>
          <a:chExt cx="0" cy="0"/>
        </a:xfrm>
      </p:grpSpPr>
      <p:sp>
        <p:nvSpPr>
          <p:cNvPr id="2220" name="Shape 2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1" name="Shape 22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6" name="Shape 2226"/>
        <p:cNvGrpSpPr/>
        <p:nvPr/>
      </p:nvGrpSpPr>
      <p:grpSpPr>
        <a:xfrm>
          <a:off x="0" y="0"/>
          <a:ext cx="0" cy="0"/>
          <a:chOff x="0" y="0"/>
          <a:chExt cx="0" cy="0"/>
        </a:xfrm>
      </p:grpSpPr>
      <p:sp>
        <p:nvSpPr>
          <p:cNvPr id="2227" name="Shape 2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8" name="Shape 22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4" name="Shape 2234"/>
        <p:cNvGrpSpPr/>
        <p:nvPr/>
      </p:nvGrpSpPr>
      <p:grpSpPr>
        <a:xfrm>
          <a:off x="0" y="0"/>
          <a:ext cx="0" cy="0"/>
          <a:chOff x="0" y="0"/>
          <a:chExt cx="0" cy="0"/>
        </a:xfrm>
      </p:grpSpPr>
      <p:sp>
        <p:nvSpPr>
          <p:cNvPr id="2235" name="Shape 2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6" name="Shape 2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1" name="Shape 2241"/>
        <p:cNvGrpSpPr/>
        <p:nvPr/>
      </p:nvGrpSpPr>
      <p:grpSpPr>
        <a:xfrm>
          <a:off x="0" y="0"/>
          <a:ext cx="0" cy="0"/>
          <a:chOff x="0" y="0"/>
          <a:chExt cx="0" cy="0"/>
        </a:xfrm>
      </p:grpSpPr>
      <p:sp>
        <p:nvSpPr>
          <p:cNvPr id="2242" name="Shape 2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3" name="Shape 2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9" name="Shape 2249"/>
        <p:cNvGrpSpPr/>
        <p:nvPr/>
      </p:nvGrpSpPr>
      <p:grpSpPr>
        <a:xfrm>
          <a:off x="0" y="0"/>
          <a:ext cx="0" cy="0"/>
          <a:chOff x="0" y="0"/>
          <a:chExt cx="0" cy="0"/>
        </a:xfrm>
      </p:grpSpPr>
      <p:sp>
        <p:nvSpPr>
          <p:cNvPr id="2250" name="Shape 2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1" name="Shape 2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7" name="Shape 2257"/>
        <p:cNvGrpSpPr/>
        <p:nvPr/>
      </p:nvGrpSpPr>
      <p:grpSpPr>
        <a:xfrm>
          <a:off x="0" y="0"/>
          <a:ext cx="0" cy="0"/>
          <a:chOff x="0" y="0"/>
          <a:chExt cx="0" cy="0"/>
        </a:xfrm>
      </p:grpSpPr>
      <p:sp>
        <p:nvSpPr>
          <p:cNvPr id="2258" name="Shape 2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9" name="Shape 2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5" name="Shape 2265"/>
        <p:cNvGrpSpPr/>
        <p:nvPr/>
      </p:nvGrpSpPr>
      <p:grpSpPr>
        <a:xfrm>
          <a:off x="0" y="0"/>
          <a:ext cx="0" cy="0"/>
          <a:chOff x="0" y="0"/>
          <a:chExt cx="0" cy="0"/>
        </a:xfrm>
      </p:grpSpPr>
      <p:sp>
        <p:nvSpPr>
          <p:cNvPr id="2266" name="Shape 2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7" name="Shape 22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3" name="Shape 2273"/>
        <p:cNvGrpSpPr/>
        <p:nvPr/>
      </p:nvGrpSpPr>
      <p:grpSpPr>
        <a:xfrm>
          <a:off x="0" y="0"/>
          <a:ext cx="0" cy="0"/>
          <a:chOff x="0" y="0"/>
          <a:chExt cx="0" cy="0"/>
        </a:xfrm>
      </p:grpSpPr>
      <p:sp>
        <p:nvSpPr>
          <p:cNvPr id="2274" name="Shape 2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5" name="Shape 2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1" name="Shape 2281"/>
        <p:cNvGrpSpPr/>
        <p:nvPr/>
      </p:nvGrpSpPr>
      <p:grpSpPr>
        <a:xfrm>
          <a:off x="0" y="0"/>
          <a:ext cx="0" cy="0"/>
          <a:chOff x="0" y="0"/>
          <a:chExt cx="0" cy="0"/>
        </a:xfrm>
      </p:grpSpPr>
      <p:sp>
        <p:nvSpPr>
          <p:cNvPr id="2282" name="Shape 2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3" name="Shape 22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8" name="Shape 2288"/>
        <p:cNvGrpSpPr/>
        <p:nvPr/>
      </p:nvGrpSpPr>
      <p:grpSpPr>
        <a:xfrm>
          <a:off x="0" y="0"/>
          <a:ext cx="0" cy="0"/>
          <a:chOff x="0" y="0"/>
          <a:chExt cx="0" cy="0"/>
        </a:xfrm>
      </p:grpSpPr>
      <p:sp>
        <p:nvSpPr>
          <p:cNvPr id="2289" name="Shape 2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0" name="Shape 2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5" name="Shape 2295"/>
        <p:cNvGrpSpPr/>
        <p:nvPr/>
      </p:nvGrpSpPr>
      <p:grpSpPr>
        <a:xfrm>
          <a:off x="0" y="0"/>
          <a:ext cx="0" cy="0"/>
          <a:chOff x="0" y="0"/>
          <a:chExt cx="0" cy="0"/>
        </a:xfrm>
      </p:grpSpPr>
      <p:sp>
        <p:nvSpPr>
          <p:cNvPr id="2296" name="Shape 2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7" name="Shape 2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2" name="Shape 2302"/>
        <p:cNvGrpSpPr/>
        <p:nvPr/>
      </p:nvGrpSpPr>
      <p:grpSpPr>
        <a:xfrm>
          <a:off x="0" y="0"/>
          <a:ext cx="0" cy="0"/>
          <a:chOff x="0" y="0"/>
          <a:chExt cx="0" cy="0"/>
        </a:xfrm>
      </p:grpSpPr>
      <p:sp>
        <p:nvSpPr>
          <p:cNvPr id="2303" name="Shape 2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4" name="Shape 23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9" name="Shape 2309"/>
        <p:cNvGrpSpPr/>
        <p:nvPr/>
      </p:nvGrpSpPr>
      <p:grpSpPr>
        <a:xfrm>
          <a:off x="0" y="0"/>
          <a:ext cx="0" cy="0"/>
          <a:chOff x="0" y="0"/>
          <a:chExt cx="0" cy="0"/>
        </a:xfrm>
      </p:grpSpPr>
      <p:sp>
        <p:nvSpPr>
          <p:cNvPr id="2310" name="Shape 2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1" name="Shape 23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7" name="Shape 2317"/>
        <p:cNvGrpSpPr/>
        <p:nvPr/>
      </p:nvGrpSpPr>
      <p:grpSpPr>
        <a:xfrm>
          <a:off x="0" y="0"/>
          <a:ext cx="0" cy="0"/>
          <a:chOff x="0" y="0"/>
          <a:chExt cx="0" cy="0"/>
        </a:xfrm>
      </p:grpSpPr>
      <p:sp>
        <p:nvSpPr>
          <p:cNvPr id="2318" name="Shape 2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9" name="Shape 23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4" name="Shape 2324"/>
        <p:cNvGrpSpPr/>
        <p:nvPr/>
      </p:nvGrpSpPr>
      <p:grpSpPr>
        <a:xfrm>
          <a:off x="0" y="0"/>
          <a:ext cx="0" cy="0"/>
          <a:chOff x="0" y="0"/>
          <a:chExt cx="0" cy="0"/>
        </a:xfrm>
      </p:grpSpPr>
      <p:sp>
        <p:nvSpPr>
          <p:cNvPr id="2325" name="Shape 2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6" name="Shape 23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1" name="Shape 2331"/>
        <p:cNvGrpSpPr/>
        <p:nvPr/>
      </p:nvGrpSpPr>
      <p:grpSpPr>
        <a:xfrm>
          <a:off x="0" y="0"/>
          <a:ext cx="0" cy="0"/>
          <a:chOff x="0" y="0"/>
          <a:chExt cx="0" cy="0"/>
        </a:xfrm>
      </p:grpSpPr>
      <p:sp>
        <p:nvSpPr>
          <p:cNvPr id="2332" name="Shape 2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3" name="Shape 23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8" name="Shape 2338"/>
        <p:cNvGrpSpPr/>
        <p:nvPr/>
      </p:nvGrpSpPr>
      <p:grpSpPr>
        <a:xfrm>
          <a:off x="0" y="0"/>
          <a:ext cx="0" cy="0"/>
          <a:chOff x="0" y="0"/>
          <a:chExt cx="0" cy="0"/>
        </a:xfrm>
      </p:grpSpPr>
      <p:sp>
        <p:nvSpPr>
          <p:cNvPr id="2339" name="Shape 2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0" name="Shape 23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5" name="Shape 2345"/>
        <p:cNvGrpSpPr/>
        <p:nvPr/>
      </p:nvGrpSpPr>
      <p:grpSpPr>
        <a:xfrm>
          <a:off x="0" y="0"/>
          <a:ext cx="0" cy="0"/>
          <a:chOff x="0" y="0"/>
          <a:chExt cx="0" cy="0"/>
        </a:xfrm>
      </p:grpSpPr>
      <p:sp>
        <p:nvSpPr>
          <p:cNvPr id="2346" name="Shape 2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7" name="Shape 2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2" name="Shape 2352"/>
        <p:cNvGrpSpPr/>
        <p:nvPr/>
      </p:nvGrpSpPr>
      <p:grpSpPr>
        <a:xfrm>
          <a:off x="0" y="0"/>
          <a:ext cx="0" cy="0"/>
          <a:chOff x="0" y="0"/>
          <a:chExt cx="0" cy="0"/>
        </a:xfrm>
      </p:grpSpPr>
      <p:sp>
        <p:nvSpPr>
          <p:cNvPr id="2353" name="Shape 2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4" name="Shape 23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9" name="Shape 2359"/>
        <p:cNvGrpSpPr/>
        <p:nvPr/>
      </p:nvGrpSpPr>
      <p:grpSpPr>
        <a:xfrm>
          <a:off x="0" y="0"/>
          <a:ext cx="0" cy="0"/>
          <a:chOff x="0" y="0"/>
          <a:chExt cx="0" cy="0"/>
        </a:xfrm>
      </p:grpSpPr>
      <p:sp>
        <p:nvSpPr>
          <p:cNvPr id="2360" name="Shape 2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1" name="Shape 2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6" name="Shape 2366"/>
        <p:cNvGrpSpPr/>
        <p:nvPr/>
      </p:nvGrpSpPr>
      <p:grpSpPr>
        <a:xfrm>
          <a:off x="0" y="0"/>
          <a:ext cx="0" cy="0"/>
          <a:chOff x="0" y="0"/>
          <a:chExt cx="0" cy="0"/>
        </a:xfrm>
      </p:grpSpPr>
      <p:sp>
        <p:nvSpPr>
          <p:cNvPr id="2367" name="Shape 2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8" name="Shape 2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3" name="Shape 2373"/>
        <p:cNvGrpSpPr/>
        <p:nvPr/>
      </p:nvGrpSpPr>
      <p:grpSpPr>
        <a:xfrm>
          <a:off x="0" y="0"/>
          <a:ext cx="0" cy="0"/>
          <a:chOff x="0" y="0"/>
          <a:chExt cx="0" cy="0"/>
        </a:xfrm>
      </p:grpSpPr>
      <p:sp>
        <p:nvSpPr>
          <p:cNvPr id="2374" name="Shape 2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5" name="Shape 2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0" name="Shape 2380"/>
        <p:cNvGrpSpPr/>
        <p:nvPr/>
      </p:nvGrpSpPr>
      <p:grpSpPr>
        <a:xfrm>
          <a:off x="0" y="0"/>
          <a:ext cx="0" cy="0"/>
          <a:chOff x="0" y="0"/>
          <a:chExt cx="0" cy="0"/>
        </a:xfrm>
      </p:grpSpPr>
      <p:sp>
        <p:nvSpPr>
          <p:cNvPr id="2381" name="Shape 2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2" name="Shape 2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7" name="Shape 2387"/>
        <p:cNvGrpSpPr/>
        <p:nvPr/>
      </p:nvGrpSpPr>
      <p:grpSpPr>
        <a:xfrm>
          <a:off x="0" y="0"/>
          <a:ext cx="0" cy="0"/>
          <a:chOff x="0" y="0"/>
          <a:chExt cx="0" cy="0"/>
        </a:xfrm>
      </p:grpSpPr>
      <p:sp>
        <p:nvSpPr>
          <p:cNvPr id="2388" name="Shape 2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9" name="Shape 2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4" name="Shape 2394"/>
        <p:cNvGrpSpPr/>
        <p:nvPr/>
      </p:nvGrpSpPr>
      <p:grpSpPr>
        <a:xfrm>
          <a:off x="0" y="0"/>
          <a:ext cx="0" cy="0"/>
          <a:chOff x="0" y="0"/>
          <a:chExt cx="0" cy="0"/>
        </a:xfrm>
      </p:grpSpPr>
      <p:sp>
        <p:nvSpPr>
          <p:cNvPr id="2395" name="Shape 23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6" name="Shape 23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1" name="Shape 2401"/>
        <p:cNvGrpSpPr/>
        <p:nvPr/>
      </p:nvGrpSpPr>
      <p:grpSpPr>
        <a:xfrm>
          <a:off x="0" y="0"/>
          <a:ext cx="0" cy="0"/>
          <a:chOff x="0" y="0"/>
          <a:chExt cx="0" cy="0"/>
        </a:xfrm>
      </p:grpSpPr>
      <p:sp>
        <p:nvSpPr>
          <p:cNvPr id="2402" name="Shape 24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3" name="Shape 24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8" name="Shape 2408"/>
        <p:cNvGrpSpPr/>
        <p:nvPr/>
      </p:nvGrpSpPr>
      <p:grpSpPr>
        <a:xfrm>
          <a:off x="0" y="0"/>
          <a:ext cx="0" cy="0"/>
          <a:chOff x="0" y="0"/>
          <a:chExt cx="0" cy="0"/>
        </a:xfrm>
      </p:grpSpPr>
      <p:sp>
        <p:nvSpPr>
          <p:cNvPr id="2409" name="Shape 24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0" name="Shape 24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5" name="Shape 2415"/>
        <p:cNvGrpSpPr/>
        <p:nvPr/>
      </p:nvGrpSpPr>
      <p:grpSpPr>
        <a:xfrm>
          <a:off x="0" y="0"/>
          <a:ext cx="0" cy="0"/>
          <a:chOff x="0" y="0"/>
          <a:chExt cx="0" cy="0"/>
        </a:xfrm>
      </p:grpSpPr>
      <p:sp>
        <p:nvSpPr>
          <p:cNvPr id="2416" name="Shape 24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7" name="Shape 24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2" name="Shape 2422"/>
        <p:cNvGrpSpPr/>
        <p:nvPr/>
      </p:nvGrpSpPr>
      <p:grpSpPr>
        <a:xfrm>
          <a:off x="0" y="0"/>
          <a:ext cx="0" cy="0"/>
          <a:chOff x="0" y="0"/>
          <a:chExt cx="0" cy="0"/>
        </a:xfrm>
      </p:grpSpPr>
      <p:sp>
        <p:nvSpPr>
          <p:cNvPr id="2423" name="Shape 2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4" name="Shape 24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9" name="Shape 2429"/>
        <p:cNvGrpSpPr/>
        <p:nvPr/>
      </p:nvGrpSpPr>
      <p:grpSpPr>
        <a:xfrm>
          <a:off x="0" y="0"/>
          <a:ext cx="0" cy="0"/>
          <a:chOff x="0" y="0"/>
          <a:chExt cx="0" cy="0"/>
        </a:xfrm>
      </p:grpSpPr>
      <p:sp>
        <p:nvSpPr>
          <p:cNvPr id="2430" name="Shape 24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1" name="Shape 24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6" name="Shape 2436"/>
        <p:cNvGrpSpPr/>
        <p:nvPr/>
      </p:nvGrpSpPr>
      <p:grpSpPr>
        <a:xfrm>
          <a:off x="0" y="0"/>
          <a:ext cx="0" cy="0"/>
          <a:chOff x="0" y="0"/>
          <a:chExt cx="0" cy="0"/>
        </a:xfrm>
      </p:grpSpPr>
      <p:sp>
        <p:nvSpPr>
          <p:cNvPr id="2437" name="Shape 24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8" name="Shape 24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3" name="Shape 2443"/>
        <p:cNvGrpSpPr/>
        <p:nvPr/>
      </p:nvGrpSpPr>
      <p:grpSpPr>
        <a:xfrm>
          <a:off x="0" y="0"/>
          <a:ext cx="0" cy="0"/>
          <a:chOff x="0" y="0"/>
          <a:chExt cx="0" cy="0"/>
        </a:xfrm>
      </p:grpSpPr>
      <p:sp>
        <p:nvSpPr>
          <p:cNvPr id="2444" name="Shape 24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5" name="Shape 24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2" name="Shape 2452"/>
        <p:cNvGrpSpPr/>
        <p:nvPr/>
      </p:nvGrpSpPr>
      <p:grpSpPr>
        <a:xfrm>
          <a:off x="0" y="0"/>
          <a:ext cx="0" cy="0"/>
          <a:chOff x="0" y="0"/>
          <a:chExt cx="0" cy="0"/>
        </a:xfrm>
      </p:grpSpPr>
      <p:sp>
        <p:nvSpPr>
          <p:cNvPr id="2453" name="Shape 24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4" name="Shape 24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9" name="Shape 2459"/>
        <p:cNvGrpSpPr/>
        <p:nvPr/>
      </p:nvGrpSpPr>
      <p:grpSpPr>
        <a:xfrm>
          <a:off x="0" y="0"/>
          <a:ext cx="0" cy="0"/>
          <a:chOff x="0" y="0"/>
          <a:chExt cx="0" cy="0"/>
        </a:xfrm>
      </p:grpSpPr>
      <p:sp>
        <p:nvSpPr>
          <p:cNvPr id="2460" name="Shape 24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1" name="Shape 24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6" name="Shape 2466"/>
        <p:cNvGrpSpPr/>
        <p:nvPr/>
      </p:nvGrpSpPr>
      <p:grpSpPr>
        <a:xfrm>
          <a:off x="0" y="0"/>
          <a:ext cx="0" cy="0"/>
          <a:chOff x="0" y="0"/>
          <a:chExt cx="0" cy="0"/>
        </a:xfrm>
      </p:grpSpPr>
      <p:sp>
        <p:nvSpPr>
          <p:cNvPr id="2467" name="Shape 24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8" name="Shape 24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3" name="Shape 2473"/>
        <p:cNvGrpSpPr/>
        <p:nvPr/>
      </p:nvGrpSpPr>
      <p:grpSpPr>
        <a:xfrm>
          <a:off x="0" y="0"/>
          <a:ext cx="0" cy="0"/>
          <a:chOff x="0" y="0"/>
          <a:chExt cx="0" cy="0"/>
        </a:xfrm>
      </p:grpSpPr>
      <p:sp>
        <p:nvSpPr>
          <p:cNvPr id="2474" name="Shape 24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5" name="Shape 24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0" name="Shape 2480"/>
        <p:cNvGrpSpPr/>
        <p:nvPr/>
      </p:nvGrpSpPr>
      <p:grpSpPr>
        <a:xfrm>
          <a:off x="0" y="0"/>
          <a:ext cx="0" cy="0"/>
          <a:chOff x="0" y="0"/>
          <a:chExt cx="0" cy="0"/>
        </a:xfrm>
      </p:grpSpPr>
      <p:sp>
        <p:nvSpPr>
          <p:cNvPr id="2481" name="Shape 24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2" name="Shape 24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7" name="Shape 2487"/>
        <p:cNvGrpSpPr/>
        <p:nvPr/>
      </p:nvGrpSpPr>
      <p:grpSpPr>
        <a:xfrm>
          <a:off x="0" y="0"/>
          <a:ext cx="0" cy="0"/>
          <a:chOff x="0" y="0"/>
          <a:chExt cx="0" cy="0"/>
        </a:xfrm>
      </p:grpSpPr>
      <p:sp>
        <p:nvSpPr>
          <p:cNvPr id="2488" name="Shape 24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9" name="Shape 24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4" name="Shape 2494"/>
        <p:cNvGrpSpPr/>
        <p:nvPr/>
      </p:nvGrpSpPr>
      <p:grpSpPr>
        <a:xfrm>
          <a:off x="0" y="0"/>
          <a:ext cx="0" cy="0"/>
          <a:chOff x="0" y="0"/>
          <a:chExt cx="0" cy="0"/>
        </a:xfrm>
      </p:grpSpPr>
      <p:sp>
        <p:nvSpPr>
          <p:cNvPr id="2495" name="Shape 24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6" name="Shape 24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1" name="Shape 2501"/>
        <p:cNvGrpSpPr/>
        <p:nvPr/>
      </p:nvGrpSpPr>
      <p:grpSpPr>
        <a:xfrm>
          <a:off x="0" y="0"/>
          <a:ext cx="0" cy="0"/>
          <a:chOff x="0" y="0"/>
          <a:chExt cx="0" cy="0"/>
        </a:xfrm>
      </p:grpSpPr>
      <p:sp>
        <p:nvSpPr>
          <p:cNvPr id="2502" name="Shape 25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3" name="Shape 25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8" name="Shape 2508"/>
        <p:cNvGrpSpPr/>
        <p:nvPr/>
      </p:nvGrpSpPr>
      <p:grpSpPr>
        <a:xfrm>
          <a:off x="0" y="0"/>
          <a:ext cx="0" cy="0"/>
          <a:chOff x="0" y="0"/>
          <a:chExt cx="0" cy="0"/>
        </a:xfrm>
      </p:grpSpPr>
      <p:sp>
        <p:nvSpPr>
          <p:cNvPr id="2509" name="Shape 25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0" name="Shape 25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5" name="Shape 2515"/>
        <p:cNvGrpSpPr/>
        <p:nvPr/>
      </p:nvGrpSpPr>
      <p:grpSpPr>
        <a:xfrm>
          <a:off x="0" y="0"/>
          <a:ext cx="0" cy="0"/>
          <a:chOff x="0" y="0"/>
          <a:chExt cx="0" cy="0"/>
        </a:xfrm>
      </p:grpSpPr>
      <p:sp>
        <p:nvSpPr>
          <p:cNvPr id="2516" name="Shape 25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7" name="Shape 25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2" name="Shape 2522"/>
        <p:cNvGrpSpPr/>
        <p:nvPr/>
      </p:nvGrpSpPr>
      <p:grpSpPr>
        <a:xfrm>
          <a:off x="0" y="0"/>
          <a:ext cx="0" cy="0"/>
          <a:chOff x="0" y="0"/>
          <a:chExt cx="0" cy="0"/>
        </a:xfrm>
      </p:grpSpPr>
      <p:sp>
        <p:nvSpPr>
          <p:cNvPr id="2523" name="Shape 25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4" name="Shape 25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9" name="Shape 2529"/>
        <p:cNvGrpSpPr/>
        <p:nvPr/>
      </p:nvGrpSpPr>
      <p:grpSpPr>
        <a:xfrm>
          <a:off x="0" y="0"/>
          <a:ext cx="0" cy="0"/>
          <a:chOff x="0" y="0"/>
          <a:chExt cx="0" cy="0"/>
        </a:xfrm>
      </p:grpSpPr>
      <p:sp>
        <p:nvSpPr>
          <p:cNvPr id="2530" name="Shape 2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1" name="Shape 25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6" name="Shape 2536"/>
        <p:cNvGrpSpPr/>
        <p:nvPr/>
      </p:nvGrpSpPr>
      <p:grpSpPr>
        <a:xfrm>
          <a:off x="0" y="0"/>
          <a:ext cx="0" cy="0"/>
          <a:chOff x="0" y="0"/>
          <a:chExt cx="0" cy="0"/>
        </a:xfrm>
      </p:grpSpPr>
      <p:sp>
        <p:nvSpPr>
          <p:cNvPr id="2537" name="Shape 25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8" name="Shape 25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3" name="Shape 2543"/>
        <p:cNvGrpSpPr/>
        <p:nvPr/>
      </p:nvGrpSpPr>
      <p:grpSpPr>
        <a:xfrm>
          <a:off x="0" y="0"/>
          <a:ext cx="0" cy="0"/>
          <a:chOff x="0" y="0"/>
          <a:chExt cx="0" cy="0"/>
        </a:xfrm>
      </p:grpSpPr>
      <p:sp>
        <p:nvSpPr>
          <p:cNvPr id="2544" name="Shape 25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5" name="Shape 25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0" name="Shape 2550"/>
        <p:cNvGrpSpPr/>
        <p:nvPr/>
      </p:nvGrpSpPr>
      <p:grpSpPr>
        <a:xfrm>
          <a:off x="0" y="0"/>
          <a:ext cx="0" cy="0"/>
          <a:chOff x="0" y="0"/>
          <a:chExt cx="0" cy="0"/>
        </a:xfrm>
      </p:grpSpPr>
      <p:sp>
        <p:nvSpPr>
          <p:cNvPr id="2551" name="Shape 25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2" name="Shape 25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7" name="Shape 2557"/>
        <p:cNvGrpSpPr/>
        <p:nvPr/>
      </p:nvGrpSpPr>
      <p:grpSpPr>
        <a:xfrm>
          <a:off x="0" y="0"/>
          <a:ext cx="0" cy="0"/>
          <a:chOff x="0" y="0"/>
          <a:chExt cx="0" cy="0"/>
        </a:xfrm>
      </p:grpSpPr>
      <p:sp>
        <p:nvSpPr>
          <p:cNvPr id="2558" name="Shape 25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9" name="Shape 25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4" name="Shape 2564"/>
        <p:cNvGrpSpPr/>
        <p:nvPr/>
      </p:nvGrpSpPr>
      <p:grpSpPr>
        <a:xfrm>
          <a:off x="0" y="0"/>
          <a:ext cx="0" cy="0"/>
          <a:chOff x="0" y="0"/>
          <a:chExt cx="0" cy="0"/>
        </a:xfrm>
      </p:grpSpPr>
      <p:sp>
        <p:nvSpPr>
          <p:cNvPr id="2565" name="Shape 25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6" name="Shape 25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1" name="Shape 2571"/>
        <p:cNvGrpSpPr/>
        <p:nvPr/>
      </p:nvGrpSpPr>
      <p:grpSpPr>
        <a:xfrm>
          <a:off x="0" y="0"/>
          <a:ext cx="0" cy="0"/>
          <a:chOff x="0" y="0"/>
          <a:chExt cx="0" cy="0"/>
        </a:xfrm>
      </p:grpSpPr>
      <p:sp>
        <p:nvSpPr>
          <p:cNvPr id="2572" name="Shape 25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3" name="Shape 25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8" name="Shape 2578"/>
        <p:cNvGrpSpPr/>
        <p:nvPr/>
      </p:nvGrpSpPr>
      <p:grpSpPr>
        <a:xfrm>
          <a:off x="0" y="0"/>
          <a:ext cx="0" cy="0"/>
          <a:chOff x="0" y="0"/>
          <a:chExt cx="0" cy="0"/>
        </a:xfrm>
      </p:grpSpPr>
      <p:sp>
        <p:nvSpPr>
          <p:cNvPr id="2579" name="Shape 25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0" name="Shape 25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5" name="Shape 2585"/>
        <p:cNvGrpSpPr/>
        <p:nvPr/>
      </p:nvGrpSpPr>
      <p:grpSpPr>
        <a:xfrm>
          <a:off x="0" y="0"/>
          <a:ext cx="0" cy="0"/>
          <a:chOff x="0" y="0"/>
          <a:chExt cx="0" cy="0"/>
        </a:xfrm>
      </p:grpSpPr>
      <p:sp>
        <p:nvSpPr>
          <p:cNvPr id="2586" name="Shape 25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7" name="Shape 25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3" name="Shape 2593"/>
        <p:cNvGrpSpPr/>
        <p:nvPr/>
      </p:nvGrpSpPr>
      <p:grpSpPr>
        <a:xfrm>
          <a:off x="0" y="0"/>
          <a:ext cx="0" cy="0"/>
          <a:chOff x="0" y="0"/>
          <a:chExt cx="0" cy="0"/>
        </a:xfrm>
      </p:grpSpPr>
      <p:sp>
        <p:nvSpPr>
          <p:cNvPr id="2594" name="Shape 25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5" name="Shape 25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1" name="Shape 2601"/>
        <p:cNvGrpSpPr/>
        <p:nvPr/>
      </p:nvGrpSpPr>
      <p:grpSpPr>
        <a:xfrm>
          <a:off x="0" y="0"/>
          <a:ext cx="0" cy="0"/>
          <a:chOff x="0" y="0"/>
          <a:chExt cx="0" cy="0"/>
        </a:xfrm>
      </p:grpSpPr>
      <p:sp>
        <p:nvSpPr>
          <p:cNvPr id="2602" name="Shape 26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3" name="Shape 26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8" name="Shape 2608"/>
        <p:cNvGrpSpPr/>
        <p:nvPr/>
      </p:nvGrpSpPr>
      <p:grpSpPr>
        <a:xfrm>
          <a:off x="0" y="0"/>
          <a:ext cx="0" cy="0"/>
          <a:chOff x="0" y="0"/>
          <a:chExt cx="0" cy="0"/>
        </a:xfrm>
      </p:grpSpPr>
      <p:sp>
        <p:nvSpPr>
          <p:cNvPr id="2609" name="Shape 26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0" name="Shape 26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5" name="Shape 2615"/>
        <p:cNvGrpSpPr/>
        <p:nvPr/>
      </p:nvGrpSpPr>
      <p:grpSpPr>
        <a:xfrm>
          <a:off x="0" y="0"/>
          <a:ext cx="0" cy="0"/>
          <a:chOff x="0" y="0"/>
          <a:chExt cx="0" cy="0"/>
        </a:xfrm>
      </p:grpSpPr>
      <p:sp>
        <p:nvSpPr>
          <p:cNvPr id="2616" name="Shape 26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7" name="Shape 26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2" name="Shape 2622"/>
        <p:cNvGrpSpPr/>
        <p:nvPr/>
      </p:nvGrpSpPr>
      <p:grpSpPr>
        <a:xfrm>
          <a:off x="0" y="0"/>
          <a:ext cx="0" cy="0"/>
          <a:chOff x="0" y="0"/>
          <a:chExt cx="0" cy="0"/>
        </a:xfrm>
      </p:grpSpPr>
      <p:sp>
        <p:nvSpPr>
          <p:cNvPr id="2623" name="Shape 26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4" name="Shape 26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0" name="Shape 2630"/>
        <p:cNvGrpSpPr/>
        <p:nvPr/>
      </p:nvGrpSpPr>
      <p:grpSpPr>
        <a:xfrm>
          <a:off x="0" y="0"/>
          <a:ext cx="0" cy="0"/>
          <a:chOff x="0" y="0"/>
          <a:chExt cx="0" cy="0"/>
        </a:xfrm>
      </p:grpSpPr>
      <p:sp>
        <p:nvSpPr>
          <p:cNvPr id="2631" name="Shape 26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2" name="Shape 26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7" name="Shape 2637"/>
        <p:cNvGrpSpPr/>
        <p:nvPr/>
      </p:nvGrpSpPr>
      <p:grpSpPr>
        <a:xfrm>
          <a:off x="0" y="0"/>
          <a:ext cx="0" cy="0"/>
          <a:chOff x="0" y="0"/>
          <a:chExt cx="0" cy="0"/>
        </a:xfrm>
      </p:grpSpPr>
      <p:sp>
        <p:nvSpPr>
          <p:cNvPr id="2638" name="Shape 26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9" name="Shape 26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4" name="Shape 2644"/>
        <p:cNvGrpSpPr/>
        <p:nvPr/>
      </p:nvGrpSpPr>
      <p:grpSpPr>
        <a:xfrm>
          <a:off x="0" y="0"/>
          <a:ext cx="0" cy="0"/>
          <a:chOff x="0" y="0"/>
          <a:chExt cx="0" cy="0"/>
        </a:xfrm>
      </p:grpSpPr>
      <p:sp>
        <p:nvSpPr>
          <p:cNvPr id="2645" name="Shape 26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6" name="Shape 26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1" name="Shape 2651"/>
        <p:cNvGrpSpPr/>
        <p:nvPr/>
      </p:nvGrpSpPr>
      <p:grpSpPr>
        <a:xfrm>
          <a:off x="0" y="0"/>
          <a:ext cx="0" cy="0"/>
          <a:chOff x="0" y="0"/>
          <a:chExt cx="0" cy="0"/>
        </a:xfrm>
      </p:grpSpPr>
      <p:sp>
        <p:nvSpPr>
          <p:cNvPr id="2652" name="Shape 26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3" name="Shape 26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8" name="Shape 2658"/>
        <p:cNvGrpSpPr/>
        <p:nvPr/>
      </p:nvGrpSpPr>
      <p:grpSpPr>
        <a:xfrm>
          <a:off x="0" y="0"/>
          <a:ext cx="0" cy="0"/>
          <a:chOff x="0" y="0"/>
          <a:chExt cx="0" cy="0"/>
        </a:xfrm>
      </p:grpSpPr>
      <p:sp>
        <p:nvSpPr>
          <p:cNvPr id="2659" name="Shape 26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0" name="Shape 26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5" name="Shape 2665"/>
        <p:cNvGrpSpPr/>
        <p:nvPr/>
      </p:nvGrpSpPr>
      <p:grpSpPr>
        <a:xfrm>
          <a:off x="0" y="0"/>
          <a:ext cx="0" cy="0"/>
          <a:chOff x="0" y="0"/>
          <a:chExt cx="0" cy="0"/>
        </a:xfrm>
      </p:grpSpPr>
      <p:sp>
        <p:nvSpPr>
          <p:cNvPr id="2666" name="Shape 26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7" name="Shape 26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2" name="Shape 2672"/>
        <p:cNvGrpSpPr/>
        <p:nvPr/>
      </p:nvGrpSpPr>
      <p:grpSpPr>
        <a:xfrm>
          <a:off x="0" y="0"/>
          <a:ext cx="0" cy="0"/>
          <a:chOff x="0" y="0"/>
          <a:chExt cx="0" cy="0"/>
        </a:xfrm>
      </p:grpSpPr>
      <p:sp>
        <p:nvSpPr>
          <p:cNvPr id="2673" name="Shape 26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4" name="Shape 26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9" name="Shape 2679"/>
        <p:cNvGrpSpPr/>
        <p:nvPr/>
      </p:nvGrpSpPr>
      <p:grpSpPr>
        <a:xfrm>
          <a:off x="0" y="0"/>
          <a:ext cx="0" cy="0"/>
          <a:chOff x="0" y="0"/>
          <a:chExt cx="0" cy="0"/>
        </a:xfrm>
      </p:grpSpPr>
      <p:sp>
        <p:nvSpPr>
          <p:cNvPr id="2680" name="Shape 26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1" name="Shape 26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6" name="Shape 2686"/>
        <p:cNvGrpSpPr/>
        <p:nvPr/>
      </p:nvGrpSpPr>
      <p:grpSpPr>
        <a:xfrm>
          <a:off x="0" y="0"/>
          <a:ext cx="0" cy="0"/>
          <a:chOff x="0" y="0"/>
          <a:chExt cx="0" cy="0"/>
        </a:xfrm>
      </p:grpSpPr>
      <p:sp>
        <p:nvSpPr>
          <p:cNvPr id="2687" name="Shape 26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8" name="Shape 26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4" name="Shape 2694"/>
        <p:cNvGrpSpPr/>
        <p:nvPr/>
      </p:nvGrpSpPr>
      <p:grpSpPr>
        <a:xfrm>
          <a:off x="0" y="0"/>
          <a:ext cx="0" cy="0"/>
          <a:chOff x="0" y="0"/>
          <a:chExt cx="0" cy="0"/>
        </a:xfrm>
      </p:grpSpPr>
      <p:sp>
        <p:nvSpPr>
          <p:cNvPr id="2695" name="Shape 26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6" name="Shape 26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1" name="Shape 2701"/>
        <p:cNvGrpSpPr/>
        <p:nvPr/>
      </p:nvGrpSpPr>
      <p:grpSpPr>
        <a:xfrm>
          <a:off x="0" y="0"/>
          <a:ext cx="0" cy="0"/>
          <a:chOff x="0" y="0"/>
          <a:chExt cx="0" cy="0"/>
        </a:xfrm>
      </p:grpSpPr>
      <p:sp>
        <p:nvSpPr>
          <p:cNvPr id="2702" name="Shape 27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3" name="Shape 27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8" name="Shape 2708"/>
        <p:cNvGrpSpPr/>
        <p:nvPr/>
      </p:nvGrpSpPr>
      <p:grpSpPr>
        <a:xfrm>
          <a:off x="0" y="0"/>
          <a:ext cx="0" cy="0"/>
          <a:chOff x="0" y="0"/>
          <a:chExt cx="0" cy="0"/>
        </a:xfrm>
      </p:grpSpPr>
      <p:sp>
        <p:nvSpPr>
          <p:cNvPr id="2709" name="Shape 27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0" name="Shape 27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5" name="Shape 2715"/>
        <p:cNvGrpSpPr/>
        <p:nvPr/>
      </p:nvGrpSpPr>
      <p:grpSpPr>
        <a:xfrm>
          <a:off x="0" y="0"/>
          <a:ext cx="0" cy="0"/>
          <a:chOff x="0" y="0"/>
          <a:chExt cx="0" cy="0"/>
        </a:xfrm>
      </p:grpSpPr>
      <p:sp>
        <p:nvSpPr>
          <p:cNvPr id="2716" name="Shape 27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7" name="Shape 27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2" name="Shape 2722"/>
        <p:cNvGrpSpPr/>
        <p:nvPr/>
      </p:nvGrpSpPr>
      <p:grpSpPr>
        <a:xfrm>
          <a:off x="0" y="0"/>
          <a:ext cx="0" cy="0"/>
          <a:chOff x="0" y="0"/>
          <a:chExt cx="0" cy="0"/>
        </a:xfrm>
      </p:grpSpPr>
      <p:sp>
        <p:nvSpPr>
          <p:cNvPr id="2723" name="Shape 27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4" name="Shape 27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9" name="Shape 2729"/>
        <p:cNvGrpSpPr/>
        <p:nvPr/>
      </p:nvGrpSpPr>
      <p:grpSpPr>
        <a:xfrm>
          <a:off x="0" y="0"/>
          <a:ext cx="0" cy="0"/>
          <a:chOff x="0" y="0"/>
          <a:chExt cx="0" cy="0"/>
        </a:xfrm>
      </p:grpSpPr>
      <p:sp>
        <p:nvSpPr>
          <p:cNvPr id="2730" name="Shape 27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1" name="Shape 27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6" name="Shape 2736"/>
        <p:cNvGrpSpPr/>
        <p:nvPr/>
      </p:nvGrpSpPr>
      <p:grpSpPr>
        <a:xfrm>
          <a:off x="0" y="0"/>
          <a:ext cx="0" cy="0"/>
          <a:chOff x="0" y="0"/>
          <a:chExt cx="0" cy="0"/>
        </a:xfrm>
      </p:grpSpPr>
      <p:sp>
        <p:nvSpPr>
          <p:cNvPr id="2737" name="Shape 27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8" name="Shape 27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4" name="Shape 2744"/>
        <p:cNvGrpSpPr/>
        <p:nvPr/>
      </p:nvGrpSpPr>
      <p:grpSpPr>
        <a:xfrm>
          <a:off x="0" y="0"/>
          <a:ext cx="0" cy="0"/>
          <a:chOff x="0" y="0"/>
          <a:chExt cx="0" cy="0"/>
        </a:xfrm>
      </p:grpSpPr>
      <p:sp>
        <p:nvSpPr>
          <p:cNvPr id="2745" name="Shape 27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6" name="Shape 27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2" name="Shape 2752"/>
        <p:cNvGrpSpPr/>
        <p:nvPr/>
      </p:nvGrpSpPr>
      <p:grpSpPr>
        <a:xfrm>
          <a:off x="0" y="0"/>
          <a:ext cx="0" cy="0"/>
          <a:chOff x="0" y="0"/>
          <a:chExt cx="0" cy="0"/>
        </a:xfrm>
      </p:grpSpPr>
      <p:sp>
        <p:nvSpPr>
          <p:cNvPr id="2753" name="Shape 27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4" name="Shape 27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0" name="Shape 2760"/>
        <p:cNvGrpSpPr/>
        <p:nvPr/>
      </p:nvGrpSpPr>
      <p:grpSpPr>
        <a:xfrm>
          <a:off x="0" y="0"/>
          <a:ext cx="0" cy="0"/>
          <a:chOff x="0" y="0"/>
          <a:chExt cx="0" cy="0"/>
        </a:xfrm>
      </p:grpSpPr>
      <p:sp>
        <p:nvSpPr>
          <p:cNvPr id="2761" name="Shape 27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2" name="Shape 27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8" name="Shape 2768"/>
        <p:cNvGrpSpPr/>
        <p:nvPr/>
      </p:nvGrpSpPr>
      <p:grpSpPr>
        <a:xfrm>
          <a:off x="0" y="0"/>
          <a:ext cx="0" cy="0"/>
          <a:chOff x="0" y="0"/>
          <a:chExt cx="0" cy="0"/>
        </a:xfrm>
      </p:grpSpPr>
      <p:sp>
        <p:nvSpPr>
          <p:cNvPr id="2769" name="Shape 27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0" name="Shape 27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6" name="Shape 2776"/>
        <p:cNvGrpSpPr/>
        <p:nvPr/>
      </p:nvGrpSpPr>
      <p:grpSpPr>
        <a:xfrm>
          <a:off x="0" y="0"/>
          <a:ext cx="0" cy="0"/>
          <a:chOff x="0" y="0"/>
          <a:chExt cx="0" cy="0"/>
        </a:xfrm>
      </p:grpSpPr>
      <p:sp>
        <p:nvSpPr>
          <p:cNvPr id="2777" name="Shape 27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8" name="Shape 27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4" name="Shape 2784"/>
        <p:cNvGrpSpPr/>
        <p:nvPr/>
      </p:nvGrpSpPr>
      <p:grpSpPr>
        <a:xfrm>
          <a:off x="0" y="0"/>
          <a:ext cx="0" cy="0"/>
          <a:chOff x="0" y="0"/>
          <a:chExt cx="0" cy="0"/>
        </a:xfrm>
      </p:grpSpPr>
      <p:sp>
        <p:nvSpPr>
          <p:cNvPr id="2785" name="Shape 27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6" name="Shape 27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2" name="Shape 2792"/>
        <p:cNvGrpSpPr/>
        <p:nvPr/>
      </p:nvGrpSpPr>
      <p:grpSpPr>
        <a:xfrm>
          <a:off x="0" y="0"/>
          <a:ext cx="0" cy="0"/>
          <a:chOff x="0" y="0"/>
          <a:chExt cx="0" cy="0"/>
        </a:xfrm>
      </p:grpSpPr>
      <p:sp>
        <p:nvSpPr>
          <p:cNvPr id="2793" name="Shape 27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4" name="Shape 27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9" name="Shape 2799"/>
        <p:cNvGrpSpPr/>
        <p:nvPr/>
      </p:nvGrpSpPr>
      <p:grpSpPr>
        <a:xfrm>
          <a:off x="0" y="0"/>
          <a:ext cx="0" cy="0"/>
          <a:chOff x="0" y="0"/>
          <a:chExt cx="0" cy="0"/>
        </a:xfrm>
      </p:grpSpPr>
      <p:sp>
        <p:nvSpPr>
          <p:cNvPr id="2800" name="Shape 28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1" name="Shape 28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6" name="Shape 2806"/>
        <p:cNvGrpSpPr/>
        <p:nvPr/>
      </p:nvGrpSpPr>
      <p:grpSpPr>
        <a:xfrm>
          <a:off x="0" y="0"/>
          <a:ext cx="0" cy="0"/>
          <a:chOff x="0" y="0"/>
          <a:chExt cx="0" cy="0"/>
        </a:xfrm>
      </p:grpSpPr>
      <p:sp>
        <p:nvSpPr>
          <p:cNvPr id="2807" name="Shape 28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8" name="Shape 28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3" name="Shape 2813"/>
        <p:cNvGrpSpPr/>
        <p:nvPr/>
      </p:nvGrpSpPr>
      <p:grpSpPr>
        <a:xfrm>
          <a:off x="0" y="0"/>
          <a:ext cx="0" cy="0"/>
          <a:chOff x="0" y="0"/>
          <a:chExt cx="0" cy="0"/>
        </a:xfrm>
      </p:grpSpPr>
      <p:sp>
        <p:nvSpPr>
          <p:cNvPr id="2814" name="Shape 28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5" name="Shape 28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0" name="Shape 2820"/>
        <p:cNvGrpSpPr/>
        <p:nvPr/>
      </p:nvGrpSpPr>
      <p:grpSpPr>
        <a:xfrm>
          <a:off x="0" y="0"/>
          <a:ext cx="0" cy="0"/>
          <a:chOff x="0" y="0"/>
          <a:chExt cx="0" cy="0"/>
        </a:xfrm>
      </p:grpSpPr>
      <p:sp>
        <p:nvSpPr>
          <p:cNvPr id="2821" name="Shape 28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2" name="Shape 28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7" name="Shape 2827"/>
        <p:cNvGrpSpPr/>
        <p:nvPr/>
      </p:nvGrpSpPr>
      <p:grpSpPr>
        <a:xfrm>
          <a:off x="0" y="0"/>
          <a:ext cx="0" cy="0"/>
          <a:chOff x="0" y="0"/>
          <a:chExt cx="0" cy="0"/>
        </a:xfrm>
      </p:grpSpPr>
      <p:sp>
        <p:nvSpPr>
          <p:cNvPr id="2828" name="Shape 28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9" name="Shape 28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4" name="Shape 2834"/>
        <p:cNvGrpSpPr/>
        <p:nvPr/>
      </p:nvGrpSpPr>
      <p:grpSpPr>
        <a:xfrm>
          <a:off x="0" y="0"/>
          <a:ext cx="0" cy="0"/>
          <a:chOff x="0" y="0"/>
          <a:chExt cx="0" cy="0"/>
        </a:xfrm>
      </p:grpSpPr>
      <p:sp>
        <p:nvSpPr>
          <p:cNvPr id="2835" name="Shape 28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6" name="Shape 28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1" name="Shape 2841"/>
        <p:cNvGrpSpPr/>
        <p:nvPr/>
      </p:nvGrpSpPr>
      <p:grpSpPr>
        <a:xfrm>
          <a:off x="0" y="0"/>
          <a:ext cx="0" cy="0"/>
          <a:chOff x="0" y="0"/>
          <a:chExt cx="0" cy="0"/>
        </a:xfrm>
      </p:grpSpPr>
      <p:sp>
        <p:nvSpPr>
          <p:cNvPr id="2842" name="Shape 28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3" name="Shape 28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8" name="Shape 2848"/>
        <p:cNvGrpSpPr/>
        <p:nvPr/>
      </p:nvGrpSpPr>
      <p:grpSpPr>
        <a:xfrm>
          <a:off x="0" y="0"/>
          <a:ext cx="0" cy="0"/>
          <a:chOff x="0" y="0"/>
          <a:chExt cx="0" cy="0"/>
        </a:xfrm>
      </p:grpSpPr>
      <p:sp>
        <p:nvSpPr>
          <p:cNvPr id="2849" name="Shape 28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0" name="Shape 28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5" name="Shape 2855"/>
        <p:cNvGrpSpPr/>
        <p:nvPr/>
      </p:nvGrpSpPr>
      <p:grpSpPr>
        <a:xfrm>
          <a:off x="0" y="0"/>
          <a:ext cx="0" cy="0"/>
          <a:chOff x="0" y="0"/>
          <a:chExt cx="0" cy="0"/>
        </a:xfrm>
      </p:grpSpPr>
      <p:sp>
        <p:nvSpPr>
          <p:cNvPr id="2856" name="Shape 28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7" name="Shape 28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3" name="Shape 2863"/>
        <p:cNvGrpSpPr/>
        <p:nvPr/>
      </p:nvGrpSpPr>
      <p:grpSpPr>
        <a:xfrm>
          <a:off x="0" y="0"/>
          <a:ext cx="0" cy="0"/>
          <a:chOff x="0" y="0"/>
          <a:chExt cx="0" cy="0"/>
        </a:xfrm>
      </p:grpSpPr>
      <p:sp>
        <p:nvSpPr>
          <p:cNvPr id="2864" name="Shape 28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5" name="Shape 28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1" name="Shape 2871"/>
        <p:cNvGrpSpPr/>
        <p:nvPr/>
      </p:nvGrpSpPr>
      <p:grpSpPr>
        <a:xfrm>
          <a:off x="0" y="0"/>
          <a:ext cx="0" cy="0"/>
          <a:chOff x="0" y="0"/>
          <a:chExt cx="0" cy="0"/>
        </a:xfrm>
      </p:grpSpPr>
      <p:sp>
        <p:nvSpPr>
          <p:cNvPr id="2872" name="Shape 28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3" name="Shape 28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9" name="Shape 2879"/>
        <p:cNvGrpSpPr/>
        <p:nvPr/>
      </p:nvGrpSpPr>
      <p:grpSpPr>
        <a:xfrm>
          <a:off x="0" y="0"/>
          <a:ext cx="0" cy="0"/>
          <a:chOff x="0" y="0"/>
          <a:chExt cx="0" cy="0"/>
        </a:xfrm>
      </p:grpSpPr>
      <p:sp>
        <p:nvSpPr>
          <p:cNvPr id="2880" name="Shape 28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1" name="Shape 28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7" name="Shape 2887"/>
        <p:cNvGrpSpPr/>
        <p:nvPr/>
      </p:nvGrpSpPr>
      <p:grpSpPr>
        <a:xfrm>
          <a:off x="0" y="0"/>
          <a:ext cx="0" cy="0"/>
          <a:chOff x="0" y="0"/>
          <a:chExt cx="0" cy="0"/>
        </a:xfrm>
      </p:grpSpPr>
      <p:sp>
        <p:nvSpPr>
          <p:cNvPr id="2888" name="Shape 28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9" name="Shape 28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5" name="Shape 2895"/>
        <p:cNvGrpSpPr/>
        <p:nvPr/>
      </p:nvGrpSpPr>
      <p:grpSpPr>
        <a:xfrm>
          <a:off x="0" y="0"/>
          <a:ext cx="0" cy="0"/>
          <a:chOff x="0" y="0"/>
          <a:chExt cx="0" cy="0"/>
        </a:xfrm>
      </p:grpSpPr>
      <p:sp>
        <p:nvSpPr>
          <p:cNvPr id="2896" name="Shape 28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7" name="Shape 28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3" name="Shape 2903"/>
        <p:cNvGrpSpPr/>
        <p:nvPr/>
      </p:nvGrpSpPr>
      <p:grpSpPr>
        <a:xfrm>
          <a:off x="0" y="0"/>
          <a:ext cx="0" cy="0"/>
          <a:chOff x="0" y="0"/>
          <a:chExt cx="0" cy="0"/>
        </a:xfrm>
      </p:grpSpPr>
      <p:sp>
        <p:nvSpPr>
          <p:cNvPr id="2904" name="Shape 29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5" name="Shape 29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0" name="Shape 2910"/>
        <p:cNvGrpSpPr/>
        <p:nvPr/>
      </p:nvGrpSpPr>
      <p:grpSpPr>
        <a:xfrm>
          <a:off x="0" y="0"/>
          <a:ext cx="0" cy="0"/>
          <a:chOff x="0" y="0"/>
          <a:chExt cx="0" cy="0"/>
        </a:xfrm>
      </p:grpSpPr>
      <p:sp>
        <p:nvSpPr>
          <p:cNvPr id="2911" name="Shape 29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2" name="Shape 29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8" name="Shape 2918"/>
        <p:cNvGrpSpPr/>
        <p:nvPr/>
      </p:nvGrpSpPr>
      <p:grpSpPr>
        <a:xfrm>
          <a:off x="0" y="0"/>
          <a:ext cx="0" cy="0"/>
          <a:chOff x="0" y="0"/>
          <a:chExt cx="0" cy="0"/>
        </a:xfrm>
      </p:grpSpPr>
      <p:sp>
        <p:nvSpPr>
          <p:cNvPr id="2919" name="Shape 29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0" name="Shape 29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6" name="Shape 2926"/>
        <p:cNvGrpSpPr/>
        <p:nvPr/>
      </p:nvGrpSpPr>
      <p:grpSpPr>
        <a:xfrm>
          <a:off x="0" y="0"/>
          <a:ext cx="0" cy="0"/>
          <a:chOff x="0" y="0"/>
          <a:chExt cx="0" cy="0"/>
        </a:xfrm>
      </p:grpSpPr>
      <p:sp>
        <p:nvSpPr>
          <p:cNvPr id="2927" name="Shape 29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8" name="Shape 29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3" name="Shape 2933"/>
        <p:cNvGrpSpPr/>
        <p:nvPr/>
      </p:nvGrpSpPr>
      <p:grpSpPr>
        <a:xfrm>
          <a:off x="0" y="0"/>
          <a:ext cx="0" cy="0"/>
          <a:chOff x="0" y="0"/>
          <a:chExt cx="0" cy="0"/>
        </a:xfrm>
      </p:grpSpPr>
      <p:sp>
        <p:nvSpPr>
          <p:cNvPr id="2934" name="Shape 29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5" name="Shape 29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0" name="Shape 2940"/>
        <p:cNvGrpSpPr/>
        <p:nvPr/>
      </p:nvGrpSpPr>
      <p:grpSpPr>
        <a:xfrm>
          <a:off x="0" y="0"/>
          <a:ext cx="0" cy="0"/>
          <a:chOff x="0" y="0"/>
          <a:chExt cx="0" cy="0"/>
        </a:xfrm>
      </p:grpSpPr>
      <p:sp>
        <p:nvSpPr>
          <p:cNvPr id="2941" name="Shape 29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2" name="Shape 29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7" name="Shape 2947"/>
        <p:cNvGrpSpPr/>
        <p:nvPr/>
      </p:nvGrpSpPr>
      <p:grpSpPr>
        <a:xfrm>
          <a:off x="0" y="0"/>
          <a:ext cx="0" cy="0"/>
          <a:chOff x="0" y="0"/>
          <a:chExt cx="0" cy="0"/>
        </a:xfrm>
      </p:grpSpPr>
      <p:sp>
        <p:nvSpPr>
          <p:cNvPr id="2948" name="Shape 29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9" name="Shape 29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4" name="Shape 2954"/>
        <p:cNvGrpSpPr/>
        <p:nvPr/>
      </p:nvGrpSpPr>
      <p:grpSpPr>
        <a:xfrm>
          <a:off x="0" y="0"/>
          <a:ext cx="0" cy="0"/>
          <a:chOff x="0" y="0"/>
          <a:chExt cx="0" cy="0"/>
        </a:xfrm>
      </p:grpSpPr>
      <p:sp>
        <p:nvSpPr>
          <p:cNvPr id="2955" name="Shape 29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6" name="Shape 29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1" name="Shape 2961"/>
        <p:cNvGrpSpPr/>
        <p:nvPr/>
      </p:nvGrpSpPr>
      <p:grpSpPr>
        <a:xfrm>
          <a:off x="0" y="0"/>
          <a:ext cx="0" cy="0"/>
          <a:chOff x="0" y="0"/>
          <a:chExt cx="0" cy="0"/>
        </a:xfrm>
      </p:grpSpPr>
      <p:sp>
        <p:nvSpPr>
          <p:cNvPr id="2962" name="Shape 29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3" name="Shape 29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9" name="Shape 2969"/>
        <p:cNvGrpSpPr/>
        <p:nvPr/>
      </p:nvGrpSpPr>
      <p:grpSpPr>
        <a:xfrm>
          <a:off x="0" y="0"/>
          <a:ext cx="0" cy="0"/>
          <a:chOff x="0" y="0"/>
          <a:chExt cx="0" cy="0"/>
        </a:xfrm>
      </p:grpSpPr>
      <p:sp>
        <p:nvSpPr>
          <p:cNvPr id="2970" name="Shape 29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1" name="Shape 29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7" name="Shape 2977"/>
        <p:cNvGrpSpPr/>
        <p:nvPr/>
      </p:nvGrpSpPr>
      <p:grpSpPr>
        <a:xfrm>
          <a:off x="0" y="0"/>
          <a:ext cx="0" cy="0"/>
          <a:chOff x="0" y="0"/>
          <a:chExt cx="0" cy="0"/>
        </a:xfrm>
      </p:grpSpPr>
      <p:sp>
        <p:nvSpPr>
          <p:cNvPr id="2978" name="Shape 29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9" name="Shape 29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4" name="Shape 2984"/>
        <p:cNvGrpSpPr/>
        <p:nvPr/>
      </p:nvGrpSpPr>
      <p:grpSpPr>
        <a:xfrm>
          <a:off x="0" y="0"/>
          <a:ext cx="0" cy="0"/>
          <a:chOff x="0" y="0"/>
          <a:chExt cx="0" cy="0"/>
        </a:xfrm>
      </p:grpSpPr>
      <p:sp>
        <p:nvSpPr>
          <p:cNvPr id="2985" name="Shape 29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6" name="Shape 29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1" name="Shape 2991"/>
        <p:cNvGrpSpPr/>
        <p:nvPr/>
      </p:nvGrpSpPr>
      <p:grpSpPr>
        <a:xfrm>
          <a:off x="0" y="0"/>
          <a:ext cx="0" cy="0"/>
          <a:chOff x="0" y="0"/>
          <a:chExt cx="0" cy="0"/>
        </a:xfrm>
      </p:grpSpPr>
      <p:sp>
        <p:nvSpPr>
          <p:cNvPr id="2992" name="Shape 29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3" name="Shape 29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0" name="Shape 3000"/>
        <p:cNvGrpSpPr/>
        <p:nvPr/>
      </p:nvGrpSpPr>
      <p:grpSpPr>
        <a:xfrm>
          <a:off x="0" y="0"/>
          <a:ext cx="0" cy="0"/>
          <a:chOff x="0" y="0"/>
          <a:chExt cx="0" cy="0"/>
        </a:xfrm>
      </p:grpSpPr>
      <p:sp>
        <p:nvSpPr>
          <p:cNvPr id="3001" name="Shape 30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2" name="Shape 30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Use ‘x’ not “x” for single chars. Combine “] “ (space char and ]). Use parents around (msg) and (TYPE). Use std::endl</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8" name="Shape 3008"/>
        <p:cNvGrpSpPr/>
        <p:nvPr/>
      </p:nvGrpSpPr>
      <p:grpSpPr>
        <a:xfrm>
          <a:off x="0" y="0"/>
          <a:ext cx="0" cy="0"/>
          <a:chOff x="0" y="0"/>
          <a:chExt cx="0" cy="0"/>
        </a:xfrm>
      </p:grpSpPr>
      <p:sp>
        <p:nvSpPr>
          <p:cNvPr id="3009" name="Shape 30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0" name="Shape 30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Why return char*?  Why not use C++ strings?</a:t>
            </a:r>
            <a:endParaRPr/>
          </a:p>
          <a:p>
            <a:pPr indent="0" lvl="0" marL="0">
              <a:spcBef>
                <a:spcPts val="0"/>
              </a:spcBef>
              <a:spcAft>
                <a:spcPts val="0"/>
              </a:spcAft>
              <a:buNone/>
            </a:pPr>
            <a:r>
              <a:t/>
            </a:r>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5" name="Shape 3015"/>
        <p:cNvGrpSpPr/>
        <p:nvPr/>
      </p:nvGrpSpPr>
      <p:grpSpPr>
        <a:xfrm>
          <a:off x="0" y="0"/>
          <a:ext cx="0" cy="0"/>
          <a:chOff x="0" y="0"/>
          <a:chExt cx="0" cy="0"/>
        </a:xfrm>
      </p:grpSpPr>
      <p:sp>
        <p:nvSpPr>
          <p:cNvPr id="3016" name="Shape 30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7" name="Shape 30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2" name="Shape 3022"/>
        <p:cNvGrpSpPr/>
        <p:nvPr/>
      </p:nvGrpSpPr>
      <p:grpSpPr>
        <a:xfrm>
          <a:off x="0" y="0"/>
          <a:ext cx="0" cy="0"/>
          <a:chOff x="0" y="0"/>
          <a:chExt cx="0" cy="0"/>
        </a:xfrm>
      </p:grpSpPr>
      <p:sp>
        <p:nvSpPr>
          <p:cNvPr id="3023" name="Shape 30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4" name="Shape 30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9" name="Shape 3029"/>
        <p:cNvGrpSpPr/>
        <p:nvPr/>
      </p:nvGrpSpPr>
      <p:grpSpPr>
        <a:xfrm>
          <a:off x="0" y="0"/>
          <a:ext cx="0" cy="0"/>
          <a:chOff x="0" y="0"/>
          <a:chExt cx="0" cy="0"/>
        </a:xfrm>
      </p:grpSpPr>
      <p:sp>
        <p:nvSpPr>
          <p:cNvPr id="3030" name="Shape 30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1" name="Shape 30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6" name="Shape 3036"/>
        <p:cNvGrpSpPr/>
        <p:nvPr/>
      </p:nvGrpSpPr>
      <p:grpSpPr>
        <a:xfrm>
          <a:off x="0" y="0"/>
          <a:ext cx="0" cy="0"/>
          <a:chOff x="0" y="0"/>
          <a:chExt cx="0" cy="0"/>
        </a:xfrm>
      </p:grpSpPr>
      <p:sp>
        <p:nvSpPr>
          <p:cNvPr id="3037" name="Shape 30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8" name="Shape 30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3" name="Shape 3043"/>
        <p:cNvGrpSpPr/>
        <p:nvPr/>
      </p:nvGrpSpPr>
      <p:grpSpPr>
        <a:xfrm>
          <a:off x="0" y="0"/>
          <a:ext cx="0" cy="0"/>
          <a:chOff x="0" y="0"/>
          <a:chExt cx="0" cy="0"/>
        </a:xfrm>
      </p:grpSpPr>
      <p:sp>
        <p:nvSpPr>
          <p:cNvPr id="3044" name="Shape 30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5" name="Shape 30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0" name="Shape 3050"/>
        <p:cNvGrpSpPr/>
        <p:nvPr/>
      </p:nvGrpSpPr>
      <p:grpSpPr>
        <a:xfrm>
          <a:off x="0" y="0"/>
          <a:ext cx="0" cy="0"/>
          <a:chOff x="0" y="0"/>
          <a:chExt cx="0" cy="0"/>
        </a:xfrm>
      </p:grpSpPr>
      <p:sp>
        <p:nvSpPr>
          <p:cNvPr id="3051" name="Shape 30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2" name="Shape 30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7" name="Shape 3057"/>
        <p:cNvGrpSpPr/>
        <p:nvPr/>
      </p:nvGrpSpPr>
      <p:grpSpPr>
        <a:xfrm>
          <a:off x="0" y="0"/>
          <a:ext cx="0" cy="0"/>
          <a:chOff x="0" y="0"/>
          <a:chExt cx="0" cy="0"/>
        </a:xfrm>
      </p:grpSpPr>
      <p:sp>
        <p:nvSpPr>
          <p:cNvPr id="3058" name="Shape 30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9" name="Shape 30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4" name="Shape 3064"/>
        <p:cNvGrpSpPr/>
        <p:nvPr/>
      </p:nvGrpSpPr>
      <p:grpSpPr>
        <a:xfrm>
          <a:off x="0" y="0"/>
          <a:ext cx="0" cy="0"/>
          <a:chOff x="0" y="0"/>
          <a:chExt cx="0" cy="0"/>
        </a:xfrm>
      </p:grpSpPr>
      <p:sp>
        <p:nvSpPr>
          <p:cNvPr id="3065" name="Shape 30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6" name="Shape 30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1" name="Shape 3071"/>
        <p:cNvGrpSpPr/>
        <p:nvPr/>
      </p:nvGrpSpPr>
      <p:grpSpPr>
        <a:xfrm>
          <a:off x="0" y="0"/>
          <a:ext cx="0" cy="0"/>
          <a:chOff x="0" y="0"/>
          <a:chExt cx="0" cy="0"/>
        </a:xfrm>
      </p:grpSpPr>
      <p:sp>
        <p:nvSpPr>
          <p:cNvPr id="3072" name="Shape 30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3" name="Shape 30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8" name="Shape 3078"/>
        <p:cNvGrpSpPr/>
        <p:nvPr/>
      </p:nvGrpSpPr>
      <p:grpSpPr>
        <a:xfrm>
          <a:off x="0" y="0"/>
          <a:ext cx="0" cy="0"/>
          <a:chOff x="0" y="0"/>
          <a:chExt cx="0" cy="0"/>
        </a:xfrm>
      </p:grpSpPr>
      <p:sp>
        <p:nvSpPr>
          <p:cNvPr id="3079" name="Shape 30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0" name="Shape 30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5" name="Shape 3085"/>
        <p:cNvGrpSpPr/>
        <p:nvPr/>
      </p:nvGrpSpPr>
      <p:grpSpPr>
        <a:xfrm>
          <a:off x="0" y="0"/>
          <a:ext cx="0" cy="0"/>
          <a:chOff x="0" y="0"/>
          <a:chExt cx="0" cy="0"/>
        </a:xfrm>
      </p:grpSpPr>
      <p:sp>
        <p:nvSpPr>
          <p:cNvPr id="3086" name="Shape 30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7" name="Shape 30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2" name="Shape 3092"/>
        <p:cNvGrpSpPr/>
        <p:nvPr/>
      </p:nvGrpSpPr>
      <p:grpSpPr>
        <a:xfrm>
          <a:off x="0" y="0"/>
          <a:ext cx="0" cy="0"/>
          <a:chOff x="0" y="0"/>
          <a:chExt cx="0" cy="0"/>
        </a:xfrm>
      </p:grpSpPr>
      <p:sp>
        <p:nvSpPr>
          <p:cNvPr id="3093" name="Shape 30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4" name="Shape 30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9" name="Shape 3099"/>
        <p:cNvGrpSpPr/>
        <p:nvPr/>
      </p:nvGrpSpPr>
      <p:grpSpPr>
        <a:xfrm>
          <a:off x="0" y="0"/>
          <a:ext cx="0" cy="0"/>
          <a:chOff x="0" y="0"/>
          <a:chExt cx="0" cy="0"/>
        </a:xfrm>
      </p:grpSpPr>
      <p:sp>
        <p:nvSpPr>
          <p:cNvPr id="3100" name="Shape 3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1" name="Shape 31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6" name="Shape 3106"/>
        <p:cNvGrpSpPr/>
        <p:nvPr/>
      </p:nvGrpSpPr>
      <p:grpSpPr>
        <a:xfrm>
          <a:off x="0" y="0"/>
          <a:ext cx="0" cy="0"/>
          <a:chOff x="0" y="0"/>
          <a:chExt cx="0" cy="0"/>
        </a:xfrm>
      </p:grpSpPr>
      <p:sp>
        <p:nvSpPr>
          <p:cNvPr id="3107" name="Shape 3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8" name="Shape 3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3" name="Shape 3113"/>
        <p:cNvGrpSpPr/>
        <p:nvPr/>
      </p:nvGrpSpPr>
      <p:grpSpPr>
        <a:xfrm>
          <a:off x="0" y="0"/>
          <a:ext cx="0" cy="0"/>
          <a:chOff x="0" y="0"/>
          <a:chExt cx="0" cy="0"/>
        </a:xfrm>
      </p:grpSpPr>
      <p:sp>
        <p:nvSpPr>
          <p:cNvPr id="3114" name="Shape 3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5" name="Shape 3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0" name="Shape 3120"/>
        <p:cNvGrpSpPr/>
        <p:nvPr/>
      </p:nvGrpSpPr>
      <p:grpSpPr>
        <a:xfrm>
          <a:off x="0" y="0"/>
          <a:ext cx="0" cy="0"/>
          <a:chOff x="0" y="0"/>
          <a:chExt cx="0" cy="0"/>
        </a:xfrm>
      </p:grpSpPr>
      <p:sp>
        <p:nvSpPr>
          <p:cNvPr id="3121" name="Shape 3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2" name="Shape 3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7" name="Shape 3127"/>
        <p:cNvGrpSpPr/>
        <p:nvPr/>
      </p:nvGrpSpPr>
      <p:grpSpPr>
        <a:xfrm>
          <a:off x="0" y="0"/>
          <a:ext cx="0" cy="0"/>
          <a:chOff x="0" y="0"/>
          <a:chExt cx="0" cy="0"/>
        </a:xfrm>
      </p:grpSpPr>
      <p:sp>
        <p:nvSpPr>
          <p:cNvPr id="3128" name="Shape 3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9" name="Shape 3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4" name="Shape 3134"/>
        <p:cNvGrpSpPr/>
        <p:nvPr/>
      </p:nvGrpSpPr>
      <p:grpSpPr>
        <a:xfrm>
          <a:off x="0" y="0"/>
          <a:ext cx="0" cy="0"/>
          <a:chOff x="0" y="0"/>
          <a:chExt cx="0" cy="0"/>
        </a:xfrm>
      </p:grpSpPr>
      <p:sp>
        <p:nvSpPr>
          <p:cNvPr id="3135" name="Shape 3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6" name="Shape 3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1" name="Shape 3141"/>
        <p:cNvGrpSpPr/>
        <p:nvPr/>
      </p:nvGrpSpPr>
      <p:grpSpPr>
        <a:xfrm>
          <a:off x="0" y="0"/>
          <a:ext cx="0" cy="0"/>
          <a:chOff x="0" y="0"/>
          <a:chExt cx="0" cy="0"/>
        </a:xfrm>
      </p:grpSpPr>
      <p:sp>
        <p:nvSpPr>
          <p:cNvPr id="3142" name="Shape 3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3" name="Shape 3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8" name="Shape 3148"/>
        <p:cNvGrpSpPr/>
        <p:nvPr/>
      </p:nvGrpSpPr>
      <p:grpSpPr>
        <a:xfrm>
          <a:off x="0" y="0"/>
          <a:ext cx="0" cy="0"/>
          <a:chOff x="0" y="0"/>
          <a:chExt cx="0" cy="0"/>
        </a:xfrm>
      </p:grpSpPr>
      <p:sp>
        <p:nvSpPr>
          <p:cNvPr id="3149" name="Shape 3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0" name="Shape 3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5" name="Shape 3155"/>
        <p:cNvGrpSpPr/>
        <p:nvPr/>
      </p:nvGrpSpPr>
      <p:grpSpPr>
        <a:xfrm>
          <a:off x="0" y="0"/>
          <a:ext cx="0" cy="0"/>
          <a:chOff x="0" y="0"/>
          <a:chExt cx="0" cy="0"/>
        </a:xfrm>
      </p:grpSpPr>
      <p:sp>
        <p:nvSpPr>
          <p:cNvPr id="3156" name="Shape 3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7" name="Shape 3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2" name="Shape 3162"/>
        <p:cNvGrpSpPr/>
        <p:nvPr/>
      </p:nvGrpSpPr>
      <p:grpSpPr>
        <a:xfrm>
          <a:off x="0" y="0"/>
          <a:ext cx="0" cy="0"/>
          <a:chOff x="0" y="0"/>
          <a:chExt cx="0" cy="0"/>
        </a:xfrm>
      </p:grpSpPr>
      <p:sp>
        <p:nvSpPr>
          <p:cNvPr id="3163" name="Shape 3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4" name="Shape 3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0" name="Shape 3170"/>
        <p:cNvGrpSpPr/>
        <p:nvPr/>
      </p:nvGrpSpPr>
      <p:grpSpPr>
        <a:xfrm>
          <a:off x="0" y="0"/>
          <a:ext cx="0" cy="0"/>
          <a:chOff x="0" y="0"/>
          <a:chExt cx="0" cy="0"/>
        </a:xfrm>
      </p:grpSpPr>
      <p:sp>
        <p:nvSpPr>
          <p:cNvPr id="3171" name="Shape 3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2" name="Shape 3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7" name="Shape 3177"/>
        <p:cNvGrpSpPr/>
        <p:nvPr/>
      </p:nvGrpSpPr>
      <p:grpSpPr>
        <a:xfrm>
          <a:off x="0" y="0"/>
          <a:ext cx="0" cy="0"/>
          <a:chOff x="0" y="0"/>
          <a:chExt cx="0" cy="0"/>
        </a:xfrm>
      </p:grpSpPr>
      <p:sp>
        <p:nvSpPr>
          <p:cNvPr id="3178" name="Shape 3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9" name="Shape 3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4" name="Shape 3184"/>
        <p:cNvGrpSpPr/>
        <p:nvPr/>
      </p:nvGrpSpPr>
      <p:grpSpPr>
        <a:xfrm>
          <a:off x="0" y="0"/>
          <a:ext cx="0" cy="0"/>
          <a:chOff x="0" y="0"/>
          <a:chExt cx="0" cy="0"/>
        </a:xfrm>
      </p:grpSpPr>
      <p:sp>
        <p:nvSpPr>
          <p:cNvPr id="3185" name="Shape 3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6" name="Shape 3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1" name="Shape 3191"/>
        <p:cNvGrpSpPr/>
        <p:nvPr/>
      </p:nvGrpSpPr>
      <p:grpSpPr>
        <a:xfrm>
          <a:off x="0" y="0"/>
          <a:ext cx="0" cy="0"/>
          <a:chOff x="0" y="0"/>
          <a:chExt cx="0" cy="0"/>
        </a:xfrm>
      </p:grpSpPr>
      <p:sp>
        <p:nvSpPr>
          <p:cNvPr id="3192" name="Shape 3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3" name="Shape 3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8" name="Shape 3198"/>
        <p:cNvGrpSpPr/>
        <p:nvPr/>
      </p:nvGrpSpPr>
      <p:grpSpPr>
        <a:xfrm>
          <a:off x="0" y="0"/>
          <a:ext cx="0" cy="0"/>
          <a:chOff x="0" y="0"/>
          <a:chExt cx="0" cy="0"/>
        </a:xfrm>
      </p:grpSpPr>
      <p:sp>
        <p:nvSpPr>
          <p:cNvPr id="3199" name="Shape 3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0" name="Shape 3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5" name="Shape 3205"/>
        <p:cNvGrpSpPr/>
        <p:nvPr/>
      </p:nvGrpSpPr>
      <p:grpSpPr>
        <a:xfrm>
          <a:off x="0" y="0"/>
          <a:ext cx="0" cy="0"/>
          <a:chOff x="0" y="0"/>
          <a:chExt cx="0" cy="0"/>
        </a:xfrm>
      </p:grpSpPr>
      <p:sp>
        <p:nvSpPr>
          <p:cNvPr id="3206" name="Shape 3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7" name="Shape 3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2" name="Shape 3212"/>
        <p:cNvGrpSpPr/>
        <p:nvPr/>
      </p:nvGrpSpPr>
      <p:grpSpPr>
        <a:xfrm>
          <a:off x="0" y="0"/>
          <a:ext cx="0" cy="0"/>
          <a:chOff x="0" y="0"/>
          <a:chExt cx="0" cy="0"/>
        </a:xfrm>
      </p:grpSpPr>
      <p:sp>
        <p:nvSpPr>
          <p:cNvPr id="3213" name="Shape 3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4" name="Shape 3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9" name="Shape 3219"/>
        <p:cNvGrpSpPr/>
        <p:nvPr/>
      </p:nvGrpSpPr>
      <p:grpSpPr>
        <a:xfrm>
          <a:off x="0" y="0"/>
          <a:ext cx="0" cy="0"/>
          <a:chOff x="0" y="0"/>
          <a:chExt cx="0" cy="0"/>
        </a:xfrm>
      </p:grpSpPr>
      <p:sp>
        <p:nvSpPr>
          <p:cNvPr id="3220" name="Shape 3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1" name="Shape 32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6" name="Shape 3226"/>
        <p:cNvGrpSpPr/>
        <p:nvPr/>
      </p:nvGrpSpPr>
      <p:grpSpPr>
        <a:xfrm>
          <a:off x="0" y="0"/>
          <a:ext cx="0" cy="0"/>
          <a:chOff x="0" y="0"/>
          <a:chExt cx="0" cy="0"/>
        </a:xfrm>
      </p:grpSpPr>
      <p:sp>
        <p:nvSpPr>
          <p:cNvPr id="3227" name="Shape 3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8" name="Shape 32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3" name="Shape 3233"/>
        <p:cNvGrpSpPr/>
        <p:nvPr/>
      </p:nvGrpSpPr>
      <p:grpSpPr>
        <a:xfrm>
          <a:off x="0" y="0"/>
          <a:ext cx="0" cy="0"/>
          <a:chOff x="0" y="0"/>
          <a:chExt cx="0" cy="0"/>
        </a:xfrm>
      </p:grpSpPr>
      <p:sp>
        <p:nvSpPr>
          <p:cNvPr id="3234" name="Shape 3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5" name="Shape 32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1" name="Shape 3241"/>
        <p:cNvGrpSpPr/>
        <p:nvPr/>
      </p:nvGrpSpPr>
      <p:grpSpPr>
        <a:xfrm>
          <a:off x="0" y="0"/>
          <a:ext cx="0" cy="0"/>
          <a:chOff x="0" y="0"/>
          <a:chExt cx="0" cy="0"/>
        </a:xfrm>
      </p:grpSpPr>
      <p:sp>
        <p:nvSpPr>
          <p:cNvPr id="3242" name="Shape 3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3" name="Shape 3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8" name="Shape 3248"/>
        <p:cNvGrpSpPr/>
        <p:nvPr/>
      </p:nvGrpSpPr>
      <p:grpSpPr>
        <a:xfrm>
          <a:off x="0" y="0"/>
          <a:ext cx="0" cy="0"/>
          <a:chOff x="0" y="0"/>
          <a:chExt cx="0" cy="0"/>
        </a:xfrm>
      </p:grpSpPr>
      <p:sp>
        <p:nvSpPr>
          <p:cNvPr id="3249" name="Shape 3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0" name="Shape 3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5" name="Shape 3255"/>
        <p:cNvGrpSpPr/>
        <p:nvPr/>
      </p:nvGrpSpPr>
      <p:grpSpPr>
        <a:xfrm>
          <a:off x="0" y="0"/>
          <a:ext cx="0" cy="0"/>
          <a:chOff x="0" y="0"/>
          <a:chExt cx="0" cy="0"/>
        </a:xfrm>
      </p:grpSpPr>
      <p:sp>
        <p:nvSpPr>
          <p:cNvPr id="3256" name="Shape 3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7" name="Shape 3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3" name="Shape 3263"/>
        <p:cNvGrpSpPr/>
        <p:nvPr/>
      </p:nvGrpSpPr>
      <p:grpSpPr>
        <a:xfrm>
          <a:off x="0" y="0"/>
          <a:ext cx="0" cy="0"/>
          <a:chOff x="0" y="0"/>
          <a:chExt cx="0" cy="0"/>
        </a:xfrm>
      </p:grpSpPr>
      <p:sp>
        <p:nvSpPr>
          <p:cNvPr id="3264" name="Shape 3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5" name="Shape 32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1" name="Shape 3271"/>
        <p:cNvGrpSpPr/>
        <p:nvPr/>
      </p:nvGrpSpPr>
      <p:grpSpPr>
        <a:xfrm>
          <a:off x="0" y="0"/>
          <a:ext cx="0" cy="0"/>
          <a:chOff x="0" y="0"/>
          <a:chExt cx="0" cy="0"/>
        </a:xfrm>
      </p:grpSpPr>
      <p:sp>
        <p:nvSpPr>
          <p:cNvPr id="3272" name="Shape 3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3" name="Shape 3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1" name="Shape 3281"/>
        <p:cNvGrpSpPr/>
        <p:nvPr/>
      </p:nvGrpSpPr>
      <p:grpSpPr>
        <a:xfrm>
          <a:off x="0" y="0"/>
          <a:ext cx="0" cy="0"/>
          <a:chOff x="0" y="0"/>
          <a:chExt cx="0" cy="0"/>
        </a:xfrm>
      </p:grpSpPr>
      <p:sp>
        <p:nvSpPr>
          <p:cNvPr id="3282" name="Shape 3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3" name="Shape 32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8" name="Shape 3288"/>
        <p:cNvGrpSpPr/>
        <p:nvPr/>
      </p:nvGrpSpPr>
      <p:grpSpPr>
        <a:xfrm>
          <a:off x="0" y="0"/>
          <a:ext cx="0" cy="0"/>
          <a:chOff x="0" y="0"/>
          <a:chExt cx="0" cy="0"/>
        </a:xfrm>
      </p:grpSpPr>
      <p:sp>
        <p:nvSpPr>
          <p:cNvPr id="3289" name="Shape 3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0" name="Shape 3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5" name="Shape 3295"/>
        <p:cNvGrpSpPr/>
        <p:nvPr/>
      </p:nvGrpSpPr>
      <p:grpSpPr>
        <a:xfrm>
          <a:off x="0" y="0"/>
          <a:ext cx="0" cy="0"/>
          <a:chOff x="0" y="0"/>
          <a:chExt cx="0" cy="0"/>
        </a:xfrm>
      </p:grpSpPr>
      <p:sp>
        <p:nvSpPr>
          <p:cNvPr id="3296" name="Shape 3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7" name="Shape 3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2" name="Shape 3302"/>
        <p:cNvGrpSpPr/>
        <p:nvPr/>
      </p:nvGrpSpPr>
      <p:grpSpPr>
        <a:xfrm>
          <a:off x="0" y="0"/>
          <a:ext cx="0" cy="0"/>
          <a:chOff x="0" y="0"/>
          <a:chExt cx="0" cy="0"/>
        </a:xfrm>
      </p:grpSpPr>
      <p:sp>
        <p:nvSpPr>
          <p:cNvPr id="3303" name="Shape 3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4" name="Shape 33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9" name="Shape 3309"/>
        <p:cNvGrpSpPr/>
        <p:nvPr/>
      </p:nvGrpSpPr>
      <p:grpSpPr>
        <a:xfrm>
          <a:off x="0" y="0"/>
          <a:ext cx="0" cy="0"/>
          <a:chOff x="0" y="0"/>
          <a:chExt cx="0" cy="0"/>
        </a:xfrm>
      </p:grpSpPr>
      <p:sp>
        <p:nvSpPr>
          <p:cNvPr id="3310" name="Shape 3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1" name="Shape 33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6" name="Shape 3316"/>
        <p:cNvGrpSpPr/>
        <p:nvPr/>
      </p:nvGrpSpPr>
      <p:grpSpPr>
        <a:xfrm>
          <a:off x="0" y="0"/>
          <a:ext cx="0" cy="0"/>
          <a:chOff x="0" y="0"/>
          <a:chExt cx="0" cy="0"/>
        </a:xfrm>
      </p:grpSpPr>
      <p:sp>
        <p:nvSpPr>
          <p:cNvPr id="3317" name="Shape 3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8" name="Shape 33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3" name="Shape 3323"/>
        <p:cNvGrpSpPr/>
        <p:nvPr/>
      </p:nvGrpSpPr>
      <p:grpSpPr>
        <a:xfrm>
          <a:off x="0" y="0"/>
          <a:ext cx="0" cy="0"/>
          <a:chOff x="0" y="0"/>
          <a:chExt cx="0" cy="0"/>
        </a:xfrm>
      </p:grpSpPr>
      <p:sp>
        <p:nvSpPr>
          <p:cNvPr id="3324" name="Shape 3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5" name="Shape 33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0" name="Shape 3330"/>
        <p:cNvGrpSpPr/>
        <p:nvPr/>
      </p:nvGrpSpPr>
      <p:grpSpPr>
        <a:xfrm>
          <a:off x="0" y="0"/>
          <a:ext cx="0" cy="0"/>
          <a:chOff x="0" y="0"/>
          <a:chExt cx="0" cy="0"/>
        </a:xfrm>
      </p:grpSpPr>
      <p:sp>
        <p:nvSpPr>
          <p:cNvPr id="3331" name="Shape 3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2" name="Shape 33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7" name="Shape 3337"/>
        <p:cNvGrpSpPr/>
        <p:nvPr/>
      </p:nvGrpSpPr>
      <p:grpSpPr>
        <a:xfrm>
          <a:off x="0" y="0"/>
          <a:ext cx="0" cy="0"/>
          <a:chOff x="0" y="0"/>
          <a:chExt cx="0" cy="0"/>
        </a:xfrm>
      </p:grpSpPr>
      <p:sp>
        <p:nvSpPr>
          <p:cNvPr id="3338" name="Shape 3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9" name="Shape 33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4" name="Shape 3344"/>
        <p:cNvGrpSpPr/>
        <p:nvPr/>
      </p:nvGrpSpPr>
      <p:grpSpPr>
        <a:xfrm>
          <a:off x="0" y="0"/>
          <a:ext cx="0" cy="0"/>
          <a:chOff x="0" y="0"/>
          <a:chExt cx="0" cy="0"/>
        </a:xfrm>
      </p:grpSpPr>
      <p:sp>
        <p:nvSpPr>
          <p:cNvPr id="3345" name="Shape 3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6" name="Shape 33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4" name="Shape 3354"/>
        <p:cNvGrpSpPr/>
        <p:nvPr/>
      </p:nvGrpSpPr>
      <p:grpSpPr>
        <a:xfrm>
          <a:off x="0" y="0"/>
          <a:ext cx="0" cy="0"/>
          <a:chOff x="0" y="0"/>
          <a:chExt cx="0" cy="0"/>
        </a:xfrm>
      </p:grpSpPr>
      <p:sp>
        <p:nvSpPr>
          <p:cNvPr id="3355" name="Shape 3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6" name="Shape 33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1" name="Shape 3361"/>
        <p:cNvGrpSpPr/>
        <p:nvPr/>
      </p:nvGrpSpPr>
      <p:grpSpPr>
        <a:xfrm>
          <a:off x="0" y="0"/>
          <a:ext cx="0" cy="0"/>
          <a:chOff x="0" y="0"/>
          <a:chExt cx="0" cy="0"/>
        </a:xfrm>
      </p:grpSpPr>
      <p:sp>
        <p:nvSpPr>
          <p:cNvPr id="3362" name="Shape 3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3" name="Shape 33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8" name="Shape 3368"/>
        <p:cNvGrpSpPr/>
        <p:nvPr/>
      </p:nvGrpSpPr>
      <p:grpSpPr>
        <a:xfrm>
          <a:off x="0" y="0"/>
          <a:ext cx="0" cy="0"/>
          <a:chOff x="0" y="0"/>
          <a:chExt cx="0" cy="0"/>
        </a:xfrm>
      </p:grpSpPr>
      <p:sp>
        <p:nvSpPr>
          <p:cNvPr id="3369" name="Shape 3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0" name="Shape 33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5" name="Shape 3375"/>
        <p:cNvGrpSpPr/>
        <p:nvPr/>
      </p:nvGrpSpPr>
      <p:grpSpPr>
        <a:xfrm>
          <a:off x="0" y="0"/>
          <a:ext cx="0" cy="0"/>
          <a:chOff x="0" y="0"/>
          <a:chExt cx="0" cy="0"/>
        </a:xfrm>
      </p:grpSpPr>
      <p:sp>
        <p:nvSpPr>
          <p:cNvPr id="3376" name="Shape 3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7" name="Shape 3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2" name="Shape 3382"/>
        <p:cNvGrpSpPr/>
        <p:nvPr/>
      </p:nvGrpSpPr>
      <p:grpSpPr>
        <a:xfrm>
          <a:off x="0" y="0"/>
          <a:ext cx="0" cy="0"/>
          <a:chOff x="0" y="0"/>
          <a:chExt cx="0" cy="0"/>
        </a:xfrm>
      </p:grpSpPr>
      <p:sp>
        <p:nvSpPr>
          <p:cNvPr id="3383" name="Shape 3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4" name="Shape 33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9" name="Shape 3389"/>
        <p:cNvGrpSpPr/>
        <p:nvPr/>
      </p:nvGrpSpPr>
      <p:grpSpPr>
        <a:xfrm>
          <a:off x="0" y="0"/>
          <a:ext cx="0" cy="0"/>
          <a:chOff x="0" y="0"/>
          <a:chExt cx="0" cy="0"/>
        </a:xfrm>
      </p:grpSpPr>
      <p:sp>
        <p:nvSpPr>
          <p:cNvPr id="3390" name="Shape 3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1" name="Shape 33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6" name="Shape 3396"/>
        <p:cNvGrpSpPr/>
        <p:nvPr/>
      </p:nvGrpSpPr>
      <p:grpSpPr>
        <a:xfrm>
          <a:off x="0" y="0"/>
          <a:ext cx="0" cy="0"/>
          <a:chOff x="0" y="0"/>
          <a:chExt cx="0" cy="0"/>
        </a:xfrm>
      </p:grpSpPr>
      <p:sp>
        <p:nvSpPr>
          <p:cNvPr id="3397" name="Shape 3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8" name="Shape 33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3" name="Shape 3403"/>
        <p:cNvGrpSpPr/>
        <p:nvPr/>
      </p:nvGrpSpPr>
      <p:grpSpPr>
        <a:xfrm>
          <a:off x="0" y="0"/>
          <a:ext cx="0" cy="0"/>
          <a:chOff x="0" y="0"/>
          <a:chExt cx="0" cy="0"/>
        </a:xfrm>
      </p:grpSpPr>
      <p:sp>
        <p:nvSpPr>
          <p:cNvPr id="3404" name="Shape 34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5" name="Shape 34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0" name="Shape 3410"/>
        <p:cNvGrpSpPr/>
        <p:nvPr/>
      </p:nvGrpSpPr>
      <p:grpSpPr>
        <a:xfrm>
          <a:off x="0" y="0"/>
          <a:ext cx="0" cy="0"/>
          <a:chOff x="0" y="0"/>
          <a:chExt cx="0" cy="0"/>
        </a:xfrm>
      </p:grpSpPr>
      <p:sp>
        <p:nvSpPr>
          <p:cNvPr id="3411" name="Shape 34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2" name="Shape 34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7" name="Shape 3417"/>
        <p:cNvGrpSpPr/>
        <p:nvPr/>
      </p:nvGrpSpPr>
      <p:grpSpPr>
        <a:xfrm>
          <a:off x="0" y="0"/>
          <a:ext cx="0" cy="0"/>
          <a:chOff x="0" y="0"/>
          <a:chExt cx="0" cy="0"/>
        </a:xfrm>
      </p:grpSpPr>
      <p:sp>
        <p:nvSpPr>
          <p:cNvPr id="3418" name="Shape 3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9" name="Shape 34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4" name="Shape 3424"/>
        <p:cNvGrpSpPr/>
        <p:nvPr/>
      </p:nvGrpSpPr>
      <p:grpSpPr>
        <a:xfrm>
          <a:off x="0" y="0"/>
          <a:ext cx="0" cy="0"/>
          <a:chOff x="0" y="0"/>
          <a:chExt cx="0" cy="0"/>
        </a:xfrm>
      </p:grpSpPr>
      <p:sp>
        <p:nvSpPr>
          <p:cNvPr id="3425" name="Shape 34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26" name="Shape 34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1" name="Shape 3431"/>
        <p:cNvGrpSpPr/>
        <p:nvPr/>
      </p:nvGrpSpPr>
      <p:grpSpPr>
        <a:xfrm>
          <a:off x="0" y="0"/>
          <a:ext cx="0" cy="0"/>
          <a:chOff x="0" y="0"/>
          <a:chExt cx="0" cy="0"/>
        </a:xfrm>
      </p:grpSpPr>
      <p:sp>
        <p:nvSpPr>
          <p:cNvPr id="3432" name="Shape 3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3" name="Shape 34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8" name="Shape 3438"/>
        <p:cNvGrpSpPr/>
        <p:nvPr/>
      </p:nvGrpSpPr>
      <p:grpSpPr>
        <a:xfrm>
          <a:off x="0" y="0"/>
          <a:ext cx="0" cy="0"/>
          <a:chOff x="0" y="0"/>
          <a:chExt cx="0" cy="0"/>
        </a:xfrm>
      </p:grpSpPr>
      <p:sp>
        <p:nvSpPr>
          <p:cNvPr id="3439" name="Shape 3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40" name="Shape 34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5" name="Shape 3445"/>
        <p:cNvGrpSpPr/>
        <p:nvPr/>
      </p:nvGrpSpPr>
      <p:grpSpPr>
        <a:xfrm>
          <a:off x="0" y="0"/>
          <a:ext cx="0" cy="0"/>
          <a:chOff x="0" y="0"/>
          <a:chExt cx="0" cy="0"/>
        </a:xfrm>
      </p:grpSpPr>
      <p:sp>
        <p:nvSpPr>
          <p:cNvPr id="3446" name="Shape 3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47" name="Shape 34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2" name="Shape 3452"/>
        <p:cNvGrpSpPr/>
        <p:nvPr/>
      </p:nvGrpSpPr>
      <p:grpSpPr>
        <a:xfrm>
          <a:off x="0" y="0"/>
          <a:ext cx="0" cy="0"/>
          <a:chOff x="0" y="0"/>
          <a:chExt cx="0" cy="0"/>
        </a:xfrm>
      </p:grpSpPr>
      <p:sp>
        <p:nvSpPr>
          <p:cNvPr id="3453" name="Shape 34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4" name="Shape 34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0" name="Shape 3460"/>
        <p:cNvGrpSpPr/>
        <p:nvPr/>
      </p:nvGrpSpPr>
      <p:grpSpPr>
        <a:xfrm>
          <a:off x="0" y="0"/>
          <a:ext cx="0" cy="0"/>
          <a:chOff x="0" y="0"/>
          <a:chExt cx="0" cy="0"/>
        </a:xfrm>
      </p:grpSpPr>
      <p:sp>
        <p:nvSpPr>
          <p:cNvPr id="3461" name="Shape 34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2" name="Shape 34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7" name="Shape 3467"/>
        <p:cNvGrpSpPr/>
        <p:nvPr/>
      </p:nvGrpSpPr>
      <p:grpSpPr>
        <a:xfrm>
          <a:off x="0" y="0"/>
          <a:ext cx="0" cy="0"/>
          <a:chOff x="0" y="0"/>
          <a:chExt cx="0" cy="0"/>
        </a:xfrm>
      </p:grpSpPr>
      <p:sp>
        <p:nvSpPr>
          <p:cNvPr id="3468" name="Shape 34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9" name="Shape 34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4" name="Shape 3474"/>
        <p:cNvGrpSpPr/>
        <p:nvPr/>
      </p:nvGrpSpPr>
      <p:grpSpPr>
        <a:xfrm>
          <a:off x="0" y="0"/>
          <a:ext cx="0" cy="0"/>
          <a:chOff x="0" y="0"/>
          <a:chExt cx="0" cy="0"/>
        </a:xfrm>
      </p:grpSpPr>
      <p:sp>
        <p:nvSpPr>
          <p:cNvPr id="3475" name="Shape 34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6" name="Shape 34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2" name="Shape 3482"/>
        <p:cNvGrpSpPr/>
        <p:nvPr/>
      </p:nvGrpSpPr>
      <p:grpSpPr>
        <a:xfrm>
          <a:off x="0" y="0"/>
          <a:ext cx="0" cy="0"/>
          <a:chOff x="0" y="0"/>
          <a:chExt cx="0" cy="0"/>
        </a:xfrm>
      </p:grpSpPr>
      <p:sp>
        <p:nvSpPr>
          <p:cNvPr id="3483" name="Shape 34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4" name="Shape 34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9" name="Shape 3489"/>
        <p:cNvGrpSpPr/>
        <p:nvPr/>
      </p:nvGrpSpPr>
      <p:grpSpPr>
        <a:xfrm>
          <a:off x="0" y="0"/>
          <a:ext cx="0" cy="0"/>
          <a:chOff x="0" y="0"/>
          <a:chExt cx="0" cy="0"/>
        </a:xfrm>
      </p:grpSpPr>
      <p:sp>
        <p:nvSpPr>
          <p:cNvPr id="3490" name="Shape 3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1" name="Shape 34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6" name="Shape 3496"/>
        <p:cNvGrpSpPr/>
        <p:nvPr/>
      </p:nvGrpSpPr>
      <p:grpSpPr>
        <a:xfrm>
          <a:off x="0" y="0"/>
          <a:ext cx="0" cy="0"/>
          <a:chOff x="0" y="0"/>
          <a:chExt cx="0" cy="0"/>
        </a:xfrm>
      </p:grpSpPr>
      <p:sp>
        <p:nvSpPr>
          <p:cNvPr id="3497" name="Shape 34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8" name="Shape 34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3" name="Shape 3503"/>
        <p:cNvGrpSpPr/>
        <p:nvPr/>
      </p:nvGrpSpPr>
      <p:grpSpPr>
        <a:xfrm>
          <a:off x="0" y="0"/>
          <a:ext cx="0" cy="0"/>
          <a:chOff x="0" y="0"/>
          <a:chExt cx="0" cy="0"/>
        </a:xfrm>
      </p:grpSpPr>
      <p:sp>
        <p:nvSpPr>
          <p:cNvPr id="3504" name="Shape 35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5" name="Shape 35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0" name="Shape 3510"/>
        <p:cNvGrpSpPr/>
        <p:nvPr/>
      </p:nvGrpSpPr>
      <p:grpSpPr>
        <a:xfrm>
          <a:off x="0" y="0"/>
          <a:ext cx="0" cy="0"/>
          <a:chOff x="0" y="0"/>
          <a:chExt cx="0" cy="0"/>
        </a:xfrm>
      </p:grpSpPr>
      <p:sp>
        <p:nvSpPr>
          <p:cNvPr id="3511" name="Shape 35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2" name="Shape 35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Getrlimit: probably don’t need to replay</a:t>
            </a:r>
            <a:endParaRPr/>
          </a:p>
          <a:p>
            <a:pPr indent="0" lvl="0" marL="0">
              <a:spcBef>
                <a:spcPts val="0"/>
              </a:spcBef>
              <a:spcAft>
                <a:spcPts val="0"/>
              </a:spcAft>
              <a:buNone/>
            </a:pPr>
            <a:r>
              <a:rPr lang="en"/>
              <a:t>Setrlimit: replay ones related to file size, but not to memory or FDs</a:t>
            </a:r>
            <a:endParaRPr/>
          </a:p>
        </p:txBody>
      </p:sp>
    </p:spTree>
  </p:cSld>
  <p:clrMapOvr>
    <a:masterClrMapping/>
  </p:clrMapOvr>
</p:notes>
</file>

<file path=ppt/notesSlides/notesSlide4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7" name="Shape 3517"/>
        <p:cNvGrpSpPr/>
        <p:nvPr/>
      </p:nvGrpSpPr>
      <p:grpSpPr>
        <a:xfrm>
          <a:off x="0" y="0"/>
          <a:ext cx="0" cy="0"/>
          <a:chOff x="0" y="0"/>
          <a:chExt cx="0" cy="0"/>
        </a:xfrm>
      </p:grpSpPr>
      <p:sp>
        <p:nvSpPr>
          <p:cNvPr id="3518" name="Shape 35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9" name="Shape 35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4" name="Shape 3524"/>
        <p:cNvGrpSpPr/>
        <p:nvPr/>
      </p:nvGrpSpPr>
      <p:grpSpPr>
        <a:xfrm>
          <a:off x="0" y="0"/>
          <a:ext cx="0" cy="0"/>
          <a:chOff x="0" y="0"/>
          <a:chExt cx="0" cy="0"/>
        </a:xfrm>
      </p:grpSpPr>
      <p:sp>
        <p:nvSpPr>
          <p:cNvPr id="3525" name="Shape 35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6" name="Shape 35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1" name="Shape 3531"/>
        <p:cNvGrpSpPr/>
        <p:nvPr/>
      </p:nvGrpSpPr>
      <p:grpSpPr>
        <a:xfrm>
          <a:off x="0" y="0"/>
          <a:ext cx="0" cy="0"/>
          <a:chOff x="0" y="0"/>
          <a:chExt cx="0" cy="0"/>
        </a:xfrm>
      </p:grpSpPr>
      <p:sp>
        <p:nvSpPr>
          <p:cNvPr id="3532" name="Shape 35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3" name="Shape 35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8" name="Shape 3538"/>
        <p:cNvGrpSpPr/>
        <p:nvPr/>
      </p:nvGrpSpPr>
      <p:grpSpPr>
        <a:xfrm>
          <a:off x="0" y="0"/>
          <a:ext cx="0" cy="0"/>
          <a:chOff x="0" y="0"/>
          <a:chExt cx="0" cy="0"/>
        </a:xfrm>
      </p:grpSpPr>
      <p:sp>
        <p:nvSpPr>
          <p:cNvPr id="3539" name="Shape 3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0" name="Shape 3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5" name="Shape 3545"/>
        <p:cNvGrpSpPr/>
        <p:nvPr/>
      </p:nvGrpSpPr>
      <p:grpSpPr>
        <a:xfrm>
          <a:off x="0" y="0"/>
          <a:ext cx="0" cy="0"/>
          <a:chOff x="0" y="0"/>
          <a:chExt cx="0" cy="0"/>
        </a:xfrm>
      </p:grpSpPr>
      <p:sp>
        <p:nvSpPr>
          <p:cNvPr id="3546" name="Shape 35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7" name="Shape 35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2" name="Shape 3552"/>
        <p:cNvGrpSpPr/>
        <p:nvPr/>
      </p:nvGrpSpPr>
      <p:grpSpPr>
        <a:xfrm>
          <a:off x="0" y="0"/>
          <a:ext cx="0" cy="0"/>
          <a:chOff x="0" y="0"/>
          <a:chExt cx="0" cy="0"/>
        </a:xfrm>
      </p:grpSpPr>
      <p:sp>
        <p:nvSpPr>
          <p:cNvPr id="3553" name="Shape 35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4" name="Shape 35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If prlimit is done on any other process, ignore it.</a:t>
            </a:r>
            <a:endParaRPr/>
          </a:p>
        </p:txBody>
      </p:sp>
    </p:spTree>
  </p:cSld>
  <p:clrMapOvr>
    <a:masterClrMapping/>
  </p:clrMapOvr>
</p:notes>
</file>

<file path=ppt/notesSlides/notesSlide4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9" name="Shape 3559"/>
        <p:cNvGrpSpPr/>
        <p:nvPr/>
      </p:nvGrpSpPr>
      <p:grpSpPr>
        <a:xfrm>
          <a:off x="0" y="0"/>
          <a:ext cx="0" cy="0"/>
          <a:chOff x="0" y="0"/>
          <a:chExt cx="0" cy="0"/>
        </a:xfrm>
      </p:grpSpPr>
      <p:sp>
        <p:nvSpPr>
          <p:cNvPr id="3560" name="Shape 35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1" name="Shape 35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6" name="Shape 3566"/>
        <p:cNvGrpSpPr/>
        <p:nvPr/>
      </p:nvGrpSpPr>
      <p:grpSpPr>
        <a:xfrm>
          <a:off x="0" y="0"/>
          <a:ext cx="0" cy="0"/>
          <a:chOff x="0" y="0"/>
          <a:chExt cx="0" cy="0"/>
        </a:xfrm>
      </p:grpSpPr>
      <p:sp>
        <p:nvSpPr>
          <p:cNvPr id="3567" name="Shape 35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8" name="Shape 35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3" name="Shape 3573"/>
        <p:cNvGrpSpPr/>
        <p:nvPr/>
      </p:nvGrpSpPr>
      <p:grpSpPr>
        <a:xfrm>
          <a:off x="0" y="0"/>
          <a:ext cx="0" cy="0"/>
          <a:chOff x="0" y="0"/>
          <a:chExt cx="0" cy="0"/>
        </a:xfrm>
      </p:grpSpPr>
      <p:sp>
        <p:nvSpPr>
          <p:cNvPr id="3574" name="Shape 35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5" name="Shape 35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0" name="Shape 3580"/>
        <p:cNvGrpSpPr/>
        <p:nvPr/>
      </p:nvGrpSpPr>
      <p:grpSpPr>
        <a:xfrm>
          <a:off x="0" y="0"/>
          <a:ext cx="0" cy="0"/>
          <a:chOff x="0" y="0"/>
          <a:chExt cx="0" cy="0"/>
        </a:xfrm>
      </p:grpSpPr>
      <p:sp>
        <p:nvSpPr>
          <p:cNvPr id="3581" name="Shape 35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2" name="Shape 35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7" name="Shape 3587"/>
        <p:cNvGrpSpPr/>
        <p:nvPr/>
      </p:nvGrpSpPr>
      <p:grpSpPr>
        <a:xfrm>
          <a:off x="0" y="0"/>
          <a:ext cx="0" cy="0"/>
          <a:chOff x="0" y="0"/>
          <a:chExt cx="0" cy="0"/>
        </a:xfrm>
      </p:grpSpPr>
      <p:sp>
        <p:nvSpPr>
          <p:cNvPr id="3588" name="Shape 35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9" name="Shape 35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4" name="Shape 3594"/>
        <p:cNvGrpSpPr/>
        <p:nvPr/>
      </p:nvGrpSpPr>
      <p:grpSpPr>
        <a:xfrm>
          <a:off x="0" y="0"/>
          <a:ext cx="0" cy="0"/>
          <a:chOff x="0" y="0"/>
          <a:chExt cx="0" cy="0"/>
        </a:xfrm>
      </p:grpSpPr>
      <p:sp>
        <p:nvSpPr>
          <p:cNvPr id="3595" name="Shape 35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6" name="Shape 35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1" name="Shape 3601"/>
        <p:cNvGrpSpPr/>
        <p:nvPr/>
      </p:nvGrpSpPr>
      <p:grpSpPr>
        <a:xfrm>
          <a:off x="0" y="0"/>
          <a:ext cx="0" cy="0"/>
          <a:chOff x="0" y="0"/>
          <a:chExt cx="0" cy="0"/>
        </a:xfrm>
      </p:grpSpPr>
      <p:sp>
        <p:nvSpPr>
          <p:cNvPr id="3602" name="Shape 36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3" name="Shape 36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Validator - lseek on file</a:t>
            </a:r>
            <a:endParaRPr/>
          </a:p>
        </p:txBody>
      </p:sp>
    </p:spTree>
  </p:cSld>
  <p:clrMapOvr>
    <a:masterClrMapping/>
  </p:clrMapOvr>
</p:notes>
</file>

<file path=ppt/notesSlides/notesSlide4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8" name="Shape 3608"/>
        <p:cNvGrpSpPr/>
        <p:nvPr/>
      </p:nvGrpSpPr>
      <p:grpSpPr>
        <a:xfrm>
          <a:off x="0" y="0"/>
          <a:ext cx="0" cy="0"/>
          <a:chOff x="0" y="0"/>
          <a:chExt cx="0" cy="0"/>
        </a:xfrm>
      </p:grpSpPr>
      <p:sp>
        <p:nvSpPr>
          <p:cNvPr id="3609" name="Shape 36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0" name="Shape 36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5" name="Shape 3615"/>
        <p:cNvGrpSpPr/>
        <p:nvPr/>
      </p:nvGrpSpPr>
      <p:grpSpPr>
        <a:xfrm>
          <a:off x="0" y="0"/>
          <a:ext cx="0" cy="0"/>
          <a:chOff x="0" y="0"/>
          <a:chExt cx="0" cy="0"/>
        </a:xfrm>
      </p:grpSpPr>
      <p:sp>
        <p:nvSpPr>
          <p:cNvPr id="3616" name="Shape 36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7" name="Shape 36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2" name="Shape 3622"/>
        <p:cNvGrpSpPr/>
        <p:nvPr/>
      </p:nvGrpSpPr>
      <p:grpSpPr>
        <a:xfrm>
          <a:off x="0" y="0"/>
          <a:ext cx="0" cy="0"/>
          <a:chOff x="0" y="0"/>
          <a:chExt cx="0" cy="0"/>
        </a:xfrm>
      </p:grpSpPr>
      <p:sp>
        <p:nvSpPr>
          <p:cNvPr id="3623" name="Shape 36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24" name="Shape 36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9" name="Shape 3629"/>
        <p:cNvGrpSpPr/>
        <p:nvPr/>
      </p:nvGrpSpPr>
      <p:grpSpPr>
        <a:xfrm>
          <a:off x="0" y="0"/>
          <a:ext cx="0" cy="0"/>
          <a:chOff x="0" y="0"/>
          <a:chExt cx="0" cy="0"/>
        </a:xfrm>
      </p:grpSpPr>
      <p:sp>
        <p:nvSpPr>
          <p:cNvPr id="3630" name="Shape 36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1" name="Shape 36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6" name="Shape 3636"/>
        <p:cNvGrpSpPr/>
        <p:nvPr/>
      </p:nvGrpSpPr>
      <p:grpSpPr>
        <a:xfrm>
          <a:off x="0" y="0"/>
          <a:ext cx="0" cy="0"/>
          <a:chOff x="0" y="0"/>
          <a:chExt cx="0" cy="0"/>
        </a:xfrm>
      </p:grpSpPr>
      <p:sp>
        <p:nvSpPr>
          <p:cNvPr id="3637" name="Shape 3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8" name="Shape 36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3" name="Shape 3643"/>
        <p:cNvGrpSpPr/>
        <p:nvPr/>
      </p:nvGrpSpPr>
      <p:grpSpPr>
        <a:xfrm>
          <a:off x="0" y="0"/>
          <a:ext cx="0" cy="0"/>
          <a:chOff x="0" y="0"/>
          <a:chExt cx="0" cy="0"/>
        </a:xfrm>
      </p:grpSpPr>
      <p:sp>
        <p:nvSpPr>
          <p:cNvPr id="3644" name="Shape 36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45" name="Shape 36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0" name="Shape 3650"/>
        <p:cNvGrpSpPr/>
        <p:nvPr/>
      </p:nvGrpSpPr>
      <p:grpSpPr>
        <a:xfrm>
          <a:off x="0" y="0"/>
          <a:ext cx="0" cy="0"/>
          <a:chOff x="0" y="0"/>
          <a:chExt cx="0" cy="0"/>
        </a:xfrm>
      </p:grpSpPr>
      <p:sp>
        <p:nvSpPr>
          <p:cNvPr id="3651" name="Shape 36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2" name="Shape 36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7" name="Shape 3657"/>
        <p:cNvGrpSpPr/>
        <p:nvPr/>
      </p:nvGrpSpPr>
      <p:grpSpPr>
        <a:xfrm>
          <a:off x="0" y="0"/>
          <a:ext cx="0" cy="0"/>
          <a:chOff x="0" y="0"/>
          <a:chExt cx="0" cy="0"/>
        </a:xfrm>
      </p:grpSpPr>
      <p:sp>
        <p:nvSpPr>
          <p:cNvPr id="3658" name="Shape 36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9" name="Shape 36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4" name="Shape 3664"/>
        <p:cNvGrpSpPr/>
        <p:nvPr/>
      </p:nvGrpSpPr>
      <p:grpSpPr>
        <a:xfrm>
          <a:off x="0" y="0"/>
          <a:ext cx="0" cy="0"/>
          <a:chOff x="0" y="0"/>
          <a:chExt cx="0" cy="0"/>
        </a:xfrm>
      </p:grpSpPr>
      <p:sp>
        <p:nvSpPr>
          <p:cNvPr id="3665" name="Shape 36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6" name="Shape 36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1" name="Shape 3671"/>
        <p:cNvGrpSpPr/>
        <p:nvPr/>
      </p:nvGrpSpPr>
      <p:grpSpPr>
        <a:xfrm>
          <a:off x="0" y="0"/>
          <a:ext cx="0" cy="0"/>
          <a:chOff x="0" y="0"/>
          <a:chExt cx="0" cy="0"/>
        </a:xfrm>
      </p:grpSpPr>
      <p:sp>
        <p:nvSpPr>
          <p:cNvPr id="3672" name="Shape 36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3" name="Shape 36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8" name="Shape 3678"/>
        <p:cNvGrpSpPr/>
        <p:nvPr/>
      </p:nvGrpSpPr>
      <p:grpSpPr>
        <a:xfrm>
          <a:off x="0" y="0"/>
          <a:ext cx="0" cy="0"/>
          <a:chOff x="0" y="0"/>
          <a:chExt cx="0" cy="0"/>
        </a:xfrm>
      </p:grpSpPr>
      <p:sp>
        <p:nvSpPr>
          <p:cNvPr id="3679" name="Shape 36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0" name="Shape 36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5" name="Shape 3685"/>
        <p:cNvGrpSpPr/>
        <p:nvPr/>
      </p:nvGrpSpPr>
      <p:grpSpPr>
        <a:xfrm>
          <a:off x="0" y="0"/>
          <a:ext cx="0" cy="0"/>
          <a:chOff x="0" y="0"/>
          <a:chExt cx="0" cy="0"/>
        </a:xfrm>
      </p:grpSpPr>
      <p:sp>
        <p:nvSpPr>
          <p:cNvPr id="3686" name="Shape 36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7" name="Shape 36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2" name="Shape 3692"/>
        <p:cNvGrpSpPr/>
        <p:nvPr/>
      </p:nvGrpSpPr>
      <p:grpSpPr>
        <a:xfrm>
          <a:off x="0" y="0"/>
          <a:ext cx="0" cy="0"/>
          <a:chOff x="0" y="0"/>
          <a:chExt cx="0" cy="0"/>
        </a:xfrm>
      </p:grpSpPr>
      <p:sp>
        <p:nvSpPr>
          <p:cNvPr id="3693" name="Shape 36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94" name="Shape 36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9" name="Shape 3699"/>
        <p:cNvGrpSpPr/>
        <p:nvPr/>
      </p:nvGrpSpPr>
      <p:grpSpPr>
        <a:xfrm>
          <a:off x="0" y="0"/>
          <a:ext cx="0" cy="0"/>
          <a:chOff x="0" y="0"/>
          <a:chExt cx="0" cy="0"/>
        </a:xfrm>
      </p:grpSpPr>
      <p:sp>
        <p:nvSpPr>
          <p:cNvPr id="3700" name="Shape 37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1" name="Shape 37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6" name="Shape 3706"/>
        <p:cNvGrpSpPr/>
        <p:nvPr/>
      </p:nvGrpSpPr>
      <p:grpSpPr>
        <a:xfrm>
          <a:off x="0" y="0"/>
          <a:ext cx="0" cy="0"/>
          <a:chOff x="0" y="0"/>
          <a:chExt cx="0" cy="0"/>
        </a:xfrm>
      </p:grpSpPr>
      <p:sp>
        <p:nvSpPr>
          <p:cNvPr id="3707" name="Shape 37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8" name="Shape 37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3" name="Shape 3713"/>
        <p:cNvGrpSpPr/>
        <p:nvPr/>
      </p:nvGrpSpPr>
      <p:grpSpPr>
        <a:xfrm>
          <a:off x="0" y="0"/>
          <a:ext cx="0" cy="0"/>
          <a:chOff x="0" y="0"/>
          <a:chExt cx="0" cy="0"/>
        </a:xfrm>
      </p:grpSpPr>
      <p:sp>
        <p:nvSpPr>
          <p:cNvPr id="3714" name="Shape 37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5" name="Shape 37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0" name="Shape 3720"/>
        <p:cNvGrpSpPr/>
        <p:nvPr/>
      </p:nvGrpSpPr>
      <p:grpSpPr>
        <a:xfrm>
          <a:off x="0" y="0"/>
          <a:ext cx="0" cy="0"/>
          <a:chOff x="0" y="0"/>
          <a:chExt cx="0" cy="0"/>
        </a:xfrm>
      </p:grpSpPr>
      <p:sp>
        <p:nvSpPr>
          <p:cNvPr id="3721" name="Shape 37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2" name="Shape 37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7" name="Shape 3727"/>
        <p:cNvGrpSpPr/>
        <p:nvPr/>
      </p:nvGrpSpPr>
      <p:grpSpPr>
        <a:xfrm>
          <a:off x="0" y="0"/>
          <a:ext cx="0" cy="0"/>
          <a:chOff x="0" y="0"/>
          <a:chExt cx="0" cy="0"/>
        </a:xfrm>
      </p:grpSpPr>
      <p:sp>
        <p:nvSpPr>
          <p:cNvPr id="3728" name="Shape 37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9" name="Shape 37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4" name="Shape 3734"/>
        <p:cNvGrpSpPr/>
        <p:nvPr/>
      </p:nvGrpSpPr>
      <p:grpSpPr>
        <a:xfrm>
          <a:off x="0" y="0"/>
          <a:ext cx="0" cy="0"/>
          <a:chOff x="0" y="0"/>
          <a:chExt cx="0" cy="0"/>
        </a:xfrm>
      </p:grpSpPr>
      <p:sp>
        <p:nvSpPr>
          <p:cNvPr id="3735" name="Shape 37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6" name="Shape 37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1" name="Shape 3741"/>
        <p:cNvGrpSpPr/>
        <p:nvPr/>
      </p:nvGrpSpPr>
      <p:grpSpPr>
        <a:xfrm>
          <a:off x="0" y="0"/>
          <a:ext cx="0" cy="0"/>
          <a:chOff x="0" y="0"/>
          <a:chExt cx="0" cy="0"/>
        </a:xfrm>
      </p:grpSpPr>
      <p:sp>
        <p:nvSpPr>
          <p:cNvPr id="3742" name="Shape 37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43" name="Shape 37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8" name="Shape 3748"/>
        <p:cNvGrpSpPr/>
        <p:nvPr/>
      </p:nvGrpSpPr>
      <p:grpSpPr>
        <a:xfrm>
          <a:off x="0" y="0"/>
          <a:ext cx="0" cy="0"/>
          <a:chOff x="0" y="0"/>
          <a:chExt cx="0" cy="0"/>
        </a:xfrm>
      </p:grpSpPr>
      <p:sp>
        <p:nvSpPr>
          <p:cNvPr id="3749" name="Shape 37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0" name="Shape 37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5" name="Shape 3755"/>
        <p:cNvGrpSpPr/>
        <p:nvPr/>
      </p:nvGrpSpPr>
      <p:grpSpPr>
        <a:xfrm>
          <a:off x="0" y="0"/>
          <a:ext cx="0" cy="0"/>
          <a:chOff x="0" y="0"/>
          <a:chExt cx="0" cy="0"/>
        </a:xfrm>
      </p:grpSpPr>
      <p:sp>
        <p:nvSpPr>
          <p:cNvPr id="3756" name="Shape 37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7" name="Shape 37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2" name="Shape 3762"/>
        <p:cNvGrpSpPr/>
        <p:nvPr/>
      </p:nvGrpSpPr>
      <p:grpSpPr>
        <a:xfrm>
          <a:off x="0" y="0"/>
          <a:ext cx="0" cy="0"/>
          <a:chOff x="0" y="0"/>
          <a:chExt cx="0" cy="0"/>
        </a:xfrm>
      </p:grpSpPr>
      <p:sp>
        <p:nvSpPr>
          <p:cNvPr id="3763" name="Shape 37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4" name="Shape 37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9" name="Shape 3769"/>
        <p:cNvGrpSpPr/>
        <p:nvPr/>
      </p:nvGrpSpPr>
      <p:grpSpPr>
        <a:xfrm>
          <a:off x="0" y="0"/>
          <a:ext cx="0" cy="0"/>
          <a:chOff x="0" y="0"/>
          <a:chExt cx="0" cy="0"/>
        </a:xfrm>
      </p:grpSpPr>
      <p:sp>
        <p:nvSpPr>
          <p:cNvPr id="3770" name="Shape 37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1" name="Shape 37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6" name="Shape 3776"/>
        <p:cNvGrpSpPr/>
        <p:nvPr/>
      </p:nvGrpSpPr>
      <p:grpSpPr>
        <a:xfrm>
          <a:off x="0" y="0"/>
          <a:ext cx="0" cy="0"/>
          <a:chOff x="0" y="0"/>
          <a:chExt cx="0" cy="0"/>
        </a:xfrm>
      </p:grpSpPr>
      <p:sp>
        <p:nvSpPr>
          <p:cNvPr id="3777" name="Shape 37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8" name="Shape 37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3" name="Shape 3783"/>
        <p:cNvGrpSpPr/>
        <p:nvPr/>
      </p:nvGrpSpPr>
      <p:grpSpPr>
        <a:xfrm>
          <a:off x="0" y="0"/>
          <a:ext cx="0" cy="0"/>
          <a:chOff x="0" y="0"/>
          <a:chExt cx="0" cy="0"/>
        </a:xfrm>
      </p:grpSpPr>
      <p:sp>
        <p:nvSpPr>
          <p:cNvPr id="3784" name="Shape 37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85" name="Shape 37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0" name="Shape 3790"/>
        <p:cNvGrpSpPr/>
        <p:nvPr/>
      </p:nvGrpSpPr>
      <p:grpSpPr>
        <a:xfrm>
          <a:off x="0" y="0"/>
          <a:ext cx="0" cy="0"/>
          <a:chOff x="0" y="0"/>
          <a:chExt cx="0" cy="0"/>
        </a:xfrm>
      </p:grpSpPr>
      <p:sp>
        <p:nvSpPr>
          <p:cNvPr id="3791" name="Shape 37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2" name="Shape 37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Audit syscallent.h - check mapping to same Func (Find bug elsewhere)</a:t>
            </a:r>
            <a:endParaRPr/>
          </a:p>
        </p:txBody>
      </p:sp>
    </p:spTree>
  </p:cSld>
  <p:clrMapOvr>
    <a:masterClrMapping/>
  </p:clrMapOvr>
</p:notes>
</file>

<file path=ppt/notesSlides/notesSlide5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7" name="Shape 3797"/>
        <p:cNvGrpSpPr/>
        <p:nvPr/>
      </p:nvGrpSpPr>
      <p:grpSpPr>
        <a:xfrm>
          <a:off x="0" y="0"/>
          <a:ext cx="0" cy="0"/>
          <a:chOff x="0" y="0"/>
          <a:chExt cx="0" cy="0"/>
        </a:xfrm>
      </p:grpSpPr>
      <p:sp>
        <p:nvSpPr>
          <p:cNvPr id="3798" name="Shape 37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9" name="Shape 37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4" name="Shape 3804"/>
        <p:cNvGrpSpPr/>
        <p:nvPr/>
      </p:nvGrpSpPr>
      <p:grpSpPr>
        <a:xfrm>
          <a:off x="0" y="0"/>
          <a:ext cx="0" cy="0"/>
          <a:chOff x="0" y="0"/>
          <a:chExt cx="0" cy="0"/>
        </a:xfrm>
      </p:grpSpPr>
      <p:sp>
        <p:nvSpPr>
          <p:cNvPr id="3805" name="Shape 38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6" name="Shape 38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1" name="Shape 3811"/>
        <p:cNvGrpSpPr/>
        <p:nvPr/>
      </p:nvGrpSpPr>
      <p:grpSpPr>
        <a:xfrm>
          <a:off x="0" y="0"/>
          <a:ext cx="0" cy="0"/>
          <a:chOff x="0" y="0"/>
          <a:chExt cx="0" cy="0"/>
        </a:xfrm>
      </p:grpSpPr>
      <p:sp>
        <p:nvSpPr>
          <p:cNvPr id="3812" name="Shape 38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13" name="Shape 38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8" name="Shape 3818"/>
        <p:cNvGrpSpPr/>
        <p:nvPr/>
      </p:nvGrpSpPr>
      <p:grpSpPr>
        <a:xfrm>
          <a:off x="0" y="0"/>
          <a:ext cx="0" cy="0"/>
          <a:chOff x="0" y="0"/>
          <a:chExt cx="0" cy="0"/>
        </a:xfrm>
      </p:grpSpPr>
      <p:sp>
        <p:nvSpPr>
          <p:cNvPr id="3819" name="Shape 38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0" name="Shape 38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5" name="Shape 3825"/>
        <p:cNvGrpSpPr/>
        <p:nvPr/>
      </p:nvGrpSpPr>
      <p:grpSpPr>
        <a:xfrm>
          <a:off x="0" y="0"/>
          <a:ext cx="0" cy="0"/>
          <a:chOff x="0" y="0"/>
          <a:chExt cx="0" cy="0"/>
        </a:xfrm>
      </p:grpSpPr>
      <p:sp>
        <p:nvSpPr>
          <p:cNvPr id="3826" name="Shape 38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7" name="Shape 38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2" name="Shape 3832"/>
        <p:cNvGrpSpPr/>
        <p:nvPr/>
      </p:nvGrpSpPr>
      <p:grpSpPr>
        <a:xfrm>
          <a:off x="0" y="0"/>
          <a:ext cx="0" cy="0"/>
          <a:chOff x="0" y="0"/>
          <a:chExt cx="0" cy="0"/>
        </a:xfrm>
      </p:grpSpPr>
      <p:sp>
        <p:nvSpPr>
          <p:cNvPr id="3833" name="Shape 38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4" name="Shape 38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9" name="Shape 3839"/>
        <p:cNvGrpSpPr/>
        <p:nvPr/>
      </p:nvGrpSpPr>
      <p:grpSpPr>
        <a:xfrm>
          <a:off x="0" y="0"/>
          <a:ext cx="0" cy="0"/>
          <a:chOff x="0" y="0"/>
          <a:chExt cx="0" cy="0"/>
        </a:xfrm>
      </p:grpSpPr>
      <p:sp>
        <p:nvSpPr>
          <p:cNvPr id="3840" name="Shape 38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1" name="Shape 38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6" name="Shape 3846"/>
        <p:cNvGrpSpPr/>
        <p:nvPr/>
      </p:nvGrpSpPr>
      <p:grpSpPr>
        <a:xfrm>
          <a:off x="0" y="0"/>
          <a:ext cx="0" cy="0"/>
          <a:chOff x="0" y="0"/>
          <a:chExt cx="0" cy="0"/>
        </a:xfrm>
      </p:grpSpPr>
      <p:sp>
        <p:nvSpPr>
          <p:cNvPr id="3847" name="Shape 38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8" name="Shape 38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3" name="Shape 3853"/>
        <p:cNvGrpSpPr/>
        <p:nvPr/>
      </p:nvGrpSpPr>
      <p:grpSpPr>
        <a:xfrm>
          <a:off x="0" y="0"/>
          <a:ext cx="0" cy="0"/>
          <a:chOff x="0" y="0"/>
          <a:chExt cx="0" cy="0"/>
        </a:xfrm>
      </p:grpSpPr>
      <p:sp>
        <p:nvSpPr>
          <p:cNvPr id="3854" name="Shape 38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55" name="Shape 38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0" name="Shape 3860"/>
        <p:cNvGrpSpPr/>
        <p:nvPr/>
      </p:nvGrpSpPr>
      <p:grpSpPr>
        <a:xfrm>
          <a:off x="0" y="0"/>
          <a:ext cx="0" cy="0"/>
          <a:chOff x="0" y="0"/>
          <a:chExt cx="0" cy="0"/>
        </a:xfrm>
      </p:grpSpPr>
      <p:sp>
        <p:nvSpPr>
          <p:cNvPr id="3861" name="Shape 38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62" name="Shape 38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7" name="Shape 3867"/>
        <p:cNvGrpSpPr/>
        <p:nvPr/>
      </p:nvGrpSpPr>
      <p:grpSpPr>
        <a:xfrm>
          <a:off x="0" y="0"/>
          <a:ext cx="0" cy="0"/>
          <a:chOff x="0" y="0"/>
          <a:chExt cx="0" cy="0"/>
        </a:xfrm>
      </p:grpSpPr>
      <p:sp>
        <p:nvSpPr>
          <p:cNvPr id="3868" name="Shape 38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69" name="Shape 38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4" name="Shape 3874"/>
        <p:cNvGrpSpPr/>
        <p:nvPr/>
      </p:nvGrpSpPr>
      <p:grpSpPr>
        <a:xfrm>
          <a:off x="0" y="0"/>
          <a:ext cx="0" cy="0"/>
          <a:chOff x="0" y="0"/>
          <a:chExt cx="0" cy="0"/>
        </a:xfrm>
      </p:grpSpPr>
      <p:sp>
        <p:nvSpPr>
          <p:cNvPr id="3875" name="Shape 38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6" name="Shape 38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1" name="Shape 3881"/>
        <p:cNvGrpSpPr/>
        <p:nvPr/>
      </p:nvGrpSpPr>
      <p:grpSpPr>
        <a:xfrm>
          <a:off x="0" y="0"/>
          <a:ext cx="0" cy="0"/>
          <a:chOff x="0" y="0"/>
          <a:chExt cx="0" cy="0"/>
        </a:xfrm>
      </p:grpSpPr>
      <p:sp>
        <p:nvSpPr>
          <p:cNvPr id="3882" name="Shape 38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83" name="Shape 38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8" name="Shape 3888"/>
        <p:cNvGrpSpPr/>
        <p:nvPr/>
      </p:nvGrpSpPr>
      <p:grpSpPr>
        <a:xfrm>
          <a:off x="0" y="0"/>
          <a:ext cx="0" cy="0"/>
          <a:chOff x="0" y="0"/>
          <a:chExt cx="0" cy="0"/>
        </a:xfrm>
      </p:grpSpPr>
      <p:sp>
        <p:nvSpPr>
          <p:cNvPr id="3889" name="Shape 38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0" name="Shape 38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5" name="Shape 3895"/>
        <p:cNvGrpSpPr/>
        <p:nvPr/>
      </p:nvGrpSpPr>
      <p:grpSpPr>
        <a:xfrm>
          <a:off x="0" y="0"/>
          <a:ext cx="0" cy="0"/>
          <a:chOff x="0" y="0"/>
          <a:chExt cx="0" cy="0"/>
        </a:xfrm>
      </p:grpSpPr>
      <p:sp>
        <p:nvSpPr>
          <p:cNvPr id="3896" name="Shape 38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7" name="Shape 38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2" name="Shape 3902"/>
        <p:cNvGrpSpPr/>
        <p:nvPr/>
      </p:nvGrpSpPr>
      <p:grpSpPr>
        <a:xfrm>
          <a:off x="0" y="0"/>
          <a:ext cx="0" cy="0"/>
          <a:chOff x="0" y="0"/>
          <a:chExt cx="0" cy="0"/>
        </a:xfrm>
      </p:grpSpPr>
      <p:sp>
        <p:nvSpPr>
          <p:cNvPr id="3903" name="Shape 39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4" name="Shape 39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9" name="Shape 3909"/>
        <p:cNvGrpSpPr/>
        <p:nvPr/>
      </p:nvGrpSpPr>
      <p:grpSpPr>
        <a:xfrm>
          <a:off x="0" y="0"/>
          <a:ext cx="0" cy="0"/>
          <a:chOff x="0" y="0"/>
          <a:chExt cx="0" cy="0"/>
        </a:xfrm>
      </p:grpSpPr>
      <p:sp>
        <p:nvSpPr>
          <p:cNvPr id="3910" name="Shape 39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1" name="Shape 39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6" name="Shape 3916"/>
        <p:cNvGrpSpPr/>
        <p:nvPr/>
      </p:nvGrpSpPr>
      <p:grpSpPr>
        <a:xfrm>
          <a:off x="0" y="0"/>
          <a:ext cx="0" cy="0"/>
          <a:chOff x="0" y="0"/>
          <a:chExt cx="0" cy="0"/>
        </a:xfrm>
      </p:grpSpPr>
      <p:sp>
        <p:nvSpPr>
          <p:cNvPr id="3917" name="Shape 39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8" name="Shape 39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3" name="Shape 3923"/>
        <p:cNvGrpSpPr/>
        <p:nvPr/>
      </p:nvGrpSpPr>
      <p:grpSpPr>
        <a:xfrm>
          <a:off x="0" y="0"/>
          <a:ext cx="0" cy="0"/>
          <a:chOff x="0" y="0"/>
          <a:chExt cx="0" cy="0"/>
        </a:xfrm>
      </p:grpSpPr>
      <p:sp>
        <p:nvSpPr>
          <p:cNvPr id="3924" name="Shape 39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25" name="Shape 39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0" name="Shape 3930"/>
        <p:cNvGrpSpPr/>
        <p:nvPr/>
      </p:nvGrpSpPr>
      <p:grpSpPr>
        <a:xfrm>
          <a:off x="0" y="0"/>
          <a:ext cx="0" cy="0"/>
          <a:chOff x="0" y="0"/>
          <a:chExt cx="0" cy="0"/>
        </a:xfrm>
      </p:grpSpPr>
      <p:sp>
        <p:nvSpPr>
          <p:cNvPr id="3931" name="Shape 39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2" name="Shape 39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7" name="Shape 3937"/>
        <p:cNvGrpSpPr/>
        <p:nvPr/>
      </p:nvGrpSpPr>
      <p:grpSpPr>
        <a:xfrm>
          <a:off x="0" y="0"/>
          <a:ext cx="0" cy="0"/>
          <a:chOff x="0" y="0"/>
          <a:chExt cx="0" cy="0"/>
        </a:xfrm>
      </p:grpSpPr>
      <p:sp>
        <p:nvSpPr>
          <p:cNvPr id="3938" name="Shape 39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9" name="Shape 39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4" name="Shape 3944"/>
        <p:cNvGrpSpPr/>
        <p:nvPr/>
      </p:nvGrpSpPr>
      <p:grpSpPr>
        <a:xfrm>
          <a:off x="0" y="0"/>
          <a:ext cx="0" cy="0"/>
          <a:chOff x="0" y="0"/>
          <a:chExt cx="0" cy="0"/>
        </a:xfrm>
      </p:grpSpPr>
      <p:sp>
        <p:nvSpPr>
          <p:cNvPr id="3945" name="Shape 39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6" name="Shape 39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1" name="Shape 3951"/>
        <p:cNvGrpSpPr/>
        <p:nvPr/>
      </p:nvGrpSpPr>
      <p:grpSpPr>
        <a:xfrm>
          <a:off x="0" y="0"/>
          <a:ext cx="0" cy="0"/>
          <a:chOff x="0" y="0"/>
          <a:chExt cx="0" cy="0"/>
        </a:xfrm>
      </p:grpSpPr>
      <p:sp>
        <p:nvSpPr>
          <p:cNvPr id="3952" name="Shape 39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53" name="Shape 39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8" name="Shape 3958"/>
        <p:cNvGrpSpPr/>
        <p:nvPr/>
      </p:nvGrpSpPr>
      <p:grpSpPr>
        <a:xfrm>
          <a:off x="0" y="0"/>
          <a:ext cx="0" cy="0"/>
          <a:chOff x="0" y="0"/>
          <a:chExt cx="0" cy="0"/>
        </a:xfrm>
      </p:grpSpPr>
      <p:sp>
        <p:nvSpPr>
          <p:cNvPr id="3959" name="Shape 39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60" name="Shape 39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5" name="Shape 3965"/>
        <p:cNvGrpSpPr/>
        <p:nvPr/>
      </p:nvGrpSpPr>
      <p:grpSpPr>
        <a:xfrm>
          <a:off x="0" y="0"/>
          <a:ext cx="0" cy="0"/>
          <a:chOff x="0" y="0"/>
          <a:chExt cx="0" cy="0"/>
        </a:xfrm>
      </p:grpSpPr>
      <p:sp>
        <p:nvSpPr>
          <p:cNvPr id="3966" name="Shape 39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67" name="Shape 39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2" name="Shape 3972"/>
        <p:cNvGrpSpPr/>
        <p:nvPr/>
      </p:nvGrpSpPr>
      <p:grpSpPr>
        <a:xfrm>
          <a:off x="0" y="0"/>
          <a:ext cx="0" cy="0"/>
          <a:chOff x="0" y="0"/>
          <a:chExt cx="0" cy="0"/>
        </a:xfrm>
      </p:grpSpPr>
      <p:sp>
        <p:nvSpPr>
          <p:cNvPr id="3973" name="Shape 39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4" name="Shape 39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9" name="Shape 3979"/>
        <p:cNvGrpSpPr/>
        <p:nvPr/>
      </p:nvGrpSpPr>
      <p:grpSpPr>
        <a:xfrm>
          <a:off x="0" y="0"/>
          <a:ext cx="0" cy="0"/>
          <a:chOff x="0" y="0"/>
          <a:chExt cx="0" cy="0"/>
        </a:xfrm>
      </p:grpSpPr>
      <p:sp>
        <p:nvSpPr>
          <p:cNvPr id="3980" name="Shape 39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81" name="Shape 39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6" name="Shape 3986"/>
        <p:cNvGrpSpPr/>
        <p:nvPr/>
      </p:nvGrpSpPr>
      <p:grpSpPr>
        <a:xfrm>
          <a:off x="0" y="0"/>
          <a:ext cx="0" cy="0"/>
          <a:chOff x="0" y="0"/>
          <a:chExt cx="0" cy="0"/>
        </a:xfrm>
      </p:grpSpPr>
      <p:sp>
        <p:nvSpPr>
          <p:cNvPr id="3987" name="Shape 39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88" name="Shape 39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3" name="Shape 3993"/>
        <p:cNvGrpSpPr/>
        <p:nvPr/>
      </p:nvGrpSpPr>
      <p:grpSpPr>
        <a:xfrm>
          <a:off x="0" y="0"/>
          <a:ext cx="0" cy="0"/>
          <a:chOff x="0" y="0"/>
          <a:chExt cx="0" cy="0"/>
        </a:xfrm>
      </p:grpSpPr>
      <p:sp>
        <p:nvSpPr>
          <p:cNvPr id="3994" name="Shape 39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5" name="Shape 39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0" name="Shape 4000"/>
        <p:cNvGrpSpPr/>
        <p:nvPr/>
      </p:nvGrpSpPr>
      <p:grpSpPr>
        <a:xfrm>
          <a:off x="0" y="0"/>
          <a:ext cx="0" cy="0"/>
          <a:chOff x="0" y="0"/>
          <a:chExt cx="0" cy="0"/>
        </a:xfrm>
      </p:grpSpPr>
      <p:sp>
        <p:nvSpPr>
          <p:cNvPr id="4001" name="Shape 40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02" name="Shape 40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7" name="Shape 4007"/>
        <p:cNvGrpSpPr/>
        <p:nvPr/>
      </p:nvGrpSpPr>
      <p:grpSpPr>
        <a:xfrm>
          <a:off x="0" y="0"/>
          <a:ext cx="0" cy="0"/>
          <a:chOff x="0" y="0"/>
          <a:chExt cx="0" cy="0"/>
        </a:xfrm>
      </p:grpSpPr>
      <p:sp>
        <p:nvSpPr>
          <p:cNvPr id="4008" name="Shape 40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09" name="Shape 40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4" name="Shape 4014"/>
        <p:cNvGrpSpPr/>
        <p:nvPr/>
      </p:nvGrpSpPr>
      <p:grpSpPr>
        <a:xfrm>
          <a:off x="0" y="0"/>
          <a:ext cx="0" cy="0"/>
          <a:chOff x="0" y="0"/>
          <a:chExt cx="0" cy="0"/>
        </a:xfrm>
      </p:grpSpPr>
      <p:sp>
        <p:nvSpPr>
          <p:cNvPr id="4015" name="Shape 40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6" name="Shape 40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1" name="Shape 4021"/>
        <p:cNvGrpSpPr/>
        <p:nvPr/>
      </p:nvGrpSpPr>
      <p:grpSpPr>
        <a:xfrm>
          <a:off x="0" y="0"/>
          <a:ext cx="0" cy="0"/>
          <a:chOff x="0" y="0"/>
          <a:chExt cx="0" cy="0"/>
        </a:xfrm>
      </p:grpSpPr>
      <p:sp>
        <p:nvSpPr>
          <p:cNvPr id="4022" name="Shape 40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23" name="Shape 40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8" name="Shape 4028"/>
        <p:cNvGrpSpPr/>
        <p:nvPr/>
      </p:nvGrpSpPr>
      <p:grpSpPr>
        <a:xfrm>
          <a:off x="0" y="0"/>
          <a:ext cx="0" cy="0"/>
          <a:chOff x="0" y="0"/>
          <a:chExt cx="0" cy="0"/>
        </a:xfrm>
      </p:grpSpPr>
      <p:sp>
        <p:nvSpPr>
          <p:cNvPr id="4029" name="Shape 40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30" name="Shape 40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5" name="Shape 4035"/>
        <p:cNvGrpSpPr/>
        <p:nvPr/>
      </p:nvGrpSpPr>
      <p:grpSpPr>
        <a:xfrm>
          <a:off x="0" y="0"/>
          <a:ext cx="0" cy="0"/>
          <a:chOff x="0" y="0"/>
          <a:chExt cx="0" cy="0"/>
        </a:xfrm>
      </p:grpSpPr>
      <p:sp>
        <p:nvSpPr>
          <p:cNvPr id="4036" name="Shape 40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37" name="Shape 40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2" name="Shape 4042"/>
        <p:cNvGrpSpPr/>
        <p:nvPr/>
      </p:nvGrpSpPr>
      <p:grpSpPr>
        <a:xfrm>
          <a:off x="0" y="0"/>
          <a:ext cx="0" cy="0"/>
          <a:chOff x="0" y="0"/>
          <a:chExt cx="0" cy="0"/>
        </a:xfrm>
      </p:grpSpPr>
      <p:sp>
        <p:nvSpPr>
          <p:cNvPr id="4043" name="Shape 40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4" name="Shape 40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9" name="Shape 4049"/>
        <p:cNvGrpSpPr/>
        <p:nvPr/>
      </p:nvGrpSpPr>
      <p:grpSpPr>
        <a:xfrm>
          <a:off x="0" y="0"/>
          <a:ext cx="0" cy="0"/>
          <a:chOff x="0" y="0"/>
          <a:chExt cx="0" cy="0"/>
        </a:xfrm>
      </p:grpSpPr>
      <p:sp>
        <p:nvSpPr>
          <p:cNvPr id="4050" name="Shape 40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51" name="Shape 40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6" name="Shape 4056"/>
        <p:cNvGrpSpPr/>
        <p:nvPr/>
      </p:nvGrpSpPr>
      <p:grpSpPr>
        <a:xfrm>
          <a:off x="0" y="0"/>
          <a:ext cx="0" cy="0"/>
          <a:chOff x="0" y="0"/>
          <a:chExt cx="0" cy="0"/>
        </a:xfrm>
      </p:grpSpPr>
      <p:sp>
        <p:nvSpPr>
          <p:cNvPr id="4057" name="Shape 40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58" name="Shape 40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3" name="Shape 4063"/>
        <p:cNvGrpSpPr/>
        <p:nvPr/>
      </p:nvGrpSpPr>
      <p:grpSpPr>
        <a:xfrm>
          <a:off x="0" y="0"/>
          <a:ext cx="0" cy="0"/>
          <a:chOff x="0" y="0"/>
          <a:chExt cx="0" cy="0"/>
        </a:xfrm>
      </p:grpSpPr>
      <p:sp>
        <p:nvSpPr>
          <p:cNvPr id="4064" name="Shape 40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5" name="Shape 40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5" name="Shape 4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0" name="Shape 4070"/>
        <p:cNvGrpSpPr/>
        <p:nvPr/>
      </p:nvGrpSpPr>
      <p:grpSpPr>
        <a:xfrm>
          <a:off x="0" y="0"/>
          <a:ext cx="0" cy="0"/>
          <a:chOff x="0" y="0"/>
          <a:chExt cx="0" cy="0"/>
        </a:xfrm>
      </p:grpSpPr>
      <p:sp>
        <p:nvSpPr>
          <p:cNvPr id="4071" name="Shape 40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2" name="Shape 40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7" name="Shape 4077"/>
        <p:cNvGrpSpPr/>
        <p:nvPr/>
      </p:nvGrpSpPr>
      <p:grpSpPr>
        <a:xfrm>
          <a:off x="0" y="0"/>
          <a:ext cx="0" cy="0"/>
          <a:chOff x="0" y="0"/>
          <a:chExt cx="0" cy="0"/>
        </a:xfrm>
      </p:grpSpPr>
      <p:sp>
        <p:nvSpPr>
          <p:cNvPr id="4078" name="Shape 40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9" name="Shape 40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4" name="Shape 4084"/>
        <p:cNvGrpSpPr/>
        <p:nvPr/>
      </p:nvGrpSpPr>
      <p:grpSpPr>
        <a:xfrm>
          <a:off x="0" y="0"/>
          <a:ext cx="0" cy="0"/>
          <a:chOff x="0" y="0"/>
          <a:chExt cx="0" cy="0"/>
        </a:xfrm>
      </p:grpSpPr>
      <p:sp>
        <p:nvSpPr>
          <p:cNvPr id="4085" name="Shape 40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86" name="Shape 40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1" name="Shape 4091"/>
        <p:cNvGrpSpPr/>
        <p:nvPr/>
      </p:nvGrpSpPr>
      <p:grpSpPr>
        <a:xfrm>
          <a:off x="0" y="0"/>
          <a:ext cx="0" cy="0"/>
          <a:chOff x="0" y="0"/>
          <a:chExt cx="0" cy="0"/>
        </a:xfrm>
      </p:grpSpPr>
      <p:sp>
        <p:nvSpPr>
          <p:cNvPr id="4092" name="Shape 40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93" name="Shape 40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8" name="Shape 4098"/>
        <p:cNvGrpSpPr/>
        <p:nvPr/>
      </p:nvGrpSpPr>
      <p:grpSpPr>
        <a:xfrm>
          <a:off x="0" y="0"/>
          <a:ext cx="0" cy="0"/>
          <a:chOff x="0" y="0"/>
          <a:chExt cx="0" cy="0"/>
        </a:xfrm>
      </p:grpSpPr>
      <p:sp>
        <p:nvSpPr>
          <p:cNvPr id="4099" name="Shape 40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00" name="Shape 41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5" name="Shape 4105"/>
        <p:cNvGrpSpPr/>
        <p:nvPr/>
      </p:nvGrpSpPr>
      <p:grpSpPr>
        <a:xfrm>
          <a:off x="0" y="0"/>
          <a:ext cx="0" cy="0"/>
          <a:chOff x="0" y="0"/>
          <a:chExt cx="0" cy="0"/>
        </a:xfrm>
      </p:grpSpPr>
      <p:sp>
        <p:nvSpPr>
          <p:cNvPr id="4106" name="Shape 4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07" name="Shape 41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2" name="Shape 4112"/>
        <p:cNvGrpSpPr/>
        <p:nvPr/>
      </p:nvGrpSpPr>
      <p:grpSpPr>
        <a:xfrm>
          <a:off x="0" y="0"/>
          <a:ext cx="0" cy="0"/>
          <a:chOff x="0" y="0"/>
          <a:chExt cx="0" cy="0"/>
        </a:xfrm>
      </p:grpSpPr>
      <p:sp>
        <p:nvSpPr>
          <p:cNvPr id="4113" name="Shape 4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4" name="Shape 4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9" name="Shape 4119"/>
        <p:cNvGrpSpPr/>
        <p:nvPr/>
      </p:nvGrpSpPr>
      <p:grpSpPr>
        <a:xfrm>
          <a:off x="0" y="0"/>
          <a:ext cx="0" cy="0"/>
          <a:chOff x="0" y="0"/>
          <a:chExt cx="0" cy="0"/>
        </a:xfrm>
      </p:grpSpPr>
      <p:sp>
        <p:nvSpPr>
          <p:cNvPr id="4120" name="Shape 4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21" name="Shape 41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6" name="Shape 4126"/>
        <p:cNvGrpSpPr/>
        <p:nvPr/>
      </p:nvGrpSpPr>
      <p:grpSpPr>
        <a:xfrm>
          <a:off x="0" y="0"/>
          <a:ext cx="0" cy="0"/>
          <a:chOff x="0" y="0"/>
          <a:chExt cx="0" cy="0"/>
        </a:xfrm>
      </p:grpSpPr>
      <p:sp>
        <p:nvSpPr>
          <p:cNvPr id="4127" name="Shape 4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28" name="Shape 4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3" name="Shape 4133"/>
        <p:cNvGrpSpPr/>
        <p:nvPr/>
      </p:nvGrpSpPr>
      <p:grpSpPr>
        <a:xfrm>
          <a:off x="0" y="0"/>
          <a:ext cx="0" cy="0"/>
          <a:chOff x="0" y="0"/>
          <a:chExt cx="0" cy="0"/>
        </a:xfrm>
      </p:grpSpPr>
      <p:sp>
        <p:nvSpPr>
          <p:cNvPr id="4134" name="Shape 4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35" name="Shape 4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2" name="Shape 4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0" name="Shape 4140"/>
        <p:cNvGrpSpPr/>
        <p:nvPr/>
      </p:nvGrpSpPr>
      <p:grpSpPr>
        <a:xfrm>
          <a:off x="0" y="0"/>
          <a:ext cx="0" cy="0"/>
          <a:chOff x="0" y="0"/>
          <a:chExt cx="0" cy="0"/>
        </a:xfrm>
      </p:grpSpPr>
      <p:sp>
        <p:nvSpPr>
          <p:cNvPr id="4141" name="Shape 4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42" name="Shape 4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7" name="Shape 4147"/>
        <p:cNvGrpSpPr/>
        <p:nvPr/>
      </p:nvGrpSpPr>
      <p:grpSpPr>
        <a:xfrm>
          <a:off x="0" y="0"/>
          <a:ext cx="0" cy="0"/>
          <a:chOff x="0" y="0"/>
          <a:chExt cx="0" cy="0"/>
        </a:xfrm>
      </p:grpSpPr>
      <p:sp>
        <p:nvSpPr>
          <p:cNvPr id="4148" name="Shape 4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49" name="Shape 4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4" name="Shape 4154"/>
        <p:cNvGrpSpPr/>
        <p:nvPr/>
      </p:nvGrpSpPr>
      <p:grpSpPr>
        <a:xfrm>
          <a:off x="0" y="0"/>
          <a:ext cx="0" cy="0"/>
          <a:chOff x="0" y="0"/>
          <a:chExt cx="0" cy="0"/>
        </a:xfrm>
      </p:grpSpPr>
      <p:sp>
        <p:nvSpPr>
          <p:cNvPr id="4155" name="Shape 4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6" name="Shape 4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1" name="Shape 4161"/>
        <p:cNvGrpSpPr/>
        <p:nvPr/>
      </p:nvGrpSpPr>
      <p:grpSpPr>
        <a:xfrm>
          <a:off x="0" y="0"/>
          <a:ext cx="0" cy="0"/>
          <a:chOff x="0" y="0"/>
          <a:chExt cx="0" cy="0"/>
        </a:xfrm>
      </p:grpSpPr>
      <p:sp>
        <p:nvSpPr>
          <p:cNvPr id="4162" name="Shape 4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63" name="Shape 4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8" name="Shape 4168"/>
        <p:cNvGrpSpPr/>
        <p:nvPr/>
      </p:nvGrpSpPr>
      <p:grpSpPr>
        <a:xfrm>
          <a:off x="0" y="0"/>
          <a:ext cx="0" cy="0"/>
          <a:chOff x="0" y="0"/>
          <a:chExt cx="0" cy="0"/>
        </a:xfrm>
      </p:grpSpPr>
      <p:sp>
        <p:nvSpPr>
          <p:cNvPr id="4169" name="Shape 4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70" name="Shape 4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5" name="Shape 4175"/>
        <p:cNvGrpSpPr/>
        <p:nvPr/>
      </p:nvGrpSpPr>
      <p:grpSpPr>
        <a:xfrm>
          <a:off x="0" y="0"/>
          <a:ext cx="0" cy="0"/>
          <a:chOff x="0" y="0"/>
          <a:chExt cx="0" cy="0"/>
        </a:xfrm>
      </p:grpSpPr>
      <p:sp>
        <p:nvSpPr>
          <p:cNvPr id="4176" name="Shape 4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77" name="Shape 4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2" name="Shape 4182"/>
        <p:cNvGrpSpPr/>
        <p:nvPr/>
      </p:nvGrpSpPr>
      <p:grpSpPr>
        <a:xfrm>
          <a:off x="0" y="0"/>
          <a:ext cx="0" cy="0"/>
          <a:chOff x="0" y="0"/>
          <a:chExt cx="0" cy="0"/>
        </a:xfrm>
      </p:grpSpPr>
      <p:sp>
        <p:nvSpPr>
          <p:cNvPr id="4183" name="Shape 4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84" name="Shape 4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Login to scm.fsl, Go to </a:t>
            </a:r>
            <a:r>
              <a:rPr lang="en"/>
              <a:t>/net/nap/scm/fslgit, and mkdir what you need, or better yet, “git clone --bare” from your current copy to fslgit.  Call repos: fsl-DataSeries and fsl-Lintel.  Be sure to setup files: description, config (group editable repo, etc.), and copy the “post-receive” hooks script for emails on commit. Make sure repo is chgrp -R fsl repo-dir; and “chmod a+rX repo-dir”. Finally test it using </a:t>
            </a:r>
            <a:r>
              <a:rPr lang="en" u="sng">
                <a:solidFill>
                  <a:schemeClr val="hlink"/>
                </a:solidFill>
                <a:hlinkClick r:id="rId2"/>
              </a:rPr>
              <a:t>http://fslgit.fsl.cs.sunysb.edu:8080</a:t>
            </a:r>
            <a:r>
              <a:rPr lang="en"/>
              <a:t>; and then check that you can git clone it and git push to it.  Don’t forget to keep “master” branch unchanged, and “fsl” branch for our changes; every person can also have their own “dev” branches.</a:t>
            </a:r>
            <a:endParaRPr/>
          </a:p>
          <a:p>
            <a:pPr indent="0" lvl="0" marL="0" rtl="0">
              <a:spcBef>
                <a:spcPts val="0"/>
              </a:spcBef>
              <a:spcAft>
                <a:spcPts val="0"/>
              </a:spcAft>
              <a:buNone/>
            </a:pPr>
            <a:r>
              <a:t/>
            </a:r>
            <a:endParaRPr/>
          </a:p>
        </p:txBody>
      </p:sp>
    </p:spTree>
  </p:cSld>
  <p:clrMapOvr>
    <a:masterClrMapping/>
  </p:clrMapOvr>
</p:notes>
</file>

<file path=ppt/notesSlides/notesSlide5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9" name="Shape 4189"/>
        <p:cNvGrpSpPr/>
        <p:nvPr/>
      </p:nvGrpSpPr>
      <p:grpSpPr>
        <a:xfrm>
          <a:off x="0" y="0"/>
          <a:ext cx="0" cy="0"/>
          <a:chOff x="0" y="0"/>
          <a:chExt cx="0" cy="0"/>
        </a:xfrm>
      </p:grpSpPr>
      <p:sp>
        <p:nvSpPr>
          <p:cNvPr id="4190" name="Shape 4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1" name="Shape 4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6" name="Shape 4196"/>
        <p:cNvGrpSpPr/>
        <p:nvPr/>
      </p:nvGrpSpPr>
      <p:grpSpPr>
        <a:xfrm>
          <a:off x="0" y="0"/>
          <a:ext cx="0" cy="0"/>
          <a:chOff x="0" y="0"/>
          <a:chExt cx="0" cy="0"/>
        </a:xfrm>
      </p:grpSpPr>
      <p:sp>
        <p:nvSpPr>
          <p:cNvPr id="4197" name="Shape 4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8" name="Shape 41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3" name="Shape 4203"/>
        <p:cNvGrpSpPr/>
        <p:nvPr/>
      </p:nvGrpSpPr>
      <p:grpSpPr>
        <a:xfrm>
          <a:off x="0" y="0"/>
          <a:ext cx="0" cy="0"/>
          <a:chOff x="0" y="0"/>
          <a:chExt cx="0" cy="0"/>
        </a:xfrm>
      </p:grpSpPr>
      <p:sp>
        <p:nvSpPr>
          <p:cNvPr id="4204" name="Shape 4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05" name="Shape 4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0" rtl="0">
              <a:lnSpc>
                <a:spcPct val="115000"/>
              </a:lnSpc>
              <a:spcBef>
                <a:spcPts val="0"/>
              </a:spcBef>
              <a:spcAft>
                <a:spcPts val="0"/>
              </a:spcAft>
              <a:buClr>
                <a:schemeClr val="dk1"/>
              </a:buClr>
              <a:buSzPts val="1100"/>
              <a:buFont typeface="Arial"/>
              <a:buNone/>
            </a:pPr>
            <a:r>
              <a:rPr lang="en" sz="1800">
                <a:solidFill>
                  <a:schemeClr val="dk2"/>
                </a:solidFill>
              </a:rPr>
              <a:t>			// if tcp-&gt;u_rval == 0:</a:t>
            </a:r>
            <a:endParaRPr sz="1800">
              <a:solidFill>
                <a:schemeClr val="dk2"/>
              </a:solidFill>
            </a:endParaRPr>
          </a:p>
          <a:p>
            <a:pPr indent="228600" lvl="0" marL="0" rtl="0">
              <a:lnSpc>
                <a:spcPct val="115000"/>
              </a:lnSpc>
              <a:spcBef>
                <a:spcPts val="0"/>
              </a:spcBef>
              <a:spcAft>
                <a:spcPts val="0"/>
              </a:spcAft>
              <a:buClr>
                <a:schemeClr val="dk1"/>
              </a:buClr>
              <a:buSzPts val="1100"/>
              <a:buFont typeface="Arial"/>
              <a:buNone/>
            </a:pPr>
            <a:r>
              <a:rPr lang="en" sz="1800">
                <a:solidFill>
                  <a:schemeClr val="dk2"/>
                </a:solidFill>
              </a:rPr>
              <a:t>			// Try to malloc with 0 bytes. see what happens.</a:t>
            </a:r>
            <a:endParaRPr sz="1800">
              <a:solidFill>
                <a:schemeClr val="dk2"/>
              </a:solidFill>
            </a:endParaRPr>
          </a:p>
          <a:p>
            <a:pPr indent="228600" lvl="0" marL="0" rtl="0">
              <a:lnSpc>
                <a:spcPct val="115000"/>
              </a:lnSpc>
              <a:spcBef>
                <a:spcPts val="0"/>
              </a:spcBef>
              <a:spcAft>
                <a:spcPts val="0"/>
              </a:spcAft>
              <a:buClr>
                <a:schemeClr val="dk1"/>
              </a:buClr>
              <a:buSzPts val="1100"/>
              <a:buFont typeface="Arial"/>
              <a:buNone/>
            </a:pPr>
            <a:r>
              <a:rPr lang="en" sz="1800">
                <a:solidFill>
                  <a:schemeClr val="dk2"/>
                </a:solidFill>
              </a:rPr>
              <a:t>			// Write a small file that reads file. See what we record and how replayer handles</a:t>
            </a:r>
            <a:endParaRPr sz="1800">
              <a:solidFill>
                <a:schemeClr val="dk2"/>
              </a:solidFill>
            </a:endParaRPr>
          </a:p>
          <a:p>
            <a:pPr indent="228600" lvl="0" marL="0" rtl="0">
              <a:lnSpc>
                <a:spcPct val="115000"/>
              </a:lnSpc>
              <a:spcBef>
                <a:spcPts val="0"/>
              </a:spcBef>
              <a:spcAft>
                <a:spcPts val="0"/>
              </a:spcAft>
              <a:buClr>
                <a:schemeClr val="dk1"/>
              </a:buClr>
              <a:buSzPts val="1100"/>
              <a:buFont typeface="Arial"/>
              <a:buNone/>
            </a:pPr>
            <a:r>
              <a:rPr lang="en" sz="1800">
                <a:solidFill>
                  <a:schemeClr val="dk2"/>
                </a:solidFill>
              </a:rPr>
              <a:t>			// How did we handle this?</a:t>
            </a:r>
            <a:endParaRPr sz="1800">
              <a:solidFill>
                <a:schemeClr val="dk2"/>
              </a:solidFill>
            </a:endParaRPr>
          </a:p>
          <a:p>
            <a:pPr indent="228600" lvl="0" marL="0" rtl="0">
              <a:lnSpc>
                <a:spcPct val="115000"/>
              </a:lnSpc>
              <a:spcBef>
                <a:spcPts val="0"/>
              </a:spcBef>
              <a:spcAft>
                <a:spcPts val="0"/>
              </a:spcAft>
              <a:buClr>
                <a:schemeClr val="dk1"/>
              </a:buClr>
              <a:buSzPts val="1100"/>
              <a:buFont typeface="Arial"/>
              <a:buNone/>
            </a:pPr>
            <a:r>
              <a:t/>
            </a:r>
            <a:endParaRPr sz="1800">
              <a:solidFill>
                <a:schemeClr val="dk2"/>
              </a:solidFill>
            </a:endParaRPr>
          </a:p>
          <a:p>
            <a:pPr indent="228600" lvl="0" marL="0" rtl="0">
              <a:lnSpc>
                <a:spcPct val="115000"/>
              </a:lnSpc>
              <a:spcBef>
                <a:spcPts val="0"/>
              </a:spcBef>
              <a:spcAft>
                <a:spcPts val="0"/>
              </a:spcAft>
              <a:buClr>
                <a:schemeClr val="dk1"/>
              </a:buClr>
              <a:buSzPts val="1100"/>
              <a:buFont typeface="Arial"/>
              <a:buNone/>
            </a:pPr>
            <a:r>
              <a:rPr lang="en" sz="1800">
                <a:solidFill>
                  <a:schemeClr val="dk2"/>
                </a:solidFill>
              </a:rPr>
              <a:t>			// &lt; 0:</a:t>
            </a:r>
            <a:endParaRPr sz="1800">
              <a:solidFill>
                <a:schemeClr val="dk2"/>
              </a:solidFill>
            </a:endParaRPr>
          </a:p>
          <a:p>
            <a:pPr indent="228600" lvl="0" marL="0" rtl="0">
              <a:lnSpc>
                <a:spcPct val="115000"/>
              </a:lnSpc>
              <a:spcBef>
                <a:spcPts val="0"/>
              </a:spcBef>
              <a:spcAft>
                <a:spcPts val="0"/>
              </a:spcAft>
              <a:buClr>
                <a:schemeClr val="dk1"/>
              </a:buClr>
              <a:buSzPts val="1100"/>
              <a:buFont typeface="Arial"/>
              <a:buNone/>
            </a:pPr>
            <a:r>
              <a:rPr lang="en" sz="1800">
                <a:solidFill>
                  <a:schemeClr val="dk2"/>
                </a:solidFill>
              </a:rPr>
              <a:t>			// put null for read buffer and skipe ds_get_buffer</a:t>
            </a:r>
            <a:endParaRPr sz="1800">
              <a:solidFill>
                <a:schemeClr val="dk2"/>
              </a:solidFill>
            </a:endParaRPr>
          </a:p>
          <a:p>
            <a:pPr indent="228600" lvl="0" marL="0" rtl="0">
              <a:lnSpc>
                <a:spcPct val="115000"/>
              </a:lnSpc>
              <a:spcBef>
                <a:spcPts val="0"/>
              </a:spcBef>
              <a:spcAft>
                <a:spcPts val="0"/>
              </a:spcAft>
              <a:buClr>
                <a:schemeClr val="dk1"/>
              </a:buClr>
              <a:buSzPts val="1100"/>
              <a:buFont typeface="Arial"/>
              <a:buNone/>
            </a:pPr>
            <a:r>
              <a:rPr lang="en" sz="1800">
                <a:solidFill>
                  <a:schemeClr val="dk2"/>
                </a:solidFill>
              </a:rPr>
              <a:t>			// and set v_args[0] to null.</a:t>
            </a:r>
            <a:endParaRPr sz="1800">
              <a:solidFill>
                <a:schemeClr val="dk2"/>
              </a:solidFill>
            </a:endParaRPr>
          </a:p>
          <a:p>
            <a:pPr indent="228600" lvl="0" marL="0" rtl="0">
              <a:lnSpc>
                <a:spcPct val="115000"/>
              </a:lnSpc>
              <a:spcBef>
                <a:spcPts val="0"/>
              </a:spcBef>
              <a:spcAft>
                <a:spcPts val="0"/>
              </a:spcAft>
              <a:buClr>
                <a:schemeClr val="dk1"/>
              </a:buClr>
              <a:buSzPts val="1100"/>
              <a:buFont typeface="Arial"/>
              <a:buNone/>
            </a:pPr>
            <a:r>
              <a:t/>
            </a:r>
            <a:endParaRPr sz="1800">
              <a:solidFill>
                <a:schemeClr val="dk2"/>
              </a:solidFill>
            </a:endParaRPr>
          </a:p>
          <a:p>
            <a:pPr indent="228600" lvl="0" marL="0" rtl="0">
              <a:lnSpc>
                <a:spcPct val="115000"/>
              </a:lnSpc>
              <a:spcBef>
                <a:spcPts val="0"/>
              </a:spcBef>
              <a:spcAft>
                <a:spcPts val="0"/>
              </a:spcAft>
              <a:buClr>
                <a:schemeClr val="dk1"/>
              </a:buClr>
              <a:buSzPts val="1100"/>
              <a:buFont typeface="Arial"/>
              <a:buNone/>
            </a:pPr>
            <a:r>
              <a:rPr lang="en" sz="1800">
                <a:solidFill>
                  <a:schemeClr val="dk2"/>
                </a:solidFill>
              </a:rPr>
              <a:t>			// We should only compare if it succeeds.</a:t>
            </a:r>
            <a:endParaRPr sz="1800">
              <a:solidFill>
                <a:schemeClr val="dk2"/>
              </a:solidFill>
            </a:endParaRPr>
          </a:p>
          <a:p>
            <a:pPr indent="228600" lvl="0" marL="0" rtl="0">
              <a:lnSpc>
                <a:spcPct val="115000"/>
              </a:lnSpc>
              <a:spcBef>
                <a:spcPts val="0"/>
              </a:spcBef>
              <a:spcAft>
                <a:spcPts val="0"/>
              </a:spcAft>
              <a:buClr>
                <a:schemeClr val="dk1"/>
              </a:buClr>
              <a:buSzPts val="1100"/>
              <a:buFont typeface="Arial"/>
              <a:buNone/>
            </a:pPr>
            <a:r>
              <a:rPr lang="en" sz="1800">
                <a:solidFill>
                  <a:schemeClr val="dk2"/>
                </a:solidFill>
              </a:rPr>
              <a:t>			// Replay for all &gt;= 0</a:t>
            </a:r>
            <a:endParaRPr sz="1800">
              <a:solidFill>
                <a:schemeClr val="dk2"/>
              </a:solidFill>
            </a:endParaRPr>
          </a:p>
          <a:p>
            <a:pPr indent="228600" lvl="0" marL="0" rtl="0">
              <a:lnSpc>
                <a:spcPct val="115000"/>
              </a:lnSpc>
              <a:spcBef>
                <a:spcPts val="0"/>
              </a:spcBef>
              <a:spcAft>
                <a:spcPts val="0"/>
              </a:spcAft>
              <a:buClr>
                <a:schemeClr val="dk1"/>
              </a:buClr>
              <a:buSzPts val="1100"/>
              <a:buFont typeface="Arial"/>
              <a:buNone/>
            </a:pPr>
            <a:r>
              <a:t/>
            </a:r>
            <a:endParaRPr sz="1800">
              <a:solidFill>
                <a:schemeClr val="dk2"/>
              </a:solidFill>
            </a:endParaRPr>
          </a:p>
          <a:p>
            <a:pPr indent="228600" lvl="0" marL="0" rtl="0">
              <a:lnSpc>
                <a:spcPct val="115000"/>
              </a:lnSpc>
              <a:spcBef>
                <a:spcPts val="0"/>
              </a:spcBef>
              <a:spcAft>
                <a:spcPts val="0"/>
              </a:spcAft>
              <a:buClr>
                <a:schemeClr val="dk1"/>
              </a:buClr>
              <a:buSzPts val="1100"/>
              <a:buFont typeface="Arial"/>
              <a:buNone/>
            </a:pPr>
            <a:r>
              <a:rPr lang="en" sz="1800">
                <a:solidFill>
                  <a:schemeClr val="dk2"/>
                </a:solidFill>
              </a:rPr>
              <a:t>			// In Read module:</a:t>
            </a:r>
            <a:endParaRPr sz="1800">
              <a:solidFill>
                <a:schemeClr val="dk2"/>
              </a:solidFill>
            </a:endParaRPr>
          </a:p>
          <a:p>
            <a:pPr indent="228600" lvl="0" marL="0" rtl="0">
              <a:lnSpc>
                <a:spcPct val="115000"/>
              </a:lnSpc>
              <a:spcBef>
                <a:spcPts val="0"/>
              </a:spcBef>
              <a:spcAft>
                <a:spcPts val="0"/>
              </a:spcAft>
              <a:buClr>
                <a:schemeClr val="dk1"/>
              </a:buClr>
              <a:buSzPts val="1100"/>
              <a:buFont typeface="Arial"/>
              <a:buNone/>
            </a:pPr>
            <a:r>
              <a:rPr lang="en" sz="1800">
                <a:solidFill>
                  <a:schemeClr val="dk2"/>
                </a:solidFill>
              </a:rPr>
              <a:t>			// int nbytes = bytes_requested_.val();</a:t>
            </a:r>
            <a:endParaRPr sz="1800">
              <a:solidFill>
                <a:schemeClr val="dk2"/>
              </a:solidFill>
            </a:endParaRPr>
          </a:p>
          <a:p>
            <a:pPr indent="228600" lvl="0" marL="0" rtl="0">
              <a:lnSpc>
                <a:spcPct val="115000"/>
              </a:lnSpc>
              <a:spcBef>
                <a:spcPts val="0"/>
              </a:spcBef>
              <a:spcAft>
                <a:spcPts val="0"/>
              </a:spcAft>
              <a:buClr>
                <a:schemeClr val="dk1"/>
              </a:buClr>
              <a:buSzPts val="1100"/>
              <a:buFont typeface="Arial"/>
              <a:buNone/>
            </a:pPr>
            <a:r>
              <a:rPr lang="en" sz="1800">
                <a:solidFill>
                  <a:schemeClr val="dk2"/>
                </a:solidFill>
              </a:rPr>
              <a:t>			// char buffer[nbytes];</a:t>
            </a:r>
            <a:endParaRPr sz="1800">
              <a:solidFill>
                <a:schemeClr val="dk2"/>
              </a:solidFill>
            </a:endParaRPr>
          </a:p>
          <a:p>
            <a:pPr indent="228600" lvl="0" marL="0" rtl="0">
              <a:lnSpc>
                <a:spcPct val="115000"/>
              </a:lnSpc>
              <a:spcBef>
                <a:spcPts val="0"/>
              </a:spcBef>
              <a:spcAft>
                <a:spcPts val="0"/>
              </a:spcAft>
              <a:buClr>
                <a:schemeClr val="dk1"/>
              </a:buClr>
              <a:buSzPts val="1100"/>
              <a:buFont typeface="Arial"/>
              <a:buNone/>
            </a:pPr>
            <a:r>
              <a:rPr lang="en" sz="1800">
                <a:solidFill>
                  <a:schemeClr val="dk2"/>
                </a:solidFill>
              </a:rPr>
              <a:t>			// Check what happns if nbytes -1.</a:t>
            </a:r>
            <a:endParaRPr sz="1800">
              <a:solidFill>
                <a:schemeClr val="dk2"/>
              </a:solidFill>
            </a:endParaRPr>
          </a:p>
          <a:p>
            <a:pPr indent="228600" lvl="0" marL="0" rtl="0">
              <a:lnSpc>
                <a:spcPct val="115000"/>
              </a:lnSpc>
              <a:spcBef>
                <a:spcPts val="0"/>
              </a:spcBef>
              <a:spcAft>
                <a:spcPts val="0"/>
              </a:spcAft>
              <a:buNone/>
            </a:pPr>
            <a:r>
              <a:rPr lang="en" sz="1800">
                <a:solidFill>
                  <a:schemeClr val="dk2"/>
                </a:solidFill>
              </a:rPr>
              <a:t>			// use sizeof to see what the buffer size is.</a:t>
            </a:r>
            <a:endParaRPr sz="1800">
              <a:solidFill>
                <a:schemeClr val="dk2"/>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9" name="Shape 4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0" name="Shape 4210"/>
        <p:cNvGrpSpPr/>
        <p:nvPr/>
      </p:nvGrpSpPr>
      <p:grpSpPr>
        <a:xfrm>
          <a:off x="0" y="0"/>
          <a:ext cx="0" cy="0"/>
          <a:chOff x="0" y="0"/>
          <a:chExt cx="0" cy="0"/>
        </a:xfrm>
      </p:grpSpPr>
      <p:sp>
        <p:nvSpPr>
          <p:cNvPr id="4211" name="Shape 4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12" name="Shape 42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7" name="Shape 4217"/>
        <p:cNvGrpSpPr/>
        <p:nvPr/>
      </p:nvGrpSpPr>
      <p:grpSpPr>
        <a:xfrm>
          <a:off x="0" y="0"/>
          <a:ext cx="0" cy="0"/>
          <a:chOff x="0" y="0"/>
          <a:chExt cx="0" cy="0"/>
        </a:xfrm>
      </p:grpSpPr>
      <p:sp>
        <p:nvSpPr>
          <p:cNvPr id="4218" name="Shape 4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19" name="Shape 42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U=3</a:t>
            </a:r>
            <a:endParaRPr/>
          </a:p>
          <a:p>
            <a:pPr indent="0" lvl="0" marL="0">
              <a:spcBef>
                <a:spcPts val="0"/>
              </a:spcBef>
              <a:spcAft>
                <a:spcPts val="0"/>
              </a:spcAft>
              <a:buNone/>
            </a:pPr>
            <a:r>
              <a:rPr lang="en"/>
              <a:t>Entering: vfork1 (inc U=4)</a:t>
            </a:r>
            <a:endParaRPr/>
          </a:p>
          <a:p>
            <a:pPr indent="0" lvl="0" marL="0">
              <a:spcBef>
                <a:spcPts val="0"/>
              </a:spcBef>
              <a:spcAft>
                <a:spcPts val="0"/>
              </a:spcAft>
              <a:buClr>
                <a:schemeClr val="dk1"/>
              </a:buClr>
              <a:buSzPts val="1100"/>
              <a:buFont typeface="Arial"/>
              <a:buNone/>
            </a:pPr>
            <a:r>
              <a:rPr lang="en">
                <a:solidFill>
                  <a:schemeClr val="dk1"/>
                </a:solidFill>
              </a:rPr>
              <a:t>Entering: vfork2 (inc U=5)</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Exiting: vfork2 (use “U” but now using wrong value (5 not 4))</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Exiting: vfork1 (use “U” but now using wrong value (5 not 4))</a:t>
            </a:r>
            <a:endParaRPr>
              <a:solidFill>
                <a:schemeClr val="dk1"/>
              </a:solidFill>
            </a:endParaRPr>
          </a:p>
          <a:p>
            <a:pPr indent="0" lvl="0" marL="0">
              <a:spcBef>
                <a:spcPts val="0"/>
              </a:spcBef>
              <a:spcAft>
                <a:spcPts val="0"/>
              </a:spcAft>
              <a:buNone/>
            </a:pPr>
            <a:r>
              <a:t/>
            </a:r>
            <a:endParaRPr/>
          </a:p>
          <a:p>
            <a:pPr indent="0" lvl="0" marL="0">
              <a:spcBef>
                <a:spcPts val="0"/>
              </a:spcBef>
              <a:spcAft>
                <a:spcPts val="0"/>
              </a:spcAft>
              <a:buNone/>
            </a:pPr>
            <a:r>
              <a:rPr lang="en"/>
              <a:t>Entering: execve (int U=5)</a:t>
            </a:r>
            <a:endParaRPr/>
          </a:p>
          <a:p>
            <a:pPr indent="0" lvl="0" marL="0">
              <a:spcBef>
                <a:spcPts val="0"/>
              </a:spcBef>
              <a:spcAft>
                <a:spcPts val="0"/>
              </a:spcAft>
              <a:buNone/>
            </a:pPr>
            <a:r>
              <a:rPr lang="en"/>
              <a:t>Exiting: vfork (use “U” but now using wrong value (5 not 4))</a:t>
            </a:r>
            <a:endParaRPr/>
          </a:p>
          <a:p>
            <a:pPr indent="0" lvl="0" marL="0" rtl="0">
              <a:spcBef>
                <a:spcPts val="0"/>
              </a:spcBef>
              <a:spcAft>
                <a:spcPts val="0"/>
              </a:spcAft>
              <a:buNone/>
            </a:pPr>
            <a:r>
              <a:t/>
            </a:r>
            <a:endParaRPr/>
          </a:p>
        </p:txBody>
      </p:sp>
    </p:spTree>
  </p:cSld>
  <p:clrMapOvr>
    <a:masterClrMapping/>
  </p:clrMapOvr>
</p:notes>
</file>

<file path=ppt/notesSlides/notesSlide5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4" name="Shape 4224"/>
        <p:cNvGrpSpPr/>
        <p:nvPr/>
      </p:nvGrpSpPr>
      <p:grpSpPr>
        <a:xfrm>
          <a:off x="0" y="0"/>
          <a:ext cx="0" cy="0"/>
          <a:chOff x="0" y="0"/>
          <a:chExt cx="0" cy="0"/>
        </a:xfrm>
      </p:grpSpPr>
      <p:sp>
        <p:nvSpPr>
          <p:cNvPr id="4225" name="Shape 4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26" name="Shape 4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1" name="Shape 4231"/>
        <p:cNvGrpSpPr/>
        <p:nvPr/>
      </p:nvGrpSpPr>
      <p:grpSpPr>
        <a:xfrm>
          <a:off x="0" y="0"/>
          <a:ext cx="0" cy="0"/>
          <a:chOff x="0" y="0"/>
          <a:chExt cx="0" cy="0"/>
        </a:xfrm>
      </p:grpSpPr>
      <p:sp>
        <p:nvSpPr>
          <p:cNvPr id="4232" name="Shape 4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33" name="Shape 42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8" name="Shape 4238"/>
        <p:cNvGrpSpPr/>
        <p:nvPr/>
      </p:nvGrpSpPr>
      <p:grpSpPr>
        <a:xfrm>
          <a:off x="0" y="0"/>
          <a:ext cx="0" cy="0"/>
          <a:chOff x="0" y="0"/>
          <a:chExt cx="0" cy="0"/>
        </a:xfrm>
      </p:grpSpPr>
      <p:sp>
        <p:nvSpPr>
          <p:cNvPr id="4239" name="Shape 4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0" name="Shape 42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5" name="Shape 4245"/>
        <p:cNvGrpSpPr/>
        <p:nvPr/>
      </p:nvGrpSpPr>
      <p:grpSpPr>
        <a:xfrm>
          <a:off x="0" y="0"/>
          <a:ext cx="0" cy="0"/>
          <a:chOff x="0" y="0"/>
          <a:chExt cx="0" cy="0"/>
        </a:xfrm>
      </p:grpSpPr>
      <p:sp>
        <p:nvSpPr>
          <p:cNvPr id="4246" name="Shape 4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7" name="Shape 42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2" name="Shape 4252"/>
        <p:cNvGrpSpPr/>
        <p:nvPr/>
      </p:nvGrpSpPr>
      <p:grpSpPr>
        <a:xfrm>
          <a:off x="0" y="0"/>
          <a:ext cx="0" cy="0"/>
          <a:chOff x="0" y="0"/>
          <a:chExt cx="0" cy="0"/>
        </a:xfrm>
      </p:grpSpPr>
      <p:sp>
        <p:nvSpPr>
          <p:cNvPr id="4253" name="Shape 4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54" name="Shape 4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9" name="Shape 4259"/>
        <p:cNvGrpSpPr/>
        <p:nvPr/>
      </p:nvGrpSpPr>
      <p:grpSpPr>
        <a:xfrm>
          <a:off x="0" y="0"/>
          <a:ext cx="0" cy="0"/>
          <a:chOff x="0" y="0"/>
          <a:chExt cx="0" cy="0"/>
        </a:xfrm>
      </p:grpSpPr>
      <p:sp>
        <p:nvSpPr>
          <p:cNvPr id="4260" name="Shape 4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61" name="Shape 4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6" name="Shape 4266"/>
        <p:cNvGrpSpPr/>
        <p:nvPr/>
      </p:nvGrpSpPr>
      <p:grpSpPr>
        <a:xfrm>
          <a:off x="0" y="0"/>
          <a:ext cx="0" cy="0"/>
          <a:chOff x="0" y="0"/>
          <a:chExt cx="0" cy="0"/>
        </a:xfrm>
      </p:grpSpPr>
      <p:sp>
        <p:nvSpPr>
          <p:cNvPr id="4267" name="Shape 4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68" name="Shape 4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3" name="Shape 4273"/>
        <p:cNvGrpSpPr/>
        <p:nvPr/>
      </p:nvGrpSpPr>
      <p:grpSpPr>
        <a:xfrm>
          <a:off x="0" y="0"/>
          <a:ext cx="0" cy="0"/>
          <a:chOff x="0" y="0"/>
          <a:chExt cx="0" cy="0"/>
        </a:xfrm>
      </p:grpSpPr>
      <p:sp>
        <p:nvSpPr>
          <p:cNvPr id="4274" name="Shape 4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75" name="Shape 4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Shape 4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6" name="Shape 4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0" name="Shape 4280"/>
        <p:cNvGrpSpPr/>
        <p:nvPr/>
      </p:nvGrpSpPr>
      <p:grpSpPr>
        <a:xfrm>
          <a:off x="0" y="0"/>
          <a:ext cx="0" cy="0"/>
          <a:chOff x="0" y="0"/>
          <a:chExt cx="0" cy="0"/>
        </a:xfrm>
      </p:grpSpPr>
      <p:sp>
        <p:nvSpPr>
          <p:cNvPr id="4281" name="Shape 4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82" name="Shape 42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7" name="Shape 4287"/>
        <p:cNvGrpSpPr/>
        <p:nvPr/>
      </p:nvGrpSpPr>
      <p:grpSpPr>
        <a:xfrm>
          <a:off x="0" y="0"/>
          <a:ext cx="0" cy="0"/>
          <a:chOff x="0" y="0"/>
          <a:chExt cx="0" cy="0"/>
        </a:xfrm>
      </p:grpSpPr>
      <p:sp>
        <p:nvSpPr>
          <p:cNvPr id="4288" name="Shape 4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89" name="Shape 4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4" name="Shape 4294"/>
        <p:cNvGrpSpPr/>
        <p:nvPr/>
      </p:nvGrpSpPr>
      <p:grpSpPr>
        <a:xfrm>
          <a:off x="0" y="0"/>
          <a:ext cx="0" cy="0"/>
          <a:chOff x="0" y="0"/>
          <a:chExt cx="0" cy="0"/>
        </a:xfrm>
      </p:grpSpPr>
      <p:sp>
        <p:nvSpPr>
          <p:cNvPr id="4295" name="Shape 4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96" name="Shape 4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1" name="Shape 4301"/>
        <p:cNvGrpSpPr/>
        <p:nvPr/>
      </p:nvGrpSpPr>
      <p:grpSpPr>
        <a:xfrm>
          <a:off x="0" y="0"/>
          <a:ext cx="0" cy="0"/>
          <a:chOff x="0" y="0"/>
          <a:chExt cx="0" cy="0"/>
        </a:xfrm>
      </p:grpSpPr>
      <p:sp>
        <p:nvSpPr>
          <p:cNvPr id="4302" name="Shape 4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03" name="Shape 4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8" name="Shape 4308"/>
        <p:cNvGrpSpPr/>
        <p:nvPr/>
      </p:nvGrpSpPr>
      <p:grpSpPr>
        <a:xfrm>
          <a:off x="0" y="0"/>
          <a:ext cx="0" cy="0"/>
          <a:chOff x="0" y="0"/>
          <a:chExt cx="0" cy="0"/>
        </a:xfrm>
      </p:grpSpPr>
      <p:sp>
        <p:nvSpPr>
          <p:cNvPr id="4309" name="Shape 4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10" name="Shape 43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5" name="Shape 4315"/>
        <p:cNvGrpSpPr/>
        <p:nvPr/>
      </p:nvGrpSpPr>
      <p:grpSpPr>
        <a:xfrm>
          <a:off x="0" y="0"/>
          <a:ext cx="0" cy="0"/>
          <a:chOff x="0" y="0"/>
          <a:chExt cx="0" cy="0"/>
        </a:xfrm>
      </p:grpSpPr>
      <p:sp>
        <p:nvSpPr>
          <p:cNvPr id="4316" name="Shape 4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17" name="Shape 43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2" name="Shape 4322"/>
        <p:cNvGrpSpPr/>
        <p:nvPr/>
      </p:nvGrpSpPr>
      <p:grpSpPr>
        <a:xfrm>
          <a:off x="0" y="0"/>
          <a:ext cx="0" cy="0"/>
          <a:chOff x="0" y="0"/>
          <a:chExt cx="0" cy="0"/>
        </a:xfrm>
      </p:grpSpPr>
      <p:sp>
        <p:nvSpPr>
          <p:cNvPr id="4323" name="Shape 4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4" name="Shape 43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9" name="Shape 4329"/>
        <p:cNvGrpSpPr/>
        <p:nvPr/>
      </p:nvGrpSpPr>
      <p:grpSpPr>
        <a:xfrm>
          <a:off x="0" y="0"/>
          <a:ext cx="0" cy="0"/>
          <a:chOff x="0" y="0"/>
          <a:chExt cx="0" cy="0"/>
        </a:xfrm>
      </p:grpSpPr>
      <p:sp>
        <p:nvSpPr>
          <p:cNvPr id="4330" name="Shape 4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1" name="Shape 43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6" name="Shape 4336"/>
        <p:cNvGrpSpPr/>
        <p:nvPr/>
      </p:nvGrpSpPr>
      <p:grpSpPr>
        <a:xfrm>
          <a:off x="0" y="0"/>
          <a:ext cx="0" cy="0"/>
          <a:chOff x="0" y="0"/>
          <a:chExt cx="0" cy="0"/>
        </a:xfrm>
      </p:grpSpPr>
      <p:sp>
        <p:nvSpPr>
          <p:cNvPr id="4337" name="Shape 4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8" name="Shape 43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3" name="Shape 4343"/>
        <p:cNvGrpSpPr/>
        <p:nvPr/>
      </p:nvGrpSpPr>
      <p:grpSpPr>
        <a:xfrm>
          <a:off x="0" y="0"/>
          <a:ext cx="0" cy="0"/>
          <a:chOff x="0" y="0"/>
          <a:chExt cx="0" cy="0"/>
        </a:xfrm>
      </p:grpSpPr>
      <p:sp>
        <p:nvSpPr>
          <p:cNvPr id="4344" name="Shape 4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5" name="Shape 43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Shape 4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3" name="Shape 4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0" name="Shape 4350"/>
        <p:cNvGrpSpPr/>
        <p:nvPr/>
      </p:nvGrpSpPr>
      <p:grpSpPr>
        <a:xfrm>
          <a:off x="0" y="0"/>
          <a:ext cx="0" cy="0"/>
          <a:chOff x="0" y="0"/>
          <a:chExt cx="0" cy="0"/>
        </a:xfrm>
      </p:grpSpPr>
      <p:sp>
        <p:nvSpPr>
          <p:cNvPr id="4351" name="Shape 4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52" name="Shape 43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7" name="Shape 4357"/>
        <p:cNvGrpSpPr/>
        <p:nvPr/>
      </p:nvGrpSpPr>
      <p:grpSpPr>
        <a:xfrm>
          <a:off x="0" y="0"/>
          <a:ext cx="0" cy="0"/>
          <a:chOff x="0" y="0"/>
          <a:chExt cx="0" cy="0"/>
        </a:xfrm>
      </p:grpSpPr>
      <p:sp>
        <p:nvSpPr>
          <p:cNvPr id="4358" name="Shape 4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59" name="Shape 43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4" name="Shape 4364"/>
        <p:cNvGrpSpPr/>
        <p:nvPr/>
      </p:nvGrpSpPr>
      <p:grpSpPr>
        <a:xfrm>
          <a:off x="0" y="0"/>
          <a:ext cx="0" cy="0"/>
          <a:chOff x="0" y="0"/>
          <a:chExt cx="0" cy="0"/>
        </a:xfrm>
      </p:grpSpPr>
      <p:sp>
        <p:nvSpPr>
          <p:cNvPr id="4365" name="Shape 4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66" name="Shape 43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1" name="Shape 4371"/>
        <p:cNvGrpSpPr/>
        <p:nvPr/>
      </p:nvGrpSpPr>
      <p:grpSpPr>
        <a:xfrm>
          <a:off x="0" y="0"/>
          <a:ext cx="0" cy="0"/>
          <a:chOff x="0" y="0"/>
          <a:chExt cx="0" cy="0"/>
        </a:xfrm>
      </p:grpSpPr>
      <p:sp>
        <p:nvSpPr>
          <p:cNvPr id="4372" name="Shape 4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73" name="Shape 43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8" name="Shape 4378"/>
        <p:cNvGrpSpPr/>
        <p:nvPr/>
      </p:nvGrpSpPr>
      <p:grpSpPr>
        <a:xfrm>
          <a:off x="0" y="0"/>
          <a:ext cx="0" cy="0"/>
          <a:chOff x="0" y="0"/>
          <a:chExt cx="0" cy="0"/>
        </a:xfrm>
      </p:grpSpPr>
      <p:sp>
        <p:nvSpPr>
          <p:cNvPr id="4379" name="Shape 4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80" name="Shape 43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5" name="Shape 4385"/>
        <p:cNvGrpSpPr/>
        <p:nvPr/>
      </p:nvGrpSpPr>
      <p:grpSpPr>
        <a:xfrm>
          <a:off x="0" y="0"/>
          <a:ext cx="0" cy="0"/>
          <a:chOff x="0" y="0"/>
          <a:chExt cx="0" cy="0"/>
        </a:xfrm>
      </p:grpSpPr>
      <p:sp>
        <p:nvSpPr>
          <p:cNvPr id="4386" name="Shape 4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87" name="Shape 43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2" name="Shape 4392"/>
        <p:cNvGrpSpPr/>
        <p:nvPr/>
      </p:nvGrpSpPr>
      <p:grpSpPr>
        <a:xfrm>
          <a:off x="0" y="0"/>
          <a:ext cx="0" cy="0"/>
          <a:chOff x="0" y="0"/>
          <a:chExt cx="0" cy="0"/>
        </a:xfrm>
      </p:grpSpPr>
      <p:sp>
        <p:nvSpPr>
          <p:cNvPr id="4393" name="Shape 4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94" name="Shape 43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9" name="Shape 4399"/>
        <p:cNvGrpSpPr/>
        <p:nvPr/>
      </p:nvGrpSpPr>
      <p:grpSpPr>
        <a:xfrm>
          <a:off x="0" y="0"/>
          <a:ext cx="0" cy="0"/>
          <a:chOff x="0" y="0"/>
          <a:chExt cx="0" cy="0"/>
        </a:xfrm>
      </p:grpSpPr>
      <p:sp>
        <p:nvSpPr>
          <p:cNvPr id="4400" name="Shape 4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01" name="Shape 4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6" name="Shape 4406"/>
        <p:cNvGrpSpPr/>
        <p:nvPr/>
      </p:nvGrpSpPr>
      <p:grpSpPr>
        <a:xfrm>
          <a:off x="0" y="0"/>
          <a:ext cx="0" cy="0"/>
          <a:chOff x="0" y="0"/>
          <a:chExt cx="0" cy="0"/>
        </a:xfrm>
      </p:grpSpPr>
      <p:sp>
        <p:nvSpPr>
          <p:cNvPr id="4407" name="Shape 44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08" name="Shape 44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3" name="Shape 4413"/>
        <p:cNvGrpSpPr/>
        <p:nvPr/>
      </p:nvGrpSpPr>
      <p:grpSpPr>
        <a:xfrm>
          <a:off x="0" y="0"/>
          <a:ext cx="0" cy="0"/>
          <a:chOff x="0" y="0"/>
          <a:chExt cx="0" cy="0"/>
        </a:xfrm>
      </p:grpSpPr>
      <p:sp>
        <p:nvSpPr>
          <p:cNvPr id="4414" name="Shape 4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15" name="Shape 44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0" name="Shape 4420"/>
        <p:cNvGrpSpPr/>
        <p:nvPr/>
      </p:nvGrpSpPr>
      <p:grpSpPr>
        <a:xfrm>
          <a:off x="0" y="0"/>
          <a:ext cx="0" cy="0"/>
          <a:chOff x="0" y="0"/>
          <a:chExt cx="0" cy="0"/>
        </a:xfrm>
      </p:grpSpPr>
      <p:sp>
        <p:nvSpPr>
          <p:cNvPr id="4421" name="Shape 44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2" name="Shape 44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7" name="Shape 4427"/>
        <p:cNvGrpSpPr/>
        <p:nvPr/>
      </p:nvGrpSpPr>
      <p:grpSpPr>
        <a:xfrm>
          <a:off x="0" y="0"/>
          <a:ext cx="0" cy="0"/>
          <a:chOff x="0" y="0"/>
          <a:chExt cx="0" cy="0"/>
        </a:xfrm>
      </p:grpSpPr>
      <p:sp>
        <p:nvSpPr>
          <p:cNvPr id="4428" name="Shape 44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9" name="Shape 44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4" name="Shape 4434"/>
        <p:cNvGrpSpPr/>
        <p:nvPr/>
      </p:nvGrpSpPr>
      <p:grpSpPr>
        <a:xfrm>
          <a:off x="0" y="0"/>
          <a:ext cx="0" cy="0"/>
          <a:chOff x="0" y="0"/>
          <a:chExt cx="0" cy="0"/>
        </a:xfrm>
      </p:grpSpPr>
      <p:sp>
        <p:nvSpPr>
          <p:cNvPr id="4435" name="Shape 44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36" name="Shape 44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1" name="Shape 4441"/>
        <p:cNvGrpSpPr/>
        <p:nvPr/>
      </p:nvGrpSpPr>
      <p:grpSpPr>
        <a:xfrm>
          <a:off x="0" y="0"/>
          <a:ext cx="0" cy="0"/>
          <a:chOff x="0" y="0"/>
          <a:chExt cx="0" cy="0"/>
        </a:xfrm>
      </p:grpSpPr>
      <p:sp>
        <p:nvSpPr>
          <p:cNvPr id="4442" name="Shape 44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43" name="Shape 44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8" name="Shape 4448"/>
        <p:cNvGrpSpPr/>
        <p:nvPr/>
      </p:nvGrpSpPr>
      <p:grpSpPr>
        <a:xfrm>
          <a:off x="0" y="0"/>
          <a:ext cx="0" cy="0"/>
          <a:chOff x="0" y="0"/>
          <a:chExt cx="0" cy="0"/>
        </a:xfrm>
      </p:grpSpPr>
      <p:sp>
        <p:nvSpPr>
          <p:cNvPr id="4449" name="Shape 4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50" name="Shape 4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5" name="Shape 4455"/>
        <p:cNvGrpSpPr/>
        <p:nvPr/>
      </p:nvGrpSpPr>
      <p:grpSpPr>
        <a:xfrm>
          <a:off x="0" y="0"/>
          <a:ext cx="0" cy="0"/>
          <a:chOff x="0" y="0"/>
          <a:chExt cx="0" cy="0"/>
        </a:xfrm>
      </p:grpSpPr>
      <p:sp>
        <p:nvSpPr>
          <p:cNvPr id="4456" name="Shape 44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57" name="Shape 44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2" name="Shape 4462"/>
        <p:cNvGrpSpPr/>
        <p:nvPr/>
      </p:nvGrpSpPr>
      <p:grpSpPr>
        <a:xfrm>
          <a:off x="0" y="0"/>
          <a:ext cx="0" cy="0"/>
          <a:chOff x="0" y="0"/>
          <a:chExt cx="0" cy="0"/>
        </a:xfrm>
      </p:grpSpPr>
      <p:sp>
        <p:nvSpPr>
          <p:cNvPr id="4463" name="Shape 44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64" name="Shape 44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9" name="Shape 4469"/>
        <p:cNvGrpSpPr/>
        <p:nvPr/>
      </p:nvGrpSpPr>
      <p:grpSpPr>
        <a:xfrm>
          <a:off x="0" y="0"/>
          <a:ext cx="0" cy="0"/>
          <a:chOff x="0" y="0"/>
          <a:chExt cx="0" cy="0"/>
        </a:xfrm>
      </p:grpSpPr>
      <p:sp>
        <p:nvSpPr>
          <p:cNvPr id="4470" name="Shape 4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1" name="Shape 4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6" name="Shape 4476"/>
        <p:cNvGrpSpPr/>
        <p:nvPr/>
      </p:nvGrpSpPr>
      <p:grpSpPr>
        <a:xfrm>
          <a:off x="0" y="0"/>
          <a:ext cx="0" cy="0"/>
          <a:chOff x="0" y="0"/>
          <a:chExt cx="0" cy="0"/>
        </a:xfrm>
      </p:grpSpPr>
      <p:sp>
        <p:nvSpPr>
          <p:cNvPr id="4477" name="Shape 44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8" name="Shape 44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3" name="Shape 4483"/>
        <p:cNvGrpSpPr/>
        <p:nvPr/>
      </p:nvGrpSpPr>
      <p:grpSpPr>
        <a:xfrm>
          <a:off x="0" y="0"/>
          <a:ext cx="0" cy="0"/>
          <a:chOff x="0" y="0"/>
          <a:chExt cx="0" cy="0"/>
        </a:xfrm>
      </p:grpSpPr>
      <p:sp>
        <p:nvSpPr>
          <p:cNvPr id="4484" name="Shape 44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85" name="Shape 44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0" name="Shape 4490"/>
        <p:cNvGrpSpPr/>
        <p:nvPr/>
      </p:nvGrpSpPr>
      <p:grpSpPr>
        <a:xfrm>
          <a:off x="0" y="0"/>
          <a:ext cx="0" cy="0"/>
          <a:chOff x="0" y="0"/>
          <a:chExt cx="0" cy="0"/>
        </a:xfrm>
      </p:grpSpPr>
      <p:sp>
        <p:nvSpPr>
          <p:cNvPr id="4491" name="Shape 44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92" name="Shape 44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7" name="Shape 4497"/>
        <p:cNvGrpSpPr/>
        <p:nvPr/>
      </p:nvGrpSpPr>
      <p:grpSpPr>
        <a:xfrm>
          <a:off x="0" y="0"/>
          <a:ext cx="0" cy="0"/>
          <a:chOff x="0" y="0"/>
          <a:chExt cx="0" cy="0"/>
        </a:xfrm>
      </p:grpSpPr>
      <p:sp>
        <p:nvSpPr>
          <p:cNvPr id="4498" name="Shape 4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99" name="Shape 44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4" name="Shape 4504"/>
        <p:cNvGrpSpPr/>
        <p:nvPr/>
      </p:nvGrpSpPr>
      <p:grpSpPr>
        <a:xfrm>
          <a:off x="0" y="0"/>
          <a:ext cx="0" cy="0"/>
          <a:chOff x="0" y="0"/>
          <a:chExt cx="0" cy="0"/>
        </a:xfrm>
      </p:grpSpPr>
      <p:sp>
        <p:nvSpPr>
          <p:cNvPr id="4505" name="Shape 45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6" name="Shape 45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1" name="Shape 4511"/>
        <p:cNvGrpSpPr/>
        <p:nvPr/>
      </p:nvGrpSpPr>
      <p:grpSpPr>
        <a:xfrm>
          <a:off x="0" y="0"/>
          <a:ext cx="0" cy="0"/>
          <a:chOff x="0" y="0"/>
          <a:chExt cx="0" cy="0"/>
        </a:xfrm>
      </p:grpSpPr>
      <p:sp>
        <p:nvSpPr>
          <p:cNvPr id="4512" name="Shape 45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13" name="Shape 45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8" name="Shape 4518"/>
        <p:cNvGrpSpPr/>
        <p:nvPr/>
      </p:nvGrpSpPr>
      <p:grpSpPr>
        <a:xfrm>
          <a:off x="0" y="0"/>
          <a:ext cx="0" cy="0"/>
          <a:chOff x="0" y="0"/>
          <a:chExt cx="0" cy="0"/>
        </a:xfrm>
      </p:grpSpPr>
      <p:sp>
        <p:nvSpPr>
          <p:cNvPr id="4519" name="Shape 45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20" name="Shape 45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5" name="Shape 4525"/>
        <p:cNvGrpSpPr/>
        <p:nvPr/>
      </p:nvGrpSpPr>
      <p:grpSpPr>
        <a:xfrm>
          <a:off x="0" y="0"/>
          <a:ext cx="0" cy="0"/>
          <a:chOff x="0" y="0"/>
          <a:chExt cx="0" cy="0"/>
        </a:xfrm>
      </p:grpSpPr>
      <p:sp>
        <p:nvSpPr>
          <p:cNvPr id="4526" name="Shape 45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27" name="Shape 45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2" name="Shape 4532"/>
        <p:cNvGrpSpPr/>
        <p:nvPr/>
      </p:nvGrpSpPr>
      <p:grpSpPr>
        <a:xfrm>
          <a:off x="0" y="0"/>
          <a:ext cx="0" cy="0"/>
          <a:chOff x="0" y="0"/>
          <a:chExt cx="0" cy="0"/>
        </a:xfrm>
      </p:grpSpPr>
      <p:sp>
        <p:nvSpPr>
          <p:cNvPr id="4533" name="Shape 45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34" name="Shape 45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9" name="Shape 4539"/>
        <p:cNvGrpSpPr/>
        <p:nvPr/>
      </p:nvGrpSpPr>
      <p:grpSpPr>
        <a:xfrm>
          <a:off x="0" y="0"/>
          <a:ext cx="0" cy="0"/>
          <a:chOff x="0" y="0"/>
          <a:chExt cx="0" cy="0"/>
        </a:xfrm>
      </p:grpSpPr>
      <p:sp>
        <p:nvSpPr>
          <p:cNvPr id="4540" name="Shape 45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41" name="Shape 45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6" name="Shape 4546"/>
        <p:cNvGrpSpPr/>
        <p:nvPr/>
      </p:nvGrpSpPr>
      <p:grpSpPr>
        <a:xfrm>
          <a:off x="0" y="0"/>
          <a:ext cx="0" cy="0"/>
          <a:chOff x="0" y="0"/>
          <a:chExt cx="0" cy="0"/>
        </a:xfrm>
      </p:grpSpPr>
      <p:sp>
        <p:nvSpPr>
          <p:cNvPr id="4547" name="Shape 45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48" name="Shape 45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3" name="Shape 4553"/>
        <p:cNvGrpSpPr/>
        <p:nvPr/>
      </p:nvGrpSpPr>
      <p:grpSpPr>
        <a:xfrm>
          <a:off x="0" y="0"/>
          <a:ext cx="0" cy="0"/>
          <a:chOff x="0" y="0"/>
          <a:chExt cx="0" cy="0"/>
        </a:xfrm>
      </p:grpSpPr>
      <p:sp>
        <p:nvSpPr>
          <p:cNvPr id="4554" name="Shape 45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55" name="Shape 45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Shape 5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4" name="Shape 5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0" name="Shape 4560"/>
        <p:cNvGrpSpPr/>
        <p:nvPr/>
      </p:nvGrpSpPr>
      <p:grpSpPr>
        <a:xfrm>
          <a:off x="0" y="0"/>
          <a:ext cx="0" cy="0"/>
          <a:chOff x="0" y="0"/>
          <a:chExt cx="0" cy="0"/>
        </a:xfrm>
      </p:grpSpPr>
      <p:sp>
        <p:nvSpPr>
          <p:cNvPr id="4561" name="Shape 45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62" name="Shape 45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7" name="Shape 4567"/>
        <p:cNvGrpSpPr/>
        <p:nvPr/>
      </p:nvGrpSpPr>
      <p:grpSpPr>
        <a:xfrm>
          <a:off x="0" y="0"/>
          <a:ext cx="0" cy="0"/>
          <a:chOff x="0" y="0"/>
          <a:chExt cx="0" cy="0"/>
        </a:xfrm>
      </p:grpSpPr>
      <p:sp>
        <p:nvSpPr>
          <p:cNvPr id="4568" name="Shape 45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69" name="Shape 45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4" name="Shape 4574"/>
        <p:cNvGrpSpPr/>
        <p:nvPr/>
      </p:nvGrpSpPr>
      <p:grpSpPr>
        <a:xfrm>
          <a:off x="0" y="0"/>
          <a:ext cx="0" cy="0"/>
          <a:chOff x="0" y="0"/>
          <a:chExt cx="0" cy="0"/>
        </a:xfrm>
      </p:grpSpPr>
      <p:sp>
        <p:nvSpPr>
          <p:cNvPr id="4575" name="Shape 45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76" name="Shape 45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1" name="Shape 4581"/>
        <p:cNvGrpSpPr/>
        <p:nvPr/>
      </p:nvGrpSpPr>
      <p:grpSpPr>
        <a:xfrm>
          <a:off x="0" y="0"/>
          <a:ext cx="0" cy="0"/>
          <a:chOff x="0" y="0"/>
          <a:chExt cx="0" cy="0"/>
        </a:xfrm>
      </p:grpSpPr>
      <p:sp>
        <p:nvSpPr>
          <p:cNvPr id="4582" name="Shape 45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3" name="Shape 45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8" name="Shape 4588"/>
        <p:cNvGrpSpPr/>
        <p:nvPr/>
      </p:nvGrpSpPr>
      <p:grpSpPr>
        <a:xfrm>
          <a:off x="0" y="0"/>
          <a:ext cx="0" cy="0"/>
          <a:chOff x="0" y="0"/>
          <a:chExt cx="0" cy="0"/>
        </a:xfrm>
      </p:grpSpPr>
      <p:sp>
        <p:nvSpPr>
          <p:cNvPr id="4589" name="Shape 45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90" name="Shape 45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5" name="Shape 4595"/>
        <p:cNvGrpSpPr/>
        <p:nvPr/>
      </p:nvGrpSpPr>
      <p:grpSpPr>
        <a:xfrm>
          <a:off x="0" y="0"/>
          <a:ext cx="0" cy="0"/>
          <a:chOff x="0" y="0"/>
          <a:chExt cx="0" cy="0"/>
        </a:xfrm>
      </p:grpSpPr>
      <p:sp>
        <p:nvSpPr>
          <p:cNvPr id="4596" name="Shape 45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97" name="Shape 45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2" name="Shape 4602"/>
        <p:cNvGrpSpPr/>
        <p:nvPr/>
      </p:nvGrpSpPr>
      <p:grpSpPr>
        <a:xfrm>
          <a:off x="0" y="0"/>
          <a:ext cx="0" cy="0"/>
          <a:chOff x="0" y="0"/>
          <a:chExt cx="0" cy="0"/>
        </a:xfrm>
      </p:grpSpPr>
      <p:sp>
        <p:nvSpPr>
          <p:cNvPr id="4603" name="Shape 46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04" name="Shape 46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9" name="Shape 4609"/>
        <p:cNvGrpSpPr/>
        <p:nvPr/>
      </p:nvGrpSpPr>
      <p:grpSpPr>
        <a:xfrm>
          <a:off x="0" y="0"/>
          <a:ext cx="0" cy="0"/>
          <a:chOff x="0" y="0"/>
          <a:chExt cx="0" cy="0"/>
        </a:xfrm>
      </p:grpSpPr>
      <p:sp>
        <p:nvSpPr>
          <p:cNvPr id="4610" name="Shape 46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11" name="Shape 46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6" name="Shape 4616"/>
        <p:cNvGrpSpPr/>
        <p:nvPr/>
      </p:nvGrpSpPr>
      <p:grpSpPr>
        <a:xfrm>
          <a:off x="0" y="0"/>
          <a:ext cx="0" cy="0"/>
          <a:chOff x="0" y="0"/>
          <a:chExt cx="0" cy="0"/>
        </a:xfrm>
      </p:grpSpPr>
      <p:sp>
        <p:nvSpPr>
          <p:cNvPr id="4617" name="Shape 46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18" name="Shape 46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3" name="Shape 4623"/>
        <p:cNvGrpSpPr/>
        <p:nvPr/>
      </p:nvGrpSpPr>
      <p:grpSpPr>
        <a:xfrm>
          <a:off x="0" y="0"/>
          <a:ext cx="0" cy="0"/>
          <a:chOff x="0" y="0"/>
          <a:chExt cx="0" cy="0"/>
        </a:xfrm>
      </p:grpSpPr>
      <p:sp>
        <p:nvSpPr>
          <p:cNvPr id="4624" name="Shape 46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25" name="Shape 46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1" name="Shape 5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0" name="Shape 4630"/>
        <p:cNvGrpSpPr/>
        <p:nvPr/>
      </p:nvGrpSpPr>
      <p:grpSpPr>
        <a:xfrm>
          <a:off x="0" y="0"/>
          <a:ext cx="0" cy="0"/>
          <a:chOff x="0" y="0"/>
          <a:chExt cx="0" cy="0"/>
        </a:xfrm>
      </p:grpSpPr>
      <p:sp>
        <p:nvSpPr>
          <p:cNvPr id="4631" name="Shape 46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32" name="Shape 46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7" name="Shape 4637"/>
        <p:cNvGrpSpPr/>
        <p:nvPr/>
      </p:nvGrpSpPr>
      <p:grpSpPr>
        <a:xfrm>
          <a:off x="0" y="0"/>
          <a:ext cx="0" cy="0"/>
          <a:chOff x="0" y="0"/>
          <a:chExt cx="0" cy="0"/>
        </a:xfrm>
      </p:grpSpPr>
      <p:sp>
        <p:nvSpPr>
          <p:cNvPr id="4638" name="Shape 46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39" name="Shape 46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4" name="Shape 4644"/>
        <p:cNvGrpSpPr/>
        <p:nvPr/>
      </p:nvGrpSpPr>
      <p:grpSpPr>
        <a:xfrm>
          <a:off x="0" y="0"/>
          <a:ext cx="0" cy="0"/>
          <a:chOff x="0" y="0"/>
          <a:chExt cx="0" cy="0"/>
        </a:xfrm>
      </p:grpSpPr>
      <p:sp>
        <p:nvSpPr>
          <p:cNvPr id="4645" name="Shape 46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46" name="Shape 46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1" name="Shape 4651"/>
        <p:cNvGrpSpPr/>
        <p:nvPr/>
      </p:nvGrpSpPr>
      <p:grpSpPr>
        <a:xfrm>
          <a:off x="0" y="0"/>
          <a:ext cx="0" cy="0"/>
          <a:chOff x="0" y="0"/>
          <a:chExt cx="0" cy="0"/>
        </a:xfrm>
      </p:grpSpPr>
      <p:sp>
        <p:nvSpPr>
          <p:cNvPr id="4652" name="Shape 46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53" name="Shape 46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8" name="Shape 4658"/>
        <p:cNvGrpSpPr/>
        <p:nvPr/>
      </p:nvGrpSpPr>
      <p:grpSpPr>
        <a:xfrm>
          <a:off x="0" y="0"/>
          <a:ext cx="0" cy="0"/>
          <a:chOff x="0" y="0"/>
          <a:chExt cx="0" cy="0"/>
        </a:xfrm>
      </p:grpSpPr>
      <p:sp>
        <p:nvSpPr>
          <p:cNvPr id="4659" name="Shape 46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60" name="Shape 46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5" name="Shape 4665"/>
        <p:cNvGrpSpPr/>
        <p:nvPr/>
      </p:nvGrpSpPr>
      <p:grpSpPr>
        <a:xfrm>
          <a:off x="0" y="0"/>
          <a:ext cx="0" cy="0"/>
          <a:chOff x="0" y="0"/>
          <a:chExt cx="0" cy="0"/>
        </a:xfrm>
      </p:grpSpPr>
      <p:sp>
        <p:nvSpPr>
          <p:cNvPr id="4666" name="Shape 46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67" name="Shape 46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2" name="Shape 4672"/>
        <p:cNvGrpSpPr/>
        <p:nvPr/>
      </p:nvGrpSpPr>
      <p:grpSpPr>
        <a:xfrm>
          <a:off x="0" y="0"/>
          <a:ext cx="0" cy="0"/>
          <a:chOff x="0" y="0"/>
          <a:chExt cx="0" cy="0"/>
        </a:xfrm>
      </p:grpSpPr>
      <p:sp>
        <p:nvSpPr>
          <p:cNvPr id="4673" name="Shape 46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74" name="Shape 46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9" name="Shape 4679"/>
        <p:cNvGrpSpPr/>
        <p:nvPr/>
      </p:nvGrpSpPr>
      <p:grpSpPr>
        <a:xfrm>
          <a:off x="0" y="0"/>
          <a:ext cx="0" cy="0"/>
          <a:chOff x="0" y="0"/>
          <a:chExt cx="0" cy="0"/>
        </a:xfrm>
      </p:grpSpPr>
      <p:sp>
        <p:nvSpPr>
          <p:cNvPr id="4680" name="Shape 46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81" name="Shape 46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6" name="Shape 4686"/>
        <p:cNvGrpSpPr/>
        <p:nvPr/>
      </p:nvGrpSpPr>
      <p:grpSpPr>
        <a:xfrm>
          <a:off x="0" y="0"/>
          <a:ext cx="0" cy="0"/>
          <a:chOff x="0" y="0"/>
          <a:chExt cx="0" cy="0"/>
        </a:xfrm>
      </p:grpSpPr>
      <p:sp>
        <p:nvSpPr>
          <p:cNvPr id="4687" name="Shape 46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88" name="Shape 46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2" name="Shape 4692"/>
        <p:cNvGrpSpPr/>
        <p:nvPr/>
      </p:nvGrpSpPr>
      <p:grpSpPr>
        <a:xfrm>
          <a:off x="0" y="0"/>
          <a:ext cx="0" cy="0"/>
          <a:chOff x="0" y="0"/>
          <a:chExt cx="0" cy="0"/>
        </a:xfrm>
      </p:grpSpPr>
      <p:sp>
        <p:nvSpPr>
          <p:cNvPr id="4693" name="Shape 46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94" name="Shape 46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Shape 5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8" name="Shape 5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9" name="Shape 4699"/>
        <p:cNvGrpSpPr/>
        <p:nvPr/>
      </p:nvGrpSpPr>
      <p:grpSpPr>
        <a:xfrm>
          <a:off x="0" y="0"/>
          <a:ext cx="0" cy="0"/>
          <a:chOff x="0" y="0"/>
          <a:chExt cx="0" cy="0"/>
        </a:xfrm>
      </p:grpSpPr>
      <p:sp>
        <p:nvSpPr>
          <p:cNvPr id="4700" name="Shape 47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01" name="Shape 47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6" name="Shape 4706"/>
        <p:cNvGrpSpPr/>
        <p:nvPr/>
      </p:nvGrpSpPr>
      <p:grpSpPr>
        <a:xfrm>
          <a:off x="0" y="0"/>
          <a:ext cx="0" cy="0"/>
          <a:chOff x="0" y="0"/>
          <a:chExt cx="0" cy="0"/>
        </a:xfrm>
      </p:grpSpPr>
      <p:sp>
        <p:nvSpPr>
          <p:cNvPr id="4707" name="Shape 47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08" name="Shape 47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3" name="Shape 4713"/>
        <p:cNvGrpSpPr/>
        <p:nvPr/>
      </p:nvGrpSpPr>
      <p:grpSpPr>
        <a:xfrm>
          <a:off x="0" y="0"/>
          <a:ext cx="0" cy="0"/>
          <a:chOff x="0" y="0"/>
          <a:chExt cx="0" cy="0"/>
        </a:xfrm>
      </p:grpSpPr>
      <p:sp>
        <p:nvSpPr>
          <p:cNvPr id="4714" name="Shape 47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15" name="Shape 47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0" name="Shape 4720"/>
        <p:cNvGrpSpPr/>
        <p:nvPr/>
      </p:nvGrpSpPr>
      <p:grpSpPr>
        <a:xfrm>
          <a:off x="0" y="0"/>
          <a:ext cx="0" cy="0"/>
          <a:chOff x="0" y="0"/>
          <a:chExt cx="0" cy="0"/>
        </a:xfrm>
      </p:grpSpPr>
      <p:sp>
        <p:nvSpPr>
          <p:cNvPr id="4721" name="Shape 47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22" name="Shape 47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7" name="Shape 4727"/>
        <p:cNvGrpSpPr/>
        <p:nvPr/>
      </p:nvGrpSpPr>
      <p:grpSpPr>
        <a:xfrm>
          <a:off x="0" y="0"/>
          <a:ext cx="0" cy="0"/>
          <a:chOff x="0" y="0"/>
          <a:chExt cx="0" cy="0"/>
        </a:xfrm>
      </p:grpSpPr>
      <p:sp>
        <p:nvSpPr>
          <p:cNvPr id="4728" name="Shape 47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29" name="Shape 47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4" name="Shape 4734"/>
        <p:cNvGrpSpPr/>
        <p:nvPr/>
      </p:nvGrpSpPr>
      <p:grpSpPr>
        <a:xfrm>
          <a:off x="0" y="0"/>
          <a:ext cx="0" cy="0"/>
          <a:chOff x="0" y="0"/>
          <a:chExt cx="0" cy="0"/>
        </a:xfrm>
      </p:grpSpPr>
      <p:sp>
        <p:nvSpPr>
          <p:cNvPr id="4735" name="Shape 47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36" name="Shape 47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1" name="Shape 4741"/>
        <p:cNvGrpSpPr/>
        <p:nvPr/>
      </p:nvGrpSpPr>
      <p:grpSpPr>
        <a:xfrm>
          <a:off x="0" y="0"/>
          <a:ext cx="0" cy="0"/>
          <a:chOff x="0" y="0"/>
          <a:chExt cx="0" cy="0"/>
        </a:xfrm>
      </p:grpSpPr>
      <p:sp>
        <p:nvSpPr>
          <p:cNvPr id="4742" name="Shape 47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43" name="Shape 47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8" name="Shape 4748"/>
        <p:cNvGrpSpPr/>
        <p:nvPr/>
      </p:nvGrpSpPr>
      <p:grpSpPr>
        <a:xfrm>
          <a:off x="0" y="0"/>
          <a:ext cx="0" cy="0"/>
          <a:chOff x="0" y="0"/>
          <a:chExt cx="0" cy="0"/>
        </a:xfrm>
      </p:grpSpPr>
      <p:sp>
        <p:nvSpPr>
          <p:cNvPr id="4749" name="Shape 47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50" name="Shape 47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5" name="Shape 4755"/>
        <p:cNvGrpSpPr/>
        <p:nvPr/>
      </p:nvGrpSpPr>
      <p:grpSpPr>
        <a:xfrm>
          <a:off x="0" y="0"/>
          <a:ext cx="0" cy="0"/>
          <a:chOff x="0" y="0"/>
          <a:chExt cx="0" cy="0"/>
        </a:xfrm>
      </p:grpSpPr>
      <p:sp>
        <p:nvSpPr>
          <p:cNvPr id="4756" name="Shape 47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57" name="Shape 47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2" name="Shape 4762"/>
        <p:cNvGrpSpPr/>
        <p:nvPr/>
      </p:nvGrpSpPr>
      <p:grpSpPr>
        <a:xfrm>
          <a:off x="0" y="0"/>
          <a:ext cx="0" cy="0"/>
          <a:chOff x="0" y="0"/>
          <a:chExt cx="0" cy="0"/>
        </a:xfrm>
      </p:grpSpPr>
      <p:sp>
        <p:nvSpPr>
          <p:cNvPr id="4763" name="Shape 47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64" name="Shape 47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Shape 5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5" name="Shape 5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9" name="Shape 4769"/>
        <p:cNvGrpSpPr/>
        <p:nvPr/>
      </p:nvGrpSpPr>
      <p:grpSpPr>
        <a:xfrm>
          <a:off x="0" y="0"/>
          <a:ext cx="0" cy="0"/>
          <a:chOff x="0" y="0"/>
          <a:chExt cx="0" cy="0"/>
        </a:xfrm>
      </p:grpSpPr>
      <p:sp>
        <p:nvSpPr>
          <p:cNvPr id="4770" name="Shape 47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71" name="Shape 47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6" name="Shape 4776"/>
        <p:cNvGrpSpPr/>
        <p:nvPr/>
      </p:nvGrpSpPr>
      <p:grpSpPr>
        <a:xfrm>
          <a:off x="0" y="0"/>
          <a:ext cx="0" cy="0"/>
          <a:chOff x="0" y="0"/>
          <a:chExt cx="0" cy="0"/>
        </a:xfrm>
      </p:grpSpPr>
      <p:sp>
        <p:nvSpPr>
          <p:cNvPr id="4777" name="Shape 47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78" name="Shape 47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3" name="Shape 4783"/>
        <p:cNvGrpSpPr/>
        <p:nvPr/>
      </p:nvGrpSpPr>
      <p:grpSpPr>
        <a:xfrm>
          <a:off x="0" y="0"/>
          <a:ext cx="0" cy="0"/>
          <a:chOff x="0" y="0"/>
          <a:chExt cx="0" cy="0"/>
        </a:xfrm>
      </p:grpSpPr>
      <p:sp>
        <p:nvSpPr>
          <p:cNvPr id="4784" name="Shape 47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85" name="Shape 47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0" name="Shape 4790"/>
        <p:cNvGrpSpPr/>
        <p:nvPr/>
      </p:nvGrpSpPr>
      <p:grpSpPr>
        <a:xfrm>
          <a:off x="0" y="0"/>
          <a:ext cx="0" cy="0"/>
          <a:chOff x="0" y="0"/>
          <a:chExt cx="0" cy="0"/>
        </a:xfrm>
      </p:grpSpPr>
      <p:sp>
        <p:nvSpPr>
          <p:cNvPr id="4791" name="Shape 47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2" name="Shape 47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7" name="Shape 4797"/>
        <p:cNvGrpSpPr/>
        <p:nvPr/>
      </p:nvGrpSpPr>
      <p:grpSpPr>
        <a:xfrm>
          <a:off x="0" y="0"/>
          <a:ext cx="0" cy="0"/>
          <a:chOff x="0" y="0"/>
          <a:chExt cx="0" cy="0"/>
        </a:xfrm>
      </p:grpSpPr>
      <p:sp>
        <p:nvSpPr>
          <p:cNvPr id="4798" name="Shape 47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9" name="Shape 47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5" name="Shape 4805"/>
        <p:cNvGrpSpPr/>
        <p:nvPr/>
      </p:nvGrpSpPr>
      <p:grpSpPr>
        <a:xfrm>
          <a:off x="0" y="0"/>
          <a:ext cx="0" cy="0"/>
          <a:chOff x="0" y="0"/>
          <a:chExt cx="0" cy="0"/>
        </a:xfrm>
      </p:grpSpPr>
      <p:sp>
        <p:nvSpPr>
          <p:cNvPr id="4806" name="Shape 48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07" name="Shape 48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2" name="Shape 4812"/>
        <p:cNvGrpSpPr/>
        <p:nvPr/>
      </p:nvGrpSpPr>
      <p:grpSpPr>
        <a:xfrm>
          <a:off x="0" y="0"/>
          <a:ext cx="0" cy="0"/>
          <a:chOff x="0" y="0"/>
          <a:chExt cx="0" cy="0"/>
        </a:xfrm>
      </p:grpSpPr>
      <p:sp>
        <p:nvSpPr>
          <p:cNvPr id="4813" name="Shape 48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4" name="Shape 48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9" name="Shape 4819"/>
        <p:cNvGrpSpPr/>
        <p:nvPr/>
      </p:nvGrpSpPr>
      <p:grpSpPr>
        <a:xfrm>
          <a:off x="0" y="0"/>
          <a:ext cx="0" cy="0"/>
          <a:chOff x="0" y="0"/>
          <a:chExt cx="0" cy="0"/>
        </a:xfrm>
      </p:grpSpPr>
      <p:sp>
        <p:nvSpPr>
          <p:cNvPr id="4820" name="Shape 48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21" name="Shape 48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6" name="Shape 4826"/>
        <p:cNvGrpSpPr/>
        <p:nvPr/>
      </p:nvGrpSpPr>
      <p:grpSpPr>
        <a:xfrm>
          <a:off x="0" y="0"/>
          <a:ext cx="0" cy="0"/>
          <a:chOff x="0" y="0"/>
          <a:chExt cx="0" cy="0"/>
        </a:xfrm>
      </p:grpSpPr>
      <p:sp>
        <p:nvSpPr>
          <p:cNvPr id="4827" name="Shape 48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28" name="Shape 48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3" name="Shape 4833"/>
        <p:cNvGrpSpPr/>
        <p:nvPr/>
      </p:nvGrpSpPr>
      <p:grpSpPr>
        <a:xfrm>
          <a:off x="0" y="0"/>
          <a:ext cx="0" cy="0"/>
          <a:chOff x="0" y="0"/>
          <a:chExt cx="0" cy="0"/>
        </a:xfrm>
      </p:grpSpPr>
      <p:sp>
        <p:nvSpPr>
          <p:cNvPr id="4834" name="Shape 48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35" name="Shape 48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0" name="Shape 4840"/>
        <p:cNvGrpSpPr/>
        <p:nvPr/>
      </p:nvGrpSpPr>
      <p:grpSpPr>
        <a:xfrm>
          <a:off x="0" y="0"/>
          <a:ext cx="0" cy="0"/>
          <a:chOff x="0" y="0"/>
          <a:chExt cx="0" cy="0"/>
        </a:xfrm>
      </p:grpSpPr>
      <p:sp>
        <p:nvSpPr>
          <p:cNvPr id="4841" name="Shape 48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42" name="Shape 48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9" name="Shape 4849"/>
        <p:cNvGrpSpPr/>
        <p:nvPr/>
      </p:nvGrpSpPr>
      <p:grpSpPr>
        <a:xfrm>
          <a:off x="0" y="0"/>
          <a:ext cx="0" cy="0"/>
          <a:chOff x="0" y="0"/>
          <a:chExt cx="0" cy="0"/>
        </a:xfrm>
      </p:grpSpPr>
      <p:sp>
        <p:nvSpPr>
          <p:cNvPr id="4850" name="Shape 48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51" name="Shape 48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6" name="Shape 4856"/>
        <p:cNvGrpSpPr/>
        <p:nvPr/>
      </p:nvGrpSpPr>
      <p:grpSpPr>
        <a:xfrm>
          <a:off x="0" y="0"/>
          <a:ext cx="0" cy="0"/>
          <a:chOff x="0" y="0"/>
          <a:chExt cx="0" cy="0"/>
        </a:xfrm>
      </p:grpSpPr>
      <p:sp>
        <p:nvSpPr>
          <p:cNvPr id="4857" name="Shape 48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58" name="Shape 48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3" name="Shape 4863"/>
        <p:cNvGrpSpPr/>
        <p:nvPr/>
      </p:nvGrpSpPr>
      <p:grpSpPr>
        <a:xfrm>
          <a:off x="0" y="0"/>
          <a:ext cx="0" cy="0"/>
          <a:chOff x="0" y="0"/>
          <a:chExt cx="0" cy="0"/>
        </a:xfrm>
      </p:grpSpPr>
      <p:sp>
        <p:nvSpPr>
          <p:cNvPr id="4864" name="Shape 48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65" name="Shape 48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0" name="Shape 4870"/>
        <p:cNvGrpSpPr/>
        <p:nvPr/>
      </p:nvGrpSpPr>
      <p:grpSpPr>
        <a:xfrm>
          <a:off x="0" y="0"/>
          <a:ext cx="0" cy="0"/>
          <a:chOff x="0" y="0"/>
          <a:chExt cx="0" cy="0"/>
        </a:xfrm>
      </p:grpSpPr>
      <p:sp>
        <p:nvSpPr>
          <p:cNvPr id="4871" name="Shape 48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72" name="Shape 48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7" name="Shape 4877"/>
        <p:cNvGrpSpPr/>
        <p:nvPr/>
      </p:nvGrpSpPr>
      <p:grpSpPr>
        <a:xfrm>
          <a:off x="0" y="0"/>
          <a:ext cx="0" cy="0"/>
          <a:chOff x="0" y="0"/>
          <a:chExt cx="0" cy="0"/>
        </a:xfrm>
      </p:grpSpPr>
      <p:sp>
        <p:nvSpPr>
          <p:cNvPr id="4878" name="Shape 48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79" name="Shape 48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4" name="Shape 4884"/>
        <p:cNvGrpSpPr/>
        <p:nvPr/>
      </p:nvGrpSpPr>
      <p:grpSpPr>
        <a:xfrm>
          <a:off x="0" y="0"/>
          <a:ext cx="0" cy="0"/>
          <a:chOff x="0" y="0"/>
          <a:chExt cx="0" cy="0"/>
        </a:xfrm>
      </p:grpSpPr>
      <p:sp>
        <p:nvSpPr>
          <p:cNvPr id="4885" name="Shape 48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86" name="Shape 48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2" name="Shape 4892"/>
        <p:cNvGrpSpPr/>
        <p:nvPr/>
      </p:nvGrpSpPr>
      <p:grpSpPr>
        <a:xfrm>
          <a:off x="0" y="0"/>
          <a:ext cx="0" cy="0"/>
          <a:chOff x="0" y="0"/>
          <a:chExt cx="0" cy="0"/>
        </a:xfrm>
      </p:grpSpPr>
      <p:sp>
        <p:nvSpPr>
          <p:cNvPr id="4893" name="Shape 48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94" name="Shape 48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0" name="Shape 4900"/>
        <p:cNvGrpSpPr/>
        <p:nvPr/>
      </p:nvGrpSpPr>
      <p:grpSpPr>
        <a:xfrm>
          <a:off x="0" y="0"/>
          <a:ext cx="0" cy="0"/>
          <a:chOff x="0" y="0"/>
          <a:chExt cx="0" cy="0"/>
        </a:xfrm>
      </p:grpSpPr>
      <p:sp>
        <p:nvSpPr>
          <p:cNvPr id="4901" name="Shape 49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2" name="Shape 49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7" name="Shape 4907"/>
        <p:cNvGrpSpPr/>
        <p:nvPr/>
      </p:nvGrpSpPr>
      <p:grpSpPr>
        <a:xfrm>
          <a:off x="0" y="0"/>
          <a:ext cx="0" cy="0"/>
          <a:chOff x="0" y="0"/>
          <a:chExt cx="0" cy="0"/>
        </a:xfrm>
      </p:grpSpPr>
      <p:sp>
        <p:nvSpPr>
          <p:cNvPr id="4908" name="Shape 49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9" name="Shape 49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Shape 5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9" name="Shape 5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4" name="Shape 4914"/>
        <p:cNvGrpSpPr/>
        <p:nvPr/>
      </p:nvGrpSpPr>
      <p:grpSpPr>
        <a:xfrm>
          <a:off x="0" y="0"/>
          <a:ext cx="0" cy="0"/>
          <a:chOff x="0" y="0"/>
          <a:chExt cx="0" cy="0"/>
        </a:xfrm>
      </p:grpSpPr>
      <p:sp>
        <p:nvSpPr>
          <p:cNvPr id="4915" name="Shape 49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6" name="Shape 49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1" name="Shape 4921"/>
        <p:cNvGrpSpPr/>
        <p:nvPr/>
      </p:nvGrpSpPr>
      <p:grpSpPr>
        <a:xfrm>
          <a:off x="0" y="0"/>
          <a:ext cx="0" cy="0"/>
          <a:chOff x="0" y="0"/>
          <a:chExt cx="0" cy="0"/>
        </a:xfrm>
      </p:grpSpPr>
      <p:sp>
        <p:nvSpPr>
          <p:cNvPr id="4922" name="Shape 49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23" name="Shape 49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8" name="Shape 4928"/>
        <p:cNvGrpSpPr/>
        <p:nvPr/>
      </p:nvGrpSpPr>
      <p:grpSpPr>
        <a:xfrm>
          <a:off x="0" y="0"/>
          <a:ext cx="0" cy="0"/>
          <a:chOff x="0" y="0"/>
          <a:chExt cx="0" cy="0"/>
        </a:xfrm>
      </p:grpSpPr>
      <p:sp>
        <p:nvSpPr>
          <p:cNvPr id="4929" name="Shape 49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30" name="Shape 49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5" name="Shape 4935"/>
        <p:cNvGrpSpPr/>
        <p:nvPr/>
      </p:nvGrpSpPr>
      <p:grpSpPr>
        <a:xfrm>
          <a:off x="0" y="0"/>
          <a:ext cx="0" cy="0"/>
          <a:chOff x="0" y="0"/>
          <a:chExt cx="0" cy="0"/>
        </a:xfrm>
      </p:grpSpPr>
      <p:sp>
        <p:nvSpPr>
          <p:cNvPr id="4936" name="Shape 49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37" name="Shape 49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3" name="Shape 4943"/>
        <p:cNvGrpSpPr/>
        <p:nvPr/>
      </p:nvGrpSpPr>
      <p:grpSpPr>
        <a:xfrm>
          <a:off x="0" y="0"/>
          <a:ext cx="0" cy="0"/>
          <a:chOff x="0" y="0"/>
          <a:chExt cx="0" cy="0"/>
        </a:xfrm>
      </p:grpSpPr>
      <p:sp>
        <p:nvSpPr>
          <p:cNvPr id="4944" name="Shape 49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45" name="Shape 49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0" name="Shape 4950"/>
        <p:cNvGrpSpPr/>
        <p:nvPr/>
      </p:nvGrpSpPr>
      <p:grpSpPr>
        <a:xfrm>
          <a:off x="0" y="0"/>
          <a:ext cx="0" cy="0"/>
          <a:chOff x="0" y="0"/>
          <a:chExt cx="0" cy="0"/>
        </a:xfrm>
      </p:grpSpPr>
      <p:sp>
        <p:nvSpPr>
          <p:cNvPr id="4951" name="Shape 49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52" name="Shape 49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7" name="Shape 4957"/>
        <p:cNvGrpSpPr/>
        <p:nvPr/>
      </p:nvGrpSpPr>
      <p:grpSpPr>
        <a:xfrm>
          <a:off x="0" y="0"/>
          <a:ext cx="0" cy="0"/>
          <a:chOff x="0" y="0"/>
          <a:chExt cx="0" cy="0"/>
        </a:xfrm>
      </p:grpSpPr>
      <p:sp>
        <p:nvSpPr>
          <p:cNvPr id="4958" name="Shape 49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59" name="Shape 49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4" name="Shape 4964"/>
        <p:cNvGrpSpPr/>
        <p:nvPr/>
      </p:nvGrpSpPr>
      <p:grpSpPr>
        <a:xfrm>
          <a:off x="0" y="0"/>
          <a:ext cx="0" cy="0"/>
          <a:chOff x="0" y="0"/>
          <a:chExt cx="0" cy="0"/>
        </a:xfrm>
      </p:grpSpPr>
      <p:sp>
        <p:nvSpPr>
          <p:cNvPr id="4965" name="Shape 49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66" name="Shape 49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1" name="Shape 4971"/>
        <p:cNvGrpSpPr/>
        <p:nvPr/>
      </p:nvGrpSpPr>
      <p:grpSpPr>
        <a:xfrm>
          <a:off x="0" y="0"/>
          <a:ext cx="0" cy="0"/>
          <a:chOff x="0" y="0"/>
          <a:chExt cx="0" cy="0"/>
        </a:xfrm>
      </p:grpSpPr>
      <p:sp>
        <p:nvSpPr>
          <p:cNvPr id="4972" name="Shape 49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3" name="Shape 49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9" name="Shape 4979"/>
        <p:cNvGrpSpPr/>
        <p:nvPr/>
      </p:nvGrpSpPr>
      <p:grpSpPr>
        <a:xfrm>
          <a:off x="0" y="0"/>
          <a:ext cx="0" cy="0"/>
          <a:chOff x="0" y="0"/>
          <a:chExt cx="0" cy="0"/>
        </a:xfrm>
      </p:grpSpPr>
      <p:sp>
        <p:nvSpPr>
          <p:cNvPr id="4980" name="Shape 49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81" name="Shape 49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Shape 5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6" name="Shape 5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6" name="Shape 4986"/>
        <p:cNvGrpSpPr/>
        <p:nvPr/>
      </p:nvGrpSpPr>
      <p:grpSpPr>
        <a:xfrm>
          <a:off x="0" y="0"/>
          <a:ext cx="0" cy="0"/>
          <a:chOff x="0" y="0"/>
          <a:chExt cx="0" cy="0"/>
        </a:xfrm>
      </p:grpSpPr>
      <p:sp>
        <p:nvSpPr>
          <p:cNvPr id="4987" name="Shape 49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88" name="Shape 49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3" name="Shape 4993"/>
        <p:cNvGrpSpPr/>
        <p:nvPr/>
      </p:nvGrpSpPr>
      <p:grpSpPr>
        <a:xfrm>
          <a:off x="0" y="0"/>
          <a:ext cx="0" cy="0"/>
          <a:chOff x="0" y="0"/>
          <a:chExt cx="0" cy="0"/>
        </a:xfrm>
      </p:grpSpPr>
      <p:sp>
        <p:nvSpPr>
          <p:cNvPr id="4994" name="Shape 49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95" name="Shape 49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0" name="Shape 5000"/>
        <p:cNvGrpSpPr/>
        <p:nvPr/>
      </p:nvGrpSpPr>
      <p:grpSpPr>
        <a:xfrm>
          <a:off x="0" y="0"/>
          <a:ext cx="0" cy="0"/>
          <a:chOff x="0" y="0"/>
          <a:chExt cx="0" cy="0"/>
        </a:xfrm>
      </p:grpSpPr>
      <p:sp>
        <p:nvSpPr>
          <p:cNvPr id="5001" name="Shape 50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02" name="Shape 50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7" name="Shape 5007"/>
        <p:cNvGrpSpPr/>
        <p:nvPr/>
      </p:nvGrpSpPr>
      <p:grpSpPr>
        <a:xfrm>
          <a:off x="0" y="0"/>
          <a:ext cx="0" cy="0"/>
          <a:chOff x="0" y="0"/>
          <a:chExt cx="0" cy="0"/>
        </a:xfrm>
      </p:grpSpPr>
      <p:sp>
        <p:nvSpPr>
          <p:cNvPr id="5008" name="Shape 50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09" name="Shape 50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4" name="Shape 5014"/>
        <p:cNvGrpSpPr/>
        <p:nvPr/>
      </p:nvGrpSpPr>
      <p:grpSpPr>
        <a:xfrm>
          <a:off x="0" y="0"/>
          <a:ext cx="0" cy="0"/>
          <a:chOff x="0" y="0"/>
          <a:chExt cx="0" cy="0"/>
        </a:xfrm>
      </p:grpSpPr>
      <p:sp>
        <p:nvSpPr>
          <p:cNvPr id="5015" name="Shape 50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16" name="Shape 50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1" name="Shape 5021"/>
        <p:cNvGrpSpPr/>
        <p:nvPr/>
      </p:nvGrpSpPr>
      <p:grpSpPr>
        <a:xfrm>
          <a:off x="0" y="0"/>
          <a:ext cx="0" cy="0"/>
          <a:chOff x="0" y="0"/>
          <a:chExt cx="0" cy="0"/>
        </a:xfrm>
      </p:grpSpPr>
      <p:sp>
        <p:nvSpPr>
          <p:cNvPr id="5022" name="Shape 50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23" name="Shape 50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9" name="Shape 5029"/>
        <p:cNvGrpSpPr/>
        <p:nvPr/>
      </p:nvGrpSpPr>
      <p:grpSpPr>
        <a:xfrm>
          <a:off x="0" y="0"/>
          <a:ext cx="0" cy="0"/>
          <a:chOff x="0" y="0"/>
          <a:chExt cx="0" cy="0"/>
        </a:xfrm>
      </p:grpSpPr>
      <p:sp>
        <p:nvSpPr>
          <p:cNvPr id="5030" name="Shape 50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31" name="Shape 50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6" name="Shape 5036"/>
        <p:cNvGrpSpPr/>
        <p:nvPr/>
      </p:nvGrpSpPr>
      <p:grpSpPr>
        <a:xfrm>
          <a:off x="0" y="0"/>
          <a:ext cx="0" cy="0"/>
          <a:chOff x="0" y="0"/>
          <a:chExt cx="0" cy="0"/>
        </a:xfrm>
      </p:grpSpPr>
      <p:sp>
        <p:nvSpPr>
          <p:cNvPr id="5037" name="Shape 50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38" name="Shape 50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3" name="Shape 5043"/>
        <p:cNvGrpSpPr/>
        <p:nvPr/>
      </p:nvGrpSpPr>
      <p:grpSpPr>
        <a:xfrm>
          <a:off x="0" y="0"/>
          <a:ext cx="0" cy="0"/>
          <a:chOff x="0" y="0"/>
          <a:chExt cx="0" cy="0"/>
        </a:xfrm>
      </p:grpSpPr>
      <p:sp>
        <p:nvSpPr>
          <p:cNvPr id="5044" name="Shape 50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45" name="Shape 50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0" name="Shape 5050"/>
        <p:cNvGrpSpPr/>
        <p:nvPr/>
      </p:nvGrpSpPr>
      <p:grpSpPr>
        <a:xfrm>
          <a:off x="0" y="0"/>
          <a:ext cx="0" cy="0"/>
          <a:chOff x="0" y="0"/>
          <a:chExt cx="0" cy="0"/>
        </a:xfrm>
      </p:grpSpPr>
      <p:sp>
        <p:nvSpPr>
          <p:cNvPr id="5051" name="Shape 50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52" name="Shape 50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Shape 5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3" name="Shape 5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7" name="Shape 5057"/>
        <p:cNvGrpSpPr/>
        <p:nvPr/>
      </p:nvGrpSpPr>
      <p:grpSpPr>
        <a:xfrm>
          <a:off x="0" y="0"/>
          <a:ext cx="0" cy="0"/>
          <a:chOff x="0" y="0"/>
          <a:chExt cx="0" cy="0"/>
        </a:xfrm>
      </p:grpSpPr>
      <p:sp>
        <p:nvSpPr>
          <p:cNvPr id="5058" name="Shape 50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59" name="Shape 50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4" name="Shape 5064"/>
        <p:cNvGrpSpPr/>
        <p:nvPr/>
      </p:nvGrpSpPr>
      <p:grpSpPr>
        <a:xfrm>
          <a:off x="0" y="0"/>
          <a:ext cx="0" cy="0"/>
          <a:chOff x="0" y="0"/>
          <a:chExt cx="0" cy="0"/>
        </a:xfrm>
      </p:grpSpPr>
      <p:sp>
        <p:nvSpPr>
          <p:cNvPr id="5065" name="Shape 50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66" name="Shape 50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1" name="Shape 5071"/>
        <p:cNvGrpSpPr/>
        <p:nvPr/>
      </p:nvGrpSpPr>
      <p:grpSpPr>
        <a:xfrm>
          <a:off x="0" y="0"/>
          <a:ext cx="0" cy="0"/>
          <a:chOff x="0" y="0"/>
          <a:chExt cx="0" cy="0"/>
        </a:xfrm>
      </p:grpSpPr>
      <p:sp>
        <p:nvSpPr>
          <p:cNvPr id="5072" name="Shape 50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73" name="Shape 50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8" name="Shape 5078"/>
        <p:cNvGrpSpPr/>
        <p:nvPr/>
      </p:nvGrpSpPr>
      <p:grpSpPr>
        <a:xfrm>
          <a:off x="0" y="0"/>
          <a:ext cx="0" cy="0"/>
          <a:chOff x="0" y="0"/>
          <a:chExt cx="0" cy="0"/>
        </a:xfrm>
      </p:grpSpPr>
      <p:sp>
        <p:nvSpPr>
          <p:cNvPr id="5079" name="Shape 50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80" name="Shape 50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5" name="Shape 5085"/>
        <p:cNvGrpSpPr/>
        <p:nvPr/>
      </p:nvGrpSpPr>
      <p:grpSpPr>
        <a:xfrm>
          <a:off x="0" y="0"/>
          <a:ext cx="0" cy="0"/>
          <a:chOff x="0" y="0"/>
          <a:chExt cx="0" cy="0"/>
        </a:xfrm>
      </p:grpSpPr>
      <p:sp>
        <p:nvSpPr>
          <p:cNvPr id="5086" name="Shape 50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87" name="Shape 50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2" name="Shape 5092"/>
        <p:cNvGrpSpPr/>
        <p:nvPr/>
      </p:nvGrpSpPr>
      <p:grpSpPr>
        <a:xfrm>
          <a:off x="0" y="0"/>
          <a:ext cx="0" cy="0"/>
          <a:chOff x="0" y="0"/>
          <a:chExt cx="0" cy="0"/>
        </a:xfrm>
      </p:grpSpPr>
      <p:sp>
        <p:nvSpPr>
          <p:cNvPr id="5093" name="Shape 50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94" name="Shape 50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9" name="Shape 5099"/>
        <p:cNvGrpSpPr/>
        <p:nvPr/>
      </p:nvGrpSpPr>
      <p:grpSpPr>
        <a:xfrm>
          <a:off x="0" y="0"/>
          <a:ext cx="0" cy="0"/>
          <a:chOff x="0" y="0"/>
          <a:chExt cx="0" cy="0"/>
        </a:xfrm>
      </p:grpSpPr>
      <p:sp>
        <p:nvSpPr>
          <p:cNvPr id="5100" name="Shape 5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01" name="Shape 51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6" name="Shape 5106"/>
        <p:cNvGrpSpPr/>
        <p:nvPr/>
      </p:nvGrpSpPr>
      <p:grpSpPr>
        <a:xfrm>
          <a:off x="0" y="0"/>
          <a:ext cx="0" cy="0"/>
          <a:chOff x="0" y="0"/>
          <a:chExt cx="0" cy="0"/>
        </a:xfrm>
      </p:grpSpPr>
      <p:sp>
        <p:nvSpPr>
          <p:cNvPr id="5107" name="Shape 5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08" name="Shape 5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3" name="Shape 5113"/>
        <p:cNvGrpSpPr/>
        <p:nvPr/>
      </p:nvGrpSpPr>
      <p:grpSpPr>
        <a:xfrm>
          <a:off x="0" y="0"/>
          <a:ext cx="0" cy="0"/>
          <a:chOff x="0" y="0"/>
          <a:chExt cx="0" cy="0"/>
        </a:xfrm>
      </p:grpSpPr>
      <p:sp>
        <p:nvSpPr>
          <p:cNvPr id="5114" name="Shape 5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15" name="Shape 5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0" name="Shape 5120"/>
        <p:cNvGrpSpPr/>
        <p:nvPr/>
      </p:nvGrpSpPr>
      <p:grpSpPr>
        <a:xfrm>
          <a:off x="0" y="0"/>
          <a:ext cx="0" cy="0"/>
          <a:chOff x="0" y="0"/>
          <a:chExt cx="0" cy="0"/>
        </a:xfrm>
      </p:grpSpPr>
      <p:sp>
        <p:nvSpPr>
          <p:cNvPr id="5121" name="Shape 5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22" name="Shape 5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0" name="Shape 5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7" name="Shape 5127"/>
        <p:cNvGrpSpPr/>
        <p:nvPr/>
      </p:nvGrpSpPr>
      <p:grpSpPr>
        <a:xfrm>
          <a:off x="0" y="0"/>
          <a:ext cx="0" cy="0"/>
          <a:chOff x="0" y="0"/>
          <a:chExt cx="0" cy="0"/>
        </a:xfrm>
      </p:grpSpPr>
      <p:sp>
        <p:nvSpPr>
          <p:cNvPr id="5128" name="Shape 5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29" name="Shape 5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4" name="Shape 5134"/>
        <p:cNvGrpSpPr/>
        <p:nvPr/>
      </p:nvGrpSpPr>
      <p:grpSpPr>
        <a:xfrm>
          <a:off x="0" y="0"/>
          <a:ext cx="0" cy="0"/>
          <a:chOff x="0" y="0"/>
          <a:chExt cx="0" cy="0"/>
        </a:xfrm>
      </p:grpSpPr>
      <p:sp>
        <p:nvSpPr>
          <p:cNvPr id="5135" name="Shape 5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36" name="Shape 5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1" name="Shape 5141"/>
        <p:cNvGrpSpPr/>
        <p:nvPr/>
      </p:nvGrpSpPr>
      <p:grpSpPr>
        <a:xfrm>
          <a:off x="0" y="0"/>
          <a:ext cx="0" cy="0"/>
          <a:chOff x="0" y="0"/>
          <a:chExt cx="0" cy="0"/>
        </a:xfrm>
      </p:grpSpPr>
      <p:sp>
        <p:nvSpPr>
          <p:cNvPr id="5142" name="Shape 5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43" name="Shape 5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8" name="Shape 5148"/>
        <p:cNvGrpSpPr/>
        <p:nvPr/>
      </p:nvGrpSpPr>
      <p:grpSpPr>
        <a:xfrm>
          <a:off x="0" y="0"/>
          <a:ext cx="0" cy="0"/>
          <a:chOff x="0" y="0"/>
          <a:chExt cx="0" cy="0"/>
        </a:xfrm>
      </p:grpSpPr>
      <p:sp>
        <p:nvSpPr>
          <p:cNvPr id="5149" name="Shape 5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50" name="Shape 5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5" name="Shape 5155"/>
        <p:cNvGrpSpPr/>
        <p:nvPr/>
      </p:nvGrpSpPr>
      <p:grpSpPr>
        <a:xfrm>
          <a:off x="0" y="0"/>
          <a:ext cx="0" cy="0"/>
          <a:chOff x="0" y="0"/>
          <a:chExt cx="0" cy="0"/>
        </a:xfrm>
      </p:grpSpPr>
      <p:sp>
        <p:nvSpPr>
          <p:cNvPr id="5156" name="Shape 5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57" name="Shape 5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2" name="Shape 5162"/>
        <p:cNvGrpSpPr/>
        <p:nvPr/>
      </p:nvGrpSpPr>
      <p:grpSpPr>
        <a:xfrm>
          <a:off x="0" y="0"/>
          <a:ext cx="0" cy="0"/>
          <a:chOff x="0" y="0"/>
          <a:chExt cx="0" cy="0"/>
        </a:xfrm>
      </p:grpSpPr>
      <p:sp>
        <p:nvSpPr>
          <p:cNvPr id="5163" name="Shape 5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4" name="Shape 5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9" name="Shape 5169"/>
        <p:cNvGrpSpPr/>
        <p:nvPr/>
      </p:nvGrpSpPr>
      <p:grpSpPr>
        <a:xfrm>
          <a:off x="0" y="0"/>
          <a:ext cx="0" cy="0"/>
          <a:chOff x="0" y="0"/>
          <a:chExt cx="0" cy="0"/>
        </a:xfrm>
      </p:grpSpPr>
      <p:sp>
        <p:nvSpPr>
          <p:cNvPr id="5170" name="Shape 5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71" name="Shape 5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6" name="Shape 5176"/>
        <p:cNvGrpSpPr/>
        <p:nvPr/>
      </p:nvGrpSpPr>
      <p:grpSpPr>
        <a:xfrm>
          <a:off x="0" y="0"/>
          <a:ext cx="0" cy="0"/>
          <a:chOff x="0" y="0"/>
          <a:chExt cx="0" cy="0"/>
        </a:xfrm>
      </p:grpSpPr>
      <p:sp>
        <p:nvSpPr>
          <p:cNvPr id="5177" name="Shape 5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78" name="Shape 51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3" name="Shape 5183"/>
        <p:cNvGrpSpPr/>
        <p:nvPr/>
      </p:nvGrpSpPr>
      <p:grpSpPr>
        <a:xfrm>
          <a:off x="0" y="0"/>
          <a:ext cx="0" cy="0"/>
          <a:chOff x="0" y="0"/>
          <a:chExt cx="0" cy="0"/>
        </a:xfrm>
      </p:grpSpPr>
      <p:sp>
        <p:nvSpPr>
          <p:cNvPr id="5184" name="Shape 5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85" name="Shape 5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1" name="Shape 5191"/>
        <p:cNvGrpSpPr/>
        <p:nvPr/>
      </p:nvGrpSpPr>
      <p:grpSpPr>
        <a:xfrm>
          <a:off x="0" y="0"/>
          <a:ext cx="0" cy="0"/>
          <a:chOff x="0" y="0"/>
          <a:chExt cx="0" cy="0"/>
        </a:xfrm>
      </p:grpSpPr>
      <p:sp>
        <p:nvSpPr>
          <p:cNvPr id="5192" name="Shape 5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93" name="Shape 5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Shape 5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7" name="Shape 5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8" name="Shape 5198"/>
        <p:cNvGrpSpPr/>
        <p:nvPr/>
      </p:nvGrpSpPr>
      <p:grpSpPr>
        <a:xfrm>
          <a:off x="0" y="0"/>
          <a:ext cx="0" cy="0"/>
          <a:chOff x="0" y="0"/>
          <a:chExt cx="0" cy="0"/>
        </a:xfrm>
      </p:grpSpPr>
      <p:sp>
        <p:nvSpPr>
          <p:cNvPr id="5199" name="Shape 5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00" name="Shape 5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5" name="Shape 5205"/>
        <p:cNvGrpSpPr/>
        <p:nvPr/>
      </p:nvGrpSpPr>
      <p:grpSpPr>
        <a:xfrm>
          <a:off x="0" y="0"/>
          <a:ext cx="0" cy="0"/>
          <a:chOff x="0" y="0"/>
          <a:chExt cx="0" cy="0"/>
        </a:xfrm>
      </p:grpSpPr>
      <p:sp>
        <p:nvSpPr>
          <p:cNvPr id="5206" name="Shape 5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07" name="Shape 5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2" name="Shape 5212"/>
        <p:cNvGrpSpPr/>
        <p:nvPr/>
      </p:nvGrpSpPr>
      <p:grpSpPr>
        <a:xfrm>
          <a:off x="0" y="0"/>
          <a:ext cx="0" cy="0"/>
          <a:chOff x="0" y="0"/>
          <a:chExt cx="0" cy="0"/>
        </a:xfrm>
      </p:grpSpPr>
      <p:sp>
        <p:nvSpPr>
          <p:cNvPr id="5213" name="Shape 5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14" name="Shape 5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1" name="Shape 5221"/>
        <p:cNvGrpSpPr/>
        <p:nvPr/>
      </p:nvGrpSpPr>
      <p:grpSpPr>
        <a:xfrm>
          <a:off x="0" y="0"/>
          <a:ext cx="0" cy="0"/>
          <a:chOff x="0" y="0"/>
          <a:chExt cx="0" cy="0"/>
        </a:xfrm>
      </p:grpSpPr>
      <p:sp>
        <p:nvSpPr>
          <p:cNvPr id="5222" name="Shape 5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23" name="Shape 5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8" name="Shape 5228"/>
        <p:cNvGrpSpPr/>
        <p:nvPr/>
      </p:nvGrpSpPr>
      <p:grpSpPr>
        <a:xfrm>
          <a:off x="0" y="0"/>
          <a:ext cx="0" cy="0"/>
          <a:chOff x="0" y="0"/>
          <a:chExt cx="0" cy="0"/>
        </a:xfrm>
      </p:grpSpPr>
      <p:sp>
        <p:nvSpPr>
          <p:cNvPr id="5229" name="Shape 5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30" name="Shape 5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6" name="Shape 5236"/>
        <p:cNvGrpSpPr/>
        <p:nvPr/>
      </p:nvGrpSpPr>
      <p:grpSpPr>
        <a:xfrm>
          <a:off x="0" y="0"/>
          <a:ext cx="0" cy="0"/>
          <a:chOff x="0" y="0"/>
          <a:chExt cx="0" cy="0"/>
        </a:xfrm>
      </p:grpSpPr>
      <p:sp>
        <p:nvSpPr>
          <p:cNvPr id="5237" name="Shape 5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38" name="Shape 5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3" name="Shape 5243"/>
        <p:cNvGrpSpPr/>
        <p:nvPr/>
      </p:nvGrpSpPr>
      <p:grpSpPr>
        <a:xfrm>
          <a:off x="0" y="0"/>
          <a:ext cx="0" cy="0"/>
          <a:chOff x="0" y="0"/>
          <a:chExt cx="0" cy="0"/>
        </a:xfrm>
      </p:grpSpPr>
      <p:sp>
        <p:nvSpPr>
          <p:cNvPr id="5244" name="Shape 5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45" name="Shape 5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0" name="Shape 5250"/>
        <p:cNvGrpSpPr/>
        <p:nvPr/>
      </p:nvGrpSpPr>
      <p:grpSpPr>
        <a:xfrm>
          <a:off x="0" y="0"/>
          <a:ext cx="0" cy="0"/>
          <a:chOff x="0" y="0"/>
          <a:chExt cx="0" cy="0"/>
        </a:xfrm>
      </p:grpSpPr>
      <p:sp>
        <p:nvSpPr>
          <p:cNvPr id="5251" name="Shape 5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52" name="Shape 5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7" name="Shape 5257"/>
        <p:cNvGrpSpPr/>
        <p:nvPr/>
      </p:nvGrpSpPr>
      <p:grpSpPr>
        <a:xfrm>
          <a:off x="0" y="0"/>
          <a:ext cx="0" cy="0"/>
          <a:chOff x="0" y="0"/>
          <a:chExt cx="0" cy="0"/>
        </a:xfrm>
      </p:grpSpPr>
      <p:sp>
        <p:nvSpPr>
          <p:cNvPr id="5258" name="Shape 5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59" name="Shape 5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4" name="Shape 5264"/>
        <p:cNvGrpSpPr/>
        <p:nvPr/>
      </p:nvGrpSpPr>
      <p:grpSpPr>
        <a:xfrm>
          <a:off x="0" y="0"/>
          <a:ext cx="0" cy="0"/>
          <a:chOff x="0" y="0"/>
          <a:chExt cx="0" cy="0"/>
        </a:xfrm>
      </p:grpSpPr>
      <p:sp>
        <p:nvSpPr>
          <p:cNvPr id="5265" name="Shape 5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66" name="Shape 5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Shape 5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4" name="Shape 5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1" name="Shape 5271"/>
        <p:cNvGrpSpPr/>
        <p:nvPr/>
      </p:nvGrpSpPr>
      <p:grpSpPr>
        <a:xfrm>
          <a:off x="0" y="0"/>
          <a:ext cx="0" cy="0"/>
          <a:chOff x="0" y="0"/>
          <a:chExt cx="0" cy="0"/>
        </a:xfrm>
      </p:grpSpPr>
      <p:sp>
        <p:nvSpPr>
          <p:cNvPr id="5272" name="Shape 5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73" name="Shape 5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8" name="Shape 5278"/>
        <p:cNvGrpSpPr/>
        <p:nvPr/>
      </p:nvGrpSpPr>
      <p:grpSpPr>
        <a:xfrm>
          <a:off x="0" y="0"/>
          <a:ext cx="0" cy="0"/>
          <a:chOff x="0" y="0"/>
          <a:chExt cx="0" cy="0"/>
        </a:xfrm>
      </p:grpSpPr>
      <p:sp>
        <p:nvSpPr>
          <p:cNvPr id="5279" name="Shape 5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80" name="Shape 52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5" name="Shape 5285"/>
        <p:cNvGrpSpPr/>
        <p:nvPr/>
      </p:nvGrpSpPr>
      <p:grpSpPr>
        <a:xfrm>
          <a:off x="0" y="0"/>
          <a:ext cx="0" cy="0"/>
          <a:chOff x="0" y="0"/>
          <a:chExt cx="0" cy="0"/>
        </a:xfrm>
      </p:grpSpPr>
      <p:sp>
        <p:nvSpPr>
          <p:cNvPr id="5286" name="Shape 5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87" name="Shape 5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2" name="Shape 5292"/>
        <p:cNvGrpSpPr/>
        <p:nvPr/>
      </p:nvGrpSpPr>
      <p:grpSpPr>
        <a:xfrm>
          <a:off x="0" y="0"/>
          <a:ext cx="0" cy="0"/>
          <a:chOff x="0" y="0"/>
          <a:chExt cx="0" cy="0"/>
        </a:xfrm>
      </p:grpSpPr>
      <p:sp>
        <p:nvSpPr>
          <p:cNvPr id="5293" name="Shape 5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94" name="Shape 52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9" name="Shape 5299"/>
        <p:cNvGrpSpPr/>
        <p:nvPr/>
      </p:nvGrpSpPr>
      <p:grpSpPr>
        <a:xfrm>
          <a:off x="0" y="0"/>
          <a:ext cx="0" cy="0"/>
          <a:chOff x="0" y="0"/>
          <a:chExt cx="0" cy="0"/>
        </a:xfrm>
      </p:grpSpPr>
      <p:sp>
        <p:nvSpPr>
          <p:cNvPr id="5300" name="Shape 5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01" name="Shape 5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6" name="Shape 5306"/>
        <p:cNvGrpSpPr/>
        <p:nvPr/>
      </p:nvGrpSpPr>
      <p:grpSpPr>
        <a:xfrm>
          <a:off x="0" y="0"/>
          <a:ext cx="0" cy="0"/>
          <a:chOff x="0" y="0"/>
          <a:chExt cx="0" cy="0"/>
        </a:xfrm>
      </p:grpSpPr>
      <p:sp>
        <p:nvSpPr>
          <p:cNvPr id="5307" name="Shape 5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08" name="Shape 53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3" name="Shape 5313"/>
        <p:cNvGrpSpPr/>
        <p:nvPr/>
      </p:nvGrpSpPr>
      <p:grpSpPr>
        <a:xfrm>
          <a:off x="0" y="0"/>
          <a:ext cx="0" cy="0"/>
          <a:chOff x="0" y="0"/>
          <a:chExt cx="0" cy="0"/>
        </a:xfrm>
      </p:grpSpPr>
      <p:sp>
        <p:nvSpPr>
          <p:cNvPr id="5314" name="Shape 5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5" name="Shape 53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0" name="Shape 5320"/>
        <p:cNvGrpSpPr/>
        <p:nvPr/>
      </p:nvGrpSpPr>
      <p:grpSpPr>
        <a:xfrm>
          <a:off x="0" y="0"/>
          <a:ext cx="0" cy="0"/>
          <a:chOff x="0" y="0"/>
          <a:chExt cx="0" cy="0"/>
        </a:xfrm>
      </p:grpSpPr>
      <p:sp>
        <p:nvSpPr>
          <p:cNvPr id="5321" name="Shape 5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2" name="Shape 5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7" name="Shape 5327"/>
        <p:cNvGrpSpPr/>
        <p:nvPr/>
      </p:nvGrpSpPr>
      <p:grpSpPr>
        <a:xfrm>
          <a:off x="0" y="0"/>
          <a:ext cx="0" cy="0"/>
          <a:chOff x="0" y="0"/>
          <a:chExt cx="0" cy="0"/>
        </a:xfrm>
      </p:grpSpPr>
      <p:sp>
        <p:nvSpPr>
          <p:cNvPr id="5328" name="Shape 5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9" name="Shape 5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4" name="Shape 5334"/>
        <p:cNvGrpSpPr/>
        <p:nvPr/>
      </p:nvGrpSpPr>
      <p:grpSpPr>
        <a:xfrm>
          <a:off x="0" y="0"/>
          <a:ext cx="0" cy="0"/>
          <a:chOff x="0" y="0"/>
          <a:chExt cx="0" cy="0"/>
        </a:xfrm>
      </p:grpSpPr>
      <p:sp>
        <p:nvSpPr>
          <p:cNvPr id="5335" name="Shape 5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36" name="Shape 53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Shape 5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1" name="Shape 5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1" name="Shape 5341"/>
        <p:cNvGrpSpPr/>
        <p:nvPr/>
      </p:nvGrpSpPr>
      <p:grpSpPr>
        <a:xfrm>
          <a:off x="0" y="0"/>
          <a:ext cx="0" cy="0"/>
          <a:chOff x="0" y="0"/>
          <a:chExt cx="0" cy="0"/>
        </a:xfrm>
      </p:grpSpPr>
      <p:sp>
        <p:nvSpPr>
          <p:cNvPr id="5342" name="Shape 5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43" name="Shape 53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9" name="Shape 5349"/>
        <p:cNvGrpSpPr/>
        <p:nvPr/>
      </p:nvGrpSpPr>
      <p:grpSpPr>
        <a:xfrm>
          <a:off x="0" y="0"/>
          <a:ext cx="0" cy="0"/>
          <a:chOff x="0" y="0"/>
          <a:chExt cx="0" cy="0"/>
        </a:xfrm>
      </p:grpSpPr>
      <p:sp>
        <p:nvSpPr>
          <p:cNvPr id="5350" name="Shape 5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51" name="Shape 53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6" name="Shape 5356"/>
        <p:cNvGrpSpPr/>
        <p:nvPr/>
      </p:nvGrpSpPr>
      <p:grpSpPr>
        <a:xfrm>
          <a:off x="0" y="0"/>
          <a:ext cx="0" cy="0"/>
          <a:chOff x="0" y="0"/>
          <a:chExt cx="0" cy="0"/>
        </a:xfrm>
      </p:grpSpPr>
      <p:sp>
        <p:nvSpPr>
          <p:cNvPr id="5357" name="Shape 5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58" name="Shape 53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5" name="Shape 5365"/>
        <p:cNvGrpSpPr/>
        <p:nvPr/>
      </p:nvGrpSpPr>
      <p:grpSpPr>
        <a:xfrm>
          <a:off x="0" y="0"/>
          <a:ext cx="0" cy="0"/>
          <a:chOff x="0" y="0"/>
          <a:chExt cx="0" cy="0"/>
        </a:xfrm>
      </p:grpSpPr>
      <p:sp>
        <p:nvSpPr>
          <p:cNvPr id="5366" name="Shape 5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67" name="Shape 53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4" name="Shape 5374"/>
        <p:cNvGrpSpPr/>
        <p:nvPr/>
      </p:nvGrpSpPr>
      <p:grpSpPr>
        <a:xfrm>
          <a:off x="0" y="0"/>
          <a:ext cx="0" cy="0"/>
          <a:chOff x="0" y="0"/>
          <a:chExt cx="0" cy="0"/>
        </a:xfrm>
      </p:grpSpPr>
      <p:sp>
        <p:nvSpPr>
          <p:cNvPr id="5375" name="Shape 5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76" name="Shape 53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2" name="Shape 5382"/>
        <p:cNvGrpSpPr/>
        <p:nvPr/>
      </p:nvGrpSpPr>
      <p:grpSpPr>
        <a:xfrm>
          <a:off x="0" y="0"/>
          <a:ext cx="0" cy="0"/>
          <a:chOff x="0" y="0"/>
          <a:chExt cx="0" cy="0"/>
        </a:xfrm>
      </p:grpSpPr>
      <p:sp>
        <p:nvSpPr>
          <p:cNvPr id="5383" name="Shape 5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84" name="Shape 53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9" name="Shape 5389"/>
        <p:cNvGrpSpPr/>
        <p:nvPr/>
      </p:nvGrpSpPr>
      <p:grpSpPr>
        <a:xfrm>
          <a:off x="0" y="0"/>
          <a:ext cx="0" cy="0"/>
          <a:chOff x="0" y="0"/>
          <a:chExt cx="0" cy="0"/>
        </a:xfrm>
      </p:grpSpPr>
      <p:sp>
        <p:nvSpPr>
          <p:cNvPr id="5390" name="Shape 5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91" name="Shape 53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6" name="Shape 5396"/>
        <p:cNvGrpSpPr/>
        <p:nvPr/>
      </p:nvGrpSpPr>
      <p:grpSpPr>
        <a:xfrm>
          <a:off x="0" y="0"/>
          <a:ext cx="0" cy="0"/>
          <a:chOff x="0" y="0"/>
          <a:chExt cx="0" cy="0"/>
        </a:xfrm>
      </p:grpSpPr>
      <p:sp>
        <p:nvSpPr>
          <p:cNvPr id="5397" name="Shape 5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98" name="Shape 53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3" name="Shape 5403"/>
        <p:cNvGrpSpPr/>
        <p:nvPr/>
      </p:nvGrpSpPr>
      <p:grpSpPr>
        <a:xfrm>
          <a:off x="0" y="0"/>
          <a:ext cx="0" cy="0"/>
          <a:chOff x="0" y="0"/>
          <a:chExt cx="0" cy="0"/>
        </a:xfrm>
      </p:grpSpPr>
      <p:sp>
        <p:nvSpPr>
          <p:cNvPr id="5404" name="Shape 54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5" name="Shape 54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1" name="Shape 5411"/>
        <p:cNvGrpSpPr/>
        <p:nvPr/>
      </p:nvGrpSpPr>
      <p:grpSpPr>
        <a:xfrm>
          <a:off x="0" y="0"/>
          <a:ext cx="0" cy="0"/>
          <a:chOff x="0" y="0"/>
          <a:chExt cx="0" cy="0"/>
        </a:xfrm>
      </p:grpSpPr>
      <p:sp>
        <p:nvSpPr>
          <p:cNvPr id="5412" name="Shape 54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13" name="Shape 54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Shape 5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8" name="Shape 5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8" name="Shape 5418"/>
        <p:cNvGrpSpPr/>
        <p:nvPr/>
      </p:nvGrpSpPr>
      <p:grpSpPr>
        <a:xfrm>
          <a:off x="0" y="0"/>
          <a:ext cx="0" cy="0"/>
          <a:chOff x="0" y="0"/>
          <a:chExt cx="0" cy="0"/>
        </a:xfrm>
      </p:grpSpPr>
      <p:sp>
        <p:nvSpPr>
          <p:cNvPr id="5419" name="Shape 54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20" name="Shape 54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5" name="Shape 5425"/>
        <p:cNvGrpSpPr/>
        <p:nvPr/>
      </p:nvGrpSpPr>
      <p:grpSpPr>
        <a:xfrm>
          <a:off x="0" y="0"/>
          <a:ext cx="0" cy="0"/>
          <a:chOff x="0" y="0"/>
          <a:chExt cx="0" cy="0"/>
        </a:xfrm>
      </p:grpSpPr>
      <p:sp>
        <p:nvSpPr>
          <p:cNvPr id="5426" name="Shape 54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27" name="Shape 54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2" name="Shape 5432"/>
        <p:cNvGrpSpPr/>
        <p:nvPr/>
      </p:nvGrpSpPr>
      <p:grpSpPr>
        <a:xfrm>
          <a:off x="0" y="0"/>
          <a:ext cx="0" cy="0"/>
          <a:chOff x="0" y="0"/>
          <a:chExt cx="0" cy="0"/>
        </a:xfrm>
      </p:grpSpPr>
      <p:sp>
        <p:nvSpPr>
          <p:cNvPr id="5433" name="Shape 5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34" name="Shape 54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Dumping hash table</a:t>
            </a:r>
            <a:endParaRPr/>
          </a:p>
          <a:p>
            <a:pPr indent="0" lvl="0" marL="0">
              <a:spcBef>
                <a:spcPts val="0"/>
              </a:spcBef>
              <a:spcAft>
                <a:spcPts val="0"/>
              </a:spcAft>
              <a:buNone/>
            </a:pPr>
            <a:r>
              <a:rPr lang="en"/>
              <a:t>Profile hash function (see if it is bottleneck)</a:t>
            </a:r>
            <a:endParaRPr/>
          </a:p>
          <a:p>
            <a:pPr indent="0" lvl="0" marL="0">
              <a:spcBef>
                <a:spcPts val="0"/>
              </a:spcBef>
              <a:spcAft>
                <a:spcPts val="0"/>
              </a:spcAft>
              <a:buNone/>
            </a:pPr>
            <a:r>
              <a:rPr lang="en"/>
              <a:t>Almost all maps to unordered_maps.</a:t>
            </a:r>
            <a:endParaRPr/>
          </a:p>
          <a:p>
            <a:pPr indent="0" lvl="0" marL="0">
              <a:spcBef>
                <a:spcPts val="0"/>
              </a:spcBef>
              <a:spcAft>
                <a:spcPts val="0"/>
              </a:spcAft>
              <a:buNone/>
            </a:pPr>
            <a:r>
              <a:rPr lang="en"/>
              <a:t>2 stages in pt 2 (maps -&gt; unordered maps) - Try if it improves, and then fine tune hash function/ hash table size</a:t>
            </a:r>
            <a:endParaRPr/>
          </a:p>
          <a:p>
            <a:pPr indent="0" lvl="0" marL="0">
              <a:spcBef>
                <a:spcPts val="0"/>
              </a:spcBef>
              <a:spcAft>
                <a:spcPts val="0"/>
              </a:spcAft>
              <a:buNone/>
            </a:pPr>
            <a:r>
              <a:rPr lang="en"/>
              <a:t>Need to have SC number for caching</a:t>
            </a:r>
            <a:endParaRPr/>
          </a:p>
          <a:p>
            <a:pPr indent="0" lvl="0" marL="0">
              <a:spcBef>
                <a:spcPts val="0"/>
              </a:spcBef>
              <a:spcAft>
                <a:spcPts val="0"/>
              </a:spcAft>
              <a:buNone/>
            </a:pPr>
            <a:r>
              <a:t/>
            </a:r>
            <a:endParaRPr/>
          </a:p>
        </p:txBody>
      </p:sp>
    </p:spTree>
  </p:cSld>
  <p:clrMapOvr>
    <a:masterClrMapping/>
  </p:clrMapOvr>
</p:notes>
</file>

<file path=ppt/notesSlides/notesSlide7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9" name="Shape 5439"/>
        <p:cNvGrpSpPr/>
        <p:nvPr/>
      </p:nvGrpSpPr>
      <p:grpSpPr>
        <a:xfrm>
          <a:off x="0" y="0"/>
          <a:ext cx="0" cy="0"/>
          <a:chOff x="0" y="0"/>
          <a:chExt cx="0" cy="0"/>
        </a:xfrm>
      </p:grpSpPr>
      <p:sp>
        <p:nvSpPr>
          <p:cNvPr id="5440" name="Shape 54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41" name="Shape 54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6" name="Shape 5446"/>
        <p:cNvGrpSpPr/>
        <p:nvPr/>
      </p:nvGrpSpPr>
      <p:grpSpPr>
        <a:xfrm>
          <a:off x="0" y="0"/>
          <a:ext cx="0" cy="0"/>
          <a:chOff x="0" y="0"/>
          <a:chExt cx="0" cy="0"/>
        </a:xfrm>
      </p:grpSpPr>
      <p:sp>
        <p:nvSpPr>
          <p:cNvPr id="5447" name="Shape 54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48" name="Shape 54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3" name="Shape 5453"/>
        <p:cNvGrpSpPr/>
        <p:nvPr/>
      </p:nvGrpSpPr>
      <p:grpSpPr>
        <a:xfrm>
          <a:off x="0" y="0"/>
          <a:ext cx="0" cy="0"/>
          <a:chOff x="0" y="0"/>
          <a:chExt cx="0" cy="0"/>
        </a:xfrm>
      </p:grpSpPr>
      <p:sp>
        <p:nvSpPr>
          <p:cNvPr id="5454" name="Shape 54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55" name="Shape 54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Install lib aio on crossroads</a:t>
            </a:r>
            <a:endParaRPr/>
          </a:p>
        </p:txBody>
      </p:sp>
    </p:spTree>
  </p:cSld>
  <p:clrMapOvr>
    <a:masterClrMapping/>
  </p:clrMapOvr>
</p:notes>
</file>

<file path=ppt/notesSlides/notesSlide7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0" name="Shape 5460"/>
        <p:cNvGrpSpPr/>
        <p:nvPr/>
      </p:nvGrpSpPr>
      <p:grpSpPr>
        <a:xfrm>
          <a:off x="0" y="0"/>
          <a:ext cx="0" cy="0"/>
          <a:chOff x="0" y="0"/>
          <a:chExt cx="0" cy="0"/>
        </a:xfrm>
      </p:grpSpPr>
      <p:sp>
        <p:nvSpPr>
          <p:cNvPr id="5461" name="Shape 54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62" name="Shape 54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Patch 1: Unordered maps</a:t>
            </a:r>
            <a:endParaRPr/>
          </a:p>
          <a:p>
            <a:pPr indent="0" lvl="0" marL="0">
              <a:spcBef>
                <a:spcPts val="0"/>
              </a:spcBef>
              <a:spcAft>
                <a:spcPts val="0"/>
              </a:spcAft>
              <a:buNone/>
            </a:pPr>
            <a:r>
              <a:rPr lang="en"/>
              <a:t>Patch 2: </a:t>
            </a:r>
            <a:r>
              <a:rPr lang="en">
                <a:solidFill>
                  <a:schemeClr val="dk1"/>
                </a:solidFill>
              </a:rPr>
              <a:t> + reusing references (not all at once, incrementally)</a:t>
            </a:r>
            <a:endParaRPr>
              <a:solidFill>
                <a:schemeClr val="dk1"/>
              </a:solidFill>
            </a:endParaRPr>
          </a:p>
          <a:p>
            <a:pPr indent="0" lvl="0" marL="0">
              <a:spcBef>
                <a:spcPts val="0"/>
              </a:spcBef>
              <a:spcAft>
                <a:spcPts val="0"/>
              </a:spcAft>
              <a:buNone/>
            </a:pPr>
            <a:r>
              <a:rPr lang="en">
                <a:solidFill>
                  <a:schemeClr val="dk1"/>
                </a:solidFill>
              </a:rPr>
              <a:t>Patch 3: On top of this, use array based caching.</a:t>
            </a:r>
            <a:endParaRPr>
              <a:solidFill>
                <a:schemeClr val="dk1"/>
              </a:solidFill>
            </a:endParaRPr>
          </a:p>
        </p:txBody>
      </p:sp>
    </p:spTree>
  </p:cSld>
  <p:clrMapOvr>
    <a:masterClrMapping/>
  </p:clrMapOvr>
</p:notes>
</file>

<file path=ppt/notesSlides/notesSlide7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7" name="Shape 5467"/>
        <p:cNvGrpSpPr/>
        <p:nvPr/>
      </p:nvGrpSpPr>
      <p:grpSpPr>
        <a:xfrm>
          <a:off x="0" y="0"/>
          <a:ext cx="0" cy="0"/>
          <a:chOff x="0" y="0"/>
          <a:chExt cx="0" cy="0"/>
        </a:xfrm>
      </p:grpSpPr>
      <p:sp>
        <p:nvSpPr>
          <p:cNvPr id="5468" name="Shape 54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69" name="Shape 54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4" name="Shape 5474"/>
        <p:cNvGrpSpPr/>
        <p:nvPr/>
      </p:nvGrpSpPr>
      <p:grpSpPr>
        <a:xfrm>
          <a:off x="0" y="0"/>
          <a:ext cx="0" cy="0"/>
          <a:chOff x="0" y="0"/>
          <a:chExt cx="0" cy="0"/>
        </a:xfrm>
      </p:grpSpPr>
      <p:sp>
        <p:nvSpPr>
          <p:cNvPr id="5475" name="Shape 54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76" name="Shape 54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1" name="Shape 5481"/>
        <p:cNvGrpSpPr/>
        <p:nvPr/>
      </p:nvGrpSpPr>
      <p:grpSpPr>
        <a:xfrm>
          <a:off x="0" y="0"/>
          <a:ext cx="0" cy="0"/>
          <a:chOff x="0" y="0"/>
          <a:chExt cx="0" cy="0"/>
        </a:xfrm>
      </p:grpSpPr>
      <p:sp>
        <p:nvSpPr>
          <p:cNvPr id="5482" name="Shape 54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83" name="Shape 54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5" name="Shape 5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8" name="Shape 5488"/>
        <p:cNvGrpSpPr/>
        <p:nvPr/>
      </p:nvGrpSpPr>
      <p:grpSpPr>
        <a:xfrm>
          <a:off x="0" y="0"/>
          <a:ext cx="0" cy="0"/>
          <a:chOff x="0" y="0"/>
          <a:chExt cx="0" cy="0"/>
        </a:xfrm>
      </p:grpSpPr>
      <p:sp>
        <p:nvSpPr>
          <p:cNvPr id="5489" name="Shape 5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90" name="Shape 54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5" name="Shape 5495"/>
        <p:cNvGrpSpPr/>
        <p:nvPr/>
      </p:nvGrpSpPr>
      <p:grpSpPr>
        <a:xfrm>
          <a:off x="0" y="0"/>
          <a:ext cx="0" cy="0"/>
          <a:chOff x="0" y="0"/>
          <a:chExt cx="0" cy="0"/>
        </a:xfrm>
      </p:grpSpPr>
      <p:sp>
        <p:nvSpPr>
          <p:cNvPr id="5496" name="Shape 5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97" name="Shape 54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2" name="Shape 5502"/>
        <p:cNvGrpSpPr/>
        <p:nvPr/>
      </p:nvGrpSpPr>
      <p:grpSpPr>
        <a:xfrm>
          <a:off x="0" y="0"/>
          <a:ext cx="0" cy="0"/>
          <a:chOff x="0" y="0"/>
          <a:chExt cx="0" cy="0"/>
        </a:xfrm>
      </p:grpSpPr>
      <p:sp>
        <p:nvSpPr>
          <p:cNvPr id="5503" name="Shape 55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04" name="Shape 55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9" name="Shape 5509"/>
        <p:cNvGrpSpPr/>
        <p:nvPr/>
      </p:nvGrpSpPr>
      <p:grpSpPr>
        <a:xfrm>
          <a:off x="0" y="0"/>
          <a:ext cx="0" cy="0"/>
          <a:chOff x="0" y="0"/>
          <a:chExt cx="0" cy="0"/>
        </a:xfrm>
      </p:grpSpPr>
      <p:sp>
        <p:nvSpPr>
          <p:cNvPr id="5510" name="Shape 55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11" name="Shape 55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Array for untraced_sys_call_counts_  of type long</a:t>
            </a:r>
            <a:endParaRPr>
              <a:solidFill>
                <a:schemeClr val="dk1"/>
              </a:solidFill>
            </a:endParaRPr>
          </a:p>
        </p:txBody>
      </p:sp>
    </p:spTree>
  </p:cSld>
  <p:clrMapOvr>
    <a:masterClrMapping/>
  </p:clrMapOvr>
</p:notes>
</file>

<file path=ppt/notesSlides/notesSlide7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6" name="Shape 5516"/>
        <p:cNvGrpSpPr/>
        <p:nvPr/>
      </p:nvGrpSpPr>
      <p:grpSpPr>
        <a:xfrm>
          <a:off x="0" y="0"/>
          <a:ext cx="0" cy="0"/>
          <a:chOff x="0" y="0"/>
          <a:chExt cx="0" cy="0"/>
        </a:xfrm>
      </p:grpSpPr>
      <p:sp>
        <p:nvSpPr>
          <p:cNvPr id="5517" name="Shape 55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18" name="Shape 55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3" name="Shape 5523"/>
        <p:cNvGrpSpPr/>
        <p:nvPr/>
      </p:nvGrpSpPr>
      <p:grpSpPr>
        <a:xfrm>
          <a:off x="0" y="0"/>
          <a:ext cx="0" cy="0"/>
          <a:chOff x="0" y="0"/>
          <a:chExt cx="0" cy="0"/>
        </a:xfrm>
      </p:grpSpPr>
      <p:sp>
        <p:nvSpPr>
          <p:cNvPr id="5524" name="Shape 55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25" name="Shape 55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0" name="Shape 5530"/>
        <p:cNvGrpSpPr/>
        <p:nvPr/>
      </p:nvGrpSpPr>
      <p:grpSpPr>
        <a:xfrm>
          <a:off x="0" y="0"/>
          <a:ext cx="0" cy="0"/>
          <a:chOff x="0" y="0"/>
          <a:chExt cx="0" cy="0"/>
        </a:xfrm>
      </p:grpSpPr>
      <p:sp>
        <p:nvSpPr>
          <p:cNvPr id="5531" name="Shape 5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32" name="Shape 55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7" name="Shape 5537"/>
        <p:cNvGrpSpPr/>
        <p:nvPr/>
      </p:nvGrpSpPr>
      <p:grpSpPr>
        <a:xfrm>
          <a:off x="0" y="0"/>
          <a:ext cx="0" cy="0"/>
          <a:chOff x="0" y="0"/>
          <a:chExt cx="0" cy="0"/>
        </a:xfrm>
      </p:grpSpPr>
      <p:sp>
        <p:nvSpPr>
          <p:cNvPr id="5538" name="Shape 55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39" name="Shape 55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4" name="Shape 5544"/>
        <p:cNvGrpSpPr/>
        <p:nvPr/>
      </p:nvGrpSpPr>
      <p:grpSpPr>
        <a:xfrm>
          <a:off x="0" y="0"/>
          <a:ext cx="0" cy="0"/>
          <a:chOff x="0" y="0"/>
          <a:chExt cx="0" cy="0"/>
        </a:xfrm>
      </p:grpSpPr>
      <p:sp>
        <p:nvSpPr>
          <p:cNvPr id="5545" name="Shape 55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46" name="Shape 55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1" name="Shape 5551"/>
        <p:cNvGrpSpPr/>
        <p:nvPr/>
      </p:nvGrpSpPr>
      <p:grpSpPr>
        <a:xfrm>
          <a:off x="0" y="0"/>
          <a:ext cx="0" cy="0"/>
          <a:chOff x="0" y="0"/>
          <a:chExt cx="0" cy="0"/>
        </a:xfrm>
      </p:grpSpPr>
      <p:sp>
        <p:nvSpPr>
          <p:cNvPr id="5552" name="Shape 55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53" name="Shape 55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Shape 6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2" name="Shape 6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8" name="Shape 5558"/>
        <p:cNvGrpSpPr/>
        <p:nvPr/>
      </p:nvGrpSpPr>
      <p:grpSpPr>
        <a:xfrm>
          <a:off x="0" y="0"/>
          <a:ext cx="0" cy="0"/>
          <a:chOff x="0" y="0"/>
          <a:chExt cx="0" cy="0"/>
        </a:xfrm>
      </p:grpSpPr>
      <p:sp>
        <p:nvSpPr>
          <p:cNvPr id="5559" name="Shape 55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60" name="Shape 55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5" name="Shape 5565"/>
        <p:cNvGrpSpPr/>
        <p:nvPr/>
      </p:nvGrpSpPr>
      <p:grpSpPr>
        <a:xfrm>
          <a:off x="0" y="0"/>
          <a:ext cx="0" cy="0"/>
          <a:chOff x="0" y="0"/>
          <a:chExt cx="0" cy="0"/>
        </a:xfrm>
      </p:grpSpPr>
      <p:sp>
        <p:nvSpPr>
          <p:cNvPr id="5566" name="Shape 55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67" name="Shape 55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2" name="Shape 5572"/>
        <p:cNvGrpSpPr/>
        <p:nvPr/>
      </p:nvGrpSpPr>
      <p:grpSpPr>
        <a:xfrm>
          <a:off x="0" y="0"/>
          <a:ext cx="0" cy="0"/>
          <a:chOff x="0" y="0"/>
          <a:chExt cx="0" cy="0"/>
        </a:xfrm>
      </p:grpSpPr>
      <p:sp>
        <p:nvSpPr>
          <p:cNvPr id="5573" name="Shape 55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74" name="Shape 55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9" name="Shape 5579"/>
        <p:cNvGrpSpPr/>
        <p:nvPr/>
      </p:nvGrpSpPr>
      <p:grpSpPr>
        <a:xfrm>
          <a:off x="0" y="0"/>
          <a:ext cx="0" cy="0"/>
          <a:chOff x="0" y="0"/>
          <a:chExt cx="0" cy="0"/>
        </a:xfrm>
      </p:grpSpPr>
      <p:sp>
        <p:nvSpPr>
          <p:cNvPr id="5580" name="Shape 55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1" name="Shape 55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7" name="Shape 5587"/>
        <p:cNvGrpSpPr/>
        <p:nvPr/>
      </p:nvGrpSpPr>
      <p:grpSpPr>
        <a:xfrm>
          <a:off x="0" y="0"/>
          <a:ext cx="0" cy="0"/>
          <a:chOff x="0" y="0"/>
          <a:chExt cx="0" cy="0"/>
        </a:xfrm>
      </p:grpSpPr>
      <p:sp>
        <p:nvSpPr>
          <p:cNvPr id="5588" name="Shape 55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9" name="Shape 55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4" name="Shape 5594"/>
        <p:cNvGrpSpPr/>
        <p:nvPr/>
      </p:nvGrpSpPr>
      <p:grpSpPr>
        <a:xfrm>
          <a:off x="0" y="0"/>
          <a:ext cx="0" cy="0"/>
          <a:chOff x="0" y="0"/>
          <a:chExt cx="0" cy="0"/>
        </a:xfrm>
      </p:grpSpPr>
      <p:sp>
        <p:nvSpPr>
          <p:cNvPr id="5595" name="Shape 55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96" name="Shape 55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1" name="Shape 5601"/>
        <p:cNvGrpSpPr/>
        <p:nvPr/>
      </p:nvGrpSpPr>
      <p:grpSpPr>
        <a:xfrm>
          <a:off x="0" y="0"/>
          <a:ext cx="0" cy="0"/>
          <a:chOff x="0" y="0"/>
          <a:chExt cx="0" cy="0"/>
        </a:xfrm>
      </p:grpSpPr>
      <p:sp>
        <p:nvSpPr>
          <p:cNvPr id="5602" name="Shape 56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03" name="Shape 56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8" name="Shape 5608"/>
        <p:cNvGrpSpPr/>
        <p:nvPr/>
      </p:nvGrpSpPr>
      <p:grpSpPr>
        <a:xfrm>
          <a:off x="0" y="0"/>
          <a:ext cx="0" cy="0"/>
          <a:chOff x="0" y="0"/>
          <a:chExt cx="0" cy="0"/>
        </a:xfrm>
      </p:grpSpPr>
      <p:sp>
        <p:nvSpPr>
          <p:cNvPr id="5609" name="Shape 56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10" name="Shape 56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5" name="Shape 5615"/>
        <p:cNvGrpSpPr/>
        <p:nvPr/>
      </p:nvGrpSpPr>
      <p:grpSpPr>
        <a:xfrm>
          <a:off x="0" y="0"/>
          <a:ext cx="0" cy="0"/>
          <a:chOff x="0" y="0"/>
          <a:chExt cx="0" cy="0"/>
        </a:xfrm>
      </p:grpSpPr>
      <p:sp>
        <p:nvSpPr>
          <p:cNvPr id="5616" name="Shape 56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17" name="Shape 56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2" name="Shape 5622"/>
        <p:cNvGrpSpPr/>
        <p:nvPr/>
      </p:nvGrpSpPr>
      <p:grpSpPr>
        <a:xfrm>
          <a:off x="0" y="0"/>
          <a:ext cx="0" cy="0"/>
          <a:chOff x="0" y="0"/>
          <a:chExt cx="0" cy="0"/>
        </a:xfrm>
      </p:grpSpPr>
      <p:sp>
        <p:nvSpPr>
          <p:cNvPr id="5623" name="Shape 56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24" name="Shape 56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Shape 6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9" name="Shape 6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9" name="Shape 5629"/>
        <p:cNvGrpSpPr/>
        <p:nvPr/>
      </p:nvGrpSpPr>
      <p:grpSpPr>
        <a:xfrm>
          <a:off x="0" y="0"/>
          <a:ext cx="0" cy="0"/>
          <a:chOff x="0" y="0"/>
          <a:chExt cx="0" cy="0"/>
        </a:xfrm>
      </p:grpSpPr>
      <p:sp>
        <p:nvSpPr>
          <p:cNvPr id="5630" name="Shape 56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31" name="Shape 56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6" name="Shape 5636"/>
        <p:cNvGrpSpPr/>
        <p:nvPr/>
      </p:nvGrpSpPr>
      <p:grpSpPr>
        <a:xfrm>
          <a:off x="0" y="0"/>
          <a:ext cx="0" cy="0"/>
          <a:chOff x="0" y="0"/>
          <a:chExt cx="0" cy="0"/>
        </a:xfrm>
      </p:grpSpPr>
      <p:sp>
        <p:nvSpPr>
          <p:cNvPr id="5637" name="Shape 5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38" name="Shape 56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4" name="Shape 5644"/>
        <p:cNvGrpSpPr/>
        <p:nvPr/>
      </p:nvGrpSpPr>
      <p:grpSpPr>
        <a:xfrm>
          <a:off x="0" y="0"/>
          <a:ext cx="0" cy="0"/>
          <a:chOff x="0" y="0"/>
          <a:chExt cx="0" cy="0"/>
        </a:xfrm>
      </p:grpSpPr>
      <p:sp>
        <p:nvSpPr>
          <p:cNvPr id="5645" name="Shape 56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46" name="Shape 56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1" name="Shape 5651"/>
        <p:cNvGrpSpPr/>
        <p:nvPr/>
      </p:nvGrpSpPr>
      <p:grpSpPr>
        <a:xfrm>
          <a:off x="0" y="0"/>
          <a:ext cx="0" cy="0"/>
          <a:chOff x="0" y="0"/>
          <a:chExt cx="0" cy="0"/>
        </a:xfrm>
      </p:grpSpPr>
      <p:sp>
        <p:nvSpPr>
          <p:cNvPr id="5652" name="Shape 56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53" name="Shape 56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8" name="Shape 5658"/>
        <p:cNvGrpSpPr/>
        <p:nvPr/>
      </p:nvGrpSpPr>
      <p:grpSpPr>
        <a:xfrm>
          <a:off x="0" y="0"/>
          <a:ext cx="0" cy="0"/>
          <a:chOff x="0" y="0"/>
          <a:chExt cx="0" cy="0"/>
        </a:xfrm>
      </p:grpSpPr>
      <p:sp>
        <p:nvSpPr>
          <p:cNvPr id="5659" name="Shape 56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60" name="Shape 56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5" name="Shape 5665"/>
        <p:cNvGrpSpPr/>
        <p:nvPr/>
      </p:nvGrpSpPr>
      <p:grpSpPr>
        <a:xfrm>
          <a:off x="0" y="0"/>
          <a:ext cx="0" cy="0"/>
          <a:chOff x="0" y="0"/>
          <a:chExt cx="0" cy="0"/>
        </a:xfrm>
      </p:grpSpPr>
      <p:sp>
        <p:nvSpPr>
          <p:cNvPr id="5666" name="Shape 56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67" name="Shape 56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3" name="Shape 5673"/>
        <p:cNvGrpSpPr/>
        <p:nvPr/>
      </p:nvGrpSpPr>
      <p:grpSpPr>
        <a:xfrm>
          <a:off x="0" y="0"/>
          <a:ext cx="0" cy="0"/>
          <a:chOff x="0" y="0"/>
          <a:chExt cx="0" cy="0"/>
        </a:xfrm>
      </p:grpSpPr>
      <p:sp>
        <p:nvSpPr>
          <p:cNvPr id="5674" name="Shape 56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75" name="Shape 56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2" name="Shape 5682"/>
        <p:cNvGrpSpPr/>
        <p:nvPr/>
      </p:nvGrpSpPr>
      <p:grpSpPr>
        <a:xfrm>
          <a:off x="0" y="0"/>
          <a:ext cx="0" cy="0"/>
          <a:chOff x="0" y="0"/>
          <a:chExt cx="0" cy="0"/>
        </a:xfrm>
      </p:grpSpPr>
      <p:sp>
        <p:nvSpPr>
          <p:cNvPr id="5683" name="Shape 56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84" name="Shape 56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1" name="Shape 5691"/>
        <p:cNvGrpSpPr/>
        <p:nvPr/>
      </p:nvGrpSpPr>
      <p:grpSpPr>
        <a:xfrm>
          <a:off x="0" y="0"/>
          <a:ext cx="0" cy="0"/>
          <a:chOff x="0" y="0"/>
          <a:chExt cx="0" cy="0"/>
        </a:xfrm>
      </p:grpSpPr>
      <p:sp>
        <p:nvSpPr>
          <p:cNvPr id="5692" name="Shape 56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93" name="Shape 56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8" name="Shape 5698"/>
        <p:cNvGrpSpPr/>
        <p:nvPr/>
      </p:nvGrpSpPr>
      <p:grpSpPr>
        <a:xfrm>
          <a:off x="0" y="0"/>
          <a:ext cx="0" cy="0"/>
          <a:chOff x="0" y="0"/>
          <a:chExt cx="0" cy="0"/>
        </a:xfrm>
      </p:grpSpPr>
      <p:sp>
        <p:nvSpPr>
          <p:cNvPr id="5699" name="Shape 56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00" name="Shape 57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Shape 6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6" name="Shape 6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5" name="Shape 5705"/>
        <p:cNvGrpSpPr/>
        <p:nvPr/>
      </p:nvGrpSpPr>
      <p:grpSpPr>
        <a:xfrm>
          <a:off x="0" y="0"/>
          <a:ext cx="0" cy="0"/>
          <a:chOff x="0" y="0"/>
          <a:chExt cx="0" cy="0"/>
        </a:xfrm>
      </p:grpSpPr>
      <p:sp>
        <p:nvSpPr>
          <p:cNvPr id="5706" name="Shape 57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07" name="Shape 57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2" name="Shape 5712"/>
        <p:cNvGrpSpPr/>
        <p:nvPr/>
      </p:nvGrpSpPr>
      <p:grpSpPr>
        <a:xfrm>
          <a:off x="0" y="0"/>
          <a:ext cx="0" cy="0"/>
          <a:chOff x="0" y="0"/>
          <a:chExt cx="0" cy="0"/>
        </a:xfrm>
      </p:grpSpPr>
      <p:sp>
        <p:nvSpPr>
          <p:cNvPr id="5713" name="Shape 57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14" name="Shape 57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9" name="Shape 5719"/>
        <p:cNvGrpSpPr/>
        <p:nvPr/>
      </p:nvGrpSpPr>
      <p:grpSpPr>
        <a:xfrm>
          <a:off x="0" y="0"/>
          <a:ext cx="0" cy="0"/>
          <a:chOff x="0" y="0"/>
          <a:chExt cx="0" cy="0"/>
        </a:xfrm>
      </p:grpSpPr>
      <p:sp>
        <p:nvSpPr>
          <p:cNvPr id="5720" name="Shape 57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21" name="Shape 57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6" name="Shape 5726"/>
        <p:cNvGrpSpPr/>
        <p:nvPr/>
      </p:nvGrpSpPr>
      <p:grpSpPr>
        <a:xfrm>
          <a:off x="0" y="0"/>
          <a:ext cx="0" cy="0"/>
          <a:chOff x="0" y="0"/>
          <a:chExt cx="0" cy="0"/>
        </a:xfrm>
      </p:grpSpPr>
      <p:sp>
        <p:nvSpPr>
          <p:cNvPr id="5727" name="Shape 57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28" name="Shape 57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3" name="Shape 5733"/>
        <p:cNvGrpSpPr/>
        <p:nvPr/>
      </p:nvGrpSpPr>
      <p:grpSpPr>
        <a:xfrm>
          <a:off x="0" y="0"/>
          <a:ext cx="0" cy="0"/>
          <a:chOff x="0" y="0"/>
          <a:chExt cx="0" cy="0"/>
        </a:xfrm>
      </p:grpSpPr>
      <p:sp>
        <p:nvSpPr>
          <p:cNvPr id="5734" name="Shape 57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35" name="Shape 57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0" name="Shape 5740"/>
        <p:cNvGrpSpPr/>
        <p:nvPr/>
      </p:nvGrpSpPr>
      <p:grpSpPr>
        <a:xfrm>
          <a:off x="0" y="0"/>
          <a:ext cx="0" cy="0"/>
          <a:chOff x="0" y="0"/>
          <a:chExt cx="0" cy="0"/>
        </a:xfrm>
      </p:grpSpPr>
      <p:sp>
        <p:nvSpPr>
          <p:cNvPr id="5741" name="Shape 57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42" name="Shape 57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7" name="Shape 5747"/>
        <p:cNvGrpSpPr/>
        <p:nvPr/>
      </p:nvGrpSpPr>
      <p:grpSpPr>
        <a:xfrm>
          <a:off x="0" y="0"/>
          <a:ext cx="0" cy="0"/>
          <a:chOff x="0" y="0"/>
          <a:chExt cx="0" cy="0"/>
        </a:xfrm>
      </p:grpSpPr>
      <p:sp>
        <p:nvSpPr>
          <p:cNvPr id="5748" name="Shape 57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49" name="Shape 57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4" name="Shape 5754"/>
        <p:cNvGrpSpPr/>
        <p:nvPr/>
      </p:nvGrpSpPr>
      <p:grpSpPr>
        <a:xfrm>
          <a:off x="0" y="0"/>
          <a:ext cx="0" cy="0"/>
          <a:chOff x="0" y="0"/>
          <a:chExt cx="0" cy="0"/>
        </a:xfrm>
      </p:grpSpPr>
      <p:sp>
        <p:nvSpPr>
          <p:cNvPr id="5755" name="Shape 57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56" name="Shape 57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1" name="Shape 5761"/>
        <p:cNvGrpSpPr/>
        <p:nvPr/>
      </p:nvGrpSpPr>
      <p:grpSpPr>
        <a:xfrm>
          <a:off x="0" y="0"/>
          <a:ext cx="0" cy="0"/>
          <a:chOff x="0" y="0"/>
          <a:chExt cx="0" cy="0"/>
        </a:xfrm>
      </p:grpSpPr>
      <p:sp>
        <p:nvSpPr>
          <p:cNvPr id="5762" name="Shape 57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63" name="Shape 57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8" name="Shape 5768"/>
        <p:cNvGrpSpPr/>
        <p:nvPr/>
      </p:nvGrpSpPr>
      <p:grpSpPr>
        <a:xfrm>
          <a:off x="0" y="0"/>
          <a:ext cx="0" cy="0"/>
          <a:chOff x="0" y="0"/>
          <a:chExt cx="0" cy="0"/>
        </a:xfrm>
      </p:grpSpPr>
      <p:sp>
        <p:nvSpPr>
          <p:cNvPr id="5769" name="Shape 57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70" name="Shape 57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Shape 6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3" name="Shape 6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5" name="Shape 5775"/>
        <p:cNvGrpSpPr/>
        <p:nvPr/>
      </p:nvGrpSpPr>
      <p:grpSpPr>
        <a:xfrm>
          <a:off x="0" y="0"/>
          <a:ext cx="0" cy="0"/>
          <a:chOff x="0" y="0"/>
          <a:chExt cx="0" cy="0"/>
        </a:xfrm>
      </p:grpSpPr>
      <p:sp>
        <p:nvSpPr>
          <p:cNvPr id="5776" name="Shape 57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77" name="Shape 57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Nehil: Travelling to Seattle for on-site interviews, please note down the inputs for me.</a:t>
            </a:r>
            <a:endParaRPr/>
          </a:p>
        </p:txBody>
      </p:sp>
    </p:spTree>
  </p:cSld>
  <p:clrMapOvr>
    <a:masterClrMapping/>
  </p:clrMapOvr>
</p:notes>
</file>

<file path=ppt/notesSlides/notesSlide8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2" name="Shape 5782"/>
        <p:cNvGrpSpPr/>
        <p:nvPr/>
      </p:nvGrpSpPr>
      <p:grpSpPr>
        <a:xfrm>
          <a:off x="0" y="0"/>
          <a:ext cx="0" cy="0"/>
          <a:chOff x="0" y="0"/>
          <a:chExt cx="0" cy="0"/>
        </a:xfrm>
      </p:grpSpPr>
      <p:sp>
        <p:nvSpPr>
          <p:cNvPr id="5783" name="Shape 57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84" name="Shape 57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9" name="Shape 5789"/>
        <p:cNvGrpSpPr/>
        <p:nvPr/>
      </p:nvGrpSpPr>
      <p:grpSpPr>
        <a:xfrm>
          <a:off x="0" y="0"/>
          <a:ext cx="0" cy="0"/>
          <a:chOff x="0" y="0"/>
          <a:chExt cx="0" cy="0"/>
        </a:xfrm>
      </p:grpSpPr>
      <p:sp>
        <p:nvSpPr>
          <p:cNvPr id="5790" name="Shape 57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91" name="Shape 57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6" name="Shape 5796"/>
        <p:cNvGrpSpPr/>
        <p:nvPr/>
      </p:nvGrpSpPr>
      <p:grpSpPr>
        <a:xfrm>
          <a:off x="0" y="0"/>
          <a:ext cx="0" cy="0"/>
          <a:chOff x="0" y="0"/>
          <a:chExt cx="0" cy="0"/>
        </a:xfrm>
      </p:grpSpPr>
      <p:sp>
        <p:nvSpPr>
          <p:cNvPr id="5797" name="Shape 57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98" name="Shape 57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3" name="Shape 5803"/>
        <p:cNvGrpSpPr/>
        <p:nvPr/>
      </p:nvGrpSpPr>
      <p:grpSpPr>
        <a:xfrm>
          <a:off x="0" y="0"/>
          <a:ext cx="0" cy="0"/>
          <a:chOff x="0" y="0"/>
          <a:chExt cx="0" cy="0"/>
        </a:xfrm>
      </p:grpSpPr>
      <p:sp>
        <p:nvSpPr>
          <p:cNvPr id="5804" name="Shape 58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05" name="Shape 58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0" name="Shape 5810"/>
        <p:cNvGrpSpPr/>
        <p:nvPr/>
      </p:nvGrpSpPr>
      <p:grpSpPr>
        <a:xfrm>
          <a:off x="0" y="0"/>
          <a:ext cx="0" cy="0"/>
          <a:chOff x="0" y="0"/>
          <a:chExt cx="0" cy="0"/>
        </a:xfrm>
      </p:grpSpPr>
      <p:sp>
        <p:nvSpPr>
          <p:cNvPr id="5811" name="Shape 58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12" name="Shape 58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7" name="Shape 5817"/>
        <p:cNvGrpSpPr/>
        <p:nvPr/>
      </p:nvGrpSpPr>
      <p:grpSpPr>
        <a:xfrm>
          <a:off x="0" y="0"/>
          <a:ext cx="0" cy="0"/>
          <a:chOff x="0" y="0"/>
          <a:chExt cx="0" cy="0"/>
        </a:xfrm>
      </p:grpSpPr>
      <p:sp>
        <p:nvSpPr>
          <p:cNvPr id="5818" name="Shape 58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19" name="Shape 58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4" name="Shape 5824"/>
        <p:cNvGrpSpPr/>
        <p:nvPr/>
      </p:nvGrpSpPr>
      <p:grpSpPr>
        <a:xfrm>
          <a:off x="0" y="0"/>
          <a:ext cx="0" cy="0"/>
          <a:chOff x="0" y="0"/>
          <a:chExt cx="0" cy="0"/>
        </a:xfrm>
      </p:grpSpPr>
      <p:sp>
        <p:nvSpPr>
          <p:cNvPr id="5825" name="Shape 58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26" name="Shape 58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1" name="Shape 5831"/>
        <p:cNvGrpSpPr/>
        <p:nvPr/>
      </p:nvGrpSpPr>
      <p:grpSpPr>
        <a:xfrm>
          <a:off x="0" y="0"/>
          <a:ext cx="0" cy="0"/>
          <a:chOff x="0" y="0"/>
          <a:chExt cx="0" cy="0"/>
        </a:xfrm>
      </p:grpSpPr>
      <p:sp>
        <p:nvSpPr>
          <p:cNvPr id="5832" name="Shape 58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33" name="Shape 58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8" name="Shape 5838"/>
        <p:cNvGrpSpPr/>
        <p:nvPr/>
      </p:nvGrpSpPr>
      <p:grpSpPr>
        <a:xfrm>
          <a:off x="0" y="0"/>
          <a:ext cx="0" cy="0"/>
          <a:chOff x="0" y="0"/>
          <a:chExt cx="0" cy="0"/>
        </a:xfrm>
      </p:grpSpPr>
      <p:sp>
        <p:nvSpPr>
          <p:cNvPr id="5839" name="Shape 58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40" name="Shape 58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Shape 6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0" name="Shape 6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5" name="Shape 5845"/>
        <p:cNvGrpSpPr/>
        <p:nvPr/>
      </p:nvGrpSpPr>
      <p:grpSpPr>
        <a:xfrm>
          <a:off x="0" y="0"/>
          <a:ext cx="0" cy="0"/>
          <a:chOff x="0" y="0"/>
          <a:chExt cx="0" cy="0"/>
        </a:xfrm>
      </p:grpSpPr>
      <p:sp>
        <p:nvSpPr>
          <p:cNvPr id="5846" name="Shape 58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47" name="Shape 58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3" name="Shape 5853"/>
        <p:cNvGrpSpPr/>
        <p:nvPr/>
      </p:nvGrpSpPr>
      <p:grpSpPr>
        <a:xfrm>
          <a:off x="0" y="0"/>
          <a:ext cx="0" cy="0"/>
          <a:chOff x="0" y="0"/>
          <a:chExt cx="0" cy="0"/>
        </a:xfrm>
      </p:grpSpPr>
      <p:sp>
        <p:nvSpPr>
          <p:cNvPr id="5854" name="Shape 58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55" name="Shape 58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0" name="Shape 5860"/>
        <p:cNvGrpSpPr/>
        <p:nvPr/>
      </p:nvGrpSpPr>
      <p:grpSpPr>
        <a:xfrm>
          <a:off x="0" y="0"/>
          <a:ext cx="0" cy="0"/>
          <a:chOff x="0" y="0"/>
          <a:chExt cx="0" cy="0"/>
        </a:xfrm>
      </p:grpSpPr>
      <p:sp>
        <p:nvSpPr>
          <p:cNvPr id="5861" name="Shape 58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62" name="Shape 58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7" name="Shape 5867"/>
        <p:cNvGrpSpPr/>
        <p:nvPr/>
      </p:nvGrpSpPr>
      <p:grpSpPr>
        <a:xfrm>
          <a:off x="0" y="0"/>
          <a:ext cx="0" cy="0"/>
          <a:chOff x="0" y="0"/>
          <a:chExt cx="0" cy="0"/>
        </a:xfrm>
      </p:grpSpPr>
      <p:sp>
        <p:nvSpPr>
          <p:cNvPr id="5868" name="Shape 58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69" name="Shape 58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4" name="Shape 5874"/>
        <p:cNvGrpSpPr/>
        <p:nvPr/>
      </p:nvGrpSpPr>
      <p:grpSpPr>
        <a:xfrm>
          <a:off x="0" y="0"/>
          <a:ext cx="0" cy="0"/>
          <a:chOff x="0" y="0"/>
          <a:chExt cx="0" cy="0"/>
        </a:xfrm>
      </p:grpSpPr>
      <p:sp>
        <p:nvSpPr>
          <p:cNvPr id="5875" name="Shape 58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76" name="Shape 58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1" name="Shape 5881"/>
        <p:cNvGrpSpPr/>
        <p:nvPr/>
      </p:nvGrpSpPr>
      <p:grpSpPr>
        <a:xfrm>
          <a:off x="0" y="0"/>
          <a:ext cx="0" cy="0"/>
          <a:chOff x="0" y="0"/>
          <a:chExt cx="0" cy="0"/>
        </a:xfrm>
      </p:grpSpPr>
      <p:sp>
        <p:nvSpPr>
          <p:cNvPr id="5882" name="Shape 58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83" name="Shape 58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8" name="Shape 5888"/>
        <p:cNvGrpSpPr/>
        <p:nvPr/>
      </p:nvGrpSpPr>
      <p:grpSpPr>
        <a:xfrm>
          <a:off x="0" y="0"/>
          <a:ext cx="0" cy="0"/>
          <a:chOff x="0" y="0"/>
          <a:chExt cx="0" cy="0"/>
        </a:xfrm>
      </p:grpSpPr>
      <p:sp>
        <p:nvSpPr>
          <p:cNvPr id="5889" name="Shape 58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90" name="Shape 58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5" name="Shape 5895"/>
        <p:cNvGrpSpPr/>
        <p:nvPr/>
      </p:nvGrpSpPr>
      <p:grpSpPr>
        <a:xfrm>
          <a:off x="0" y="0"/>
          <a:ext cx="0" cy="0"/>
          <a:chOff x="0" y="0"/>
          <a:chExt cx="0" cy="0"/>
        </a:xfrm>
      </p:grpSpPr>
      <p:sp>
        <p:nvSpPr>
          <p:cNvPr id="5896" name="Shape 58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97" name="Shape 58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2" name="Shape 5902"/>
        <p:cNvGrpSpPr/>
        <p:nvPr/>
      </p:nvGrpSpPr>
      <p:grpSpPr>
        <a:xfrm>
          <a:off x="0" y="0"/>
          <a:ext cx="0" cy="0"/>
          <a:chOff x="0" y="0"/>
          <a:chExt cx="0" cy="0"/>
        </a:xfrm>
      </p:grpSpPr>
      <p:sp>
        <p:nvSpPr>
          <p:cNvPr id="5903" name="Shape 59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04" name="Shape 59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9" name="Shape 5909"/>
        <p:cNvGrpSpPr/>
        <p:nvPr/>
      </p:nvGrpSpPr>
      <p:grpSpPr>
        <a:xfrm>
          <a:off x="0" y="0"/>
          <a:ext cx="0" cy="0"/>
          <a:chOff x="0" y="0"/>
          <a:chExt cx="0" cy="0"/>
        </a:xfrm>
      </p:grpSpPr>
      <p:sp>
        <p:nvSpPr>
          <p:cNvPr id="5910" name="Shape 59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11" name="Shape 59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Shape 6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7" name="Shape 6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6" name="Shape 5916"/>
        <p:cNvGrpSpPr/>
        <p:nvPr/>
      </p:nvGrpSpPr>
      <p:grpSpPr>
        <a:xfrm>
          <a:off x="0" y="0"/>
          <a:ext cx="0" cy="0"/>
          <a:chOff x="0" y="0"/>
          <a:chExt cx="0" cy="0"/>
        </a:xfrm>
      </p:grpSpPr>
      <p:sp>
        <p:nvSpPr>
          <p:cNvPr id="5917" name="Shape 59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18" name="Shape 59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Probably, we might also need to look up syscall.h to get the constant __NR_umask</a:t>
            </a:r>
            <a:endParaRPr/>
          </a:p>
        </p:txBody>
      </p:sp>
    </p:spTree>
  </p:cSld>
  <p:clrMapOvr>
    <a:masterClrMapping/>
  </p:clrMapOvr>
</p:notes>
</file>

<file path=ppt/notesSlides/notesSlide8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3" name="Shape 5923"/>
        <p:cNvGrpSpPr/>
        <p:nvPr/>
      </p:nvGrpSpPr>
      <p:grpSpPr>
        <a:xfrm>
          <a:off x="0" y="0"/>
          <a:ext cx="0" cy="0"/>
          <a:chOff x="0" y="0"/>
          <a:chExt cx="0" cy="0"/>
        </a:xfrm>
      </p:grpSpPr>
      <p:sp>
        <p:nvSpPr>
          <p:cNvPr id="5924" name="Shape 59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25" name="Shape 59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0" name="Shape 5930"/>
        <p:cNvGrpSpPr/>
        <p:nvPr/>
      </p:nvGrpSpPr>
      <p:grpSpPr>
        <a:xfrm>
          <a:off x="0" y="0"/>
          <a:ext cx="0" cy="0"/>
          <a:chOff x="0" y="0"/>
          <a:chExt cx="0" cy="0"/>
        </a:xfrm>
      </p:grpSpPr>
      <p:sp>
        <p:nvSpPr>
          <p:cNvPr id="5931" name="Shape 59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32" name="Shape 59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7" name="Shape 5937"/>
        <p:cNvGrpSpPr/>
        <p:nvPr/>
      </p:nvGrpSpPr>
      <p:grpSpPr>
        <a:xfrm>
          <a:off x="0" y="0"/>
          <a:ext cx="0" cy="0"/>
          <a:chOff x="0" y="0"/>
          <a:chExt cx="0" cy="0"/>
        </a:xfrm>
      </p:grpSpPr>
      <p:sp>
        <p:nvSpPr>
          <p:cNvPr id="5938" name="Shape 59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39" name="Shape 59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4" name="Shape 5944"/>
        <p:cNvGrpSpPr/>
        <p:nvPr/>
      </p:nvGrpSpPr>
      <p:grpSpPr>
        <a:xfrm>
          <a:off x="0" y="0"/>
          <a:ext cx="0" cy="0"/>
          <a:chOff x="0" y="0"/>
          <a:chExt cx="0" cy="0"/>
        </a:xfrm>
      </p:grpSpPr>
      <p:sp>
        <p:nvSpPr>
          <p:cNvPr id="5945" name="Shape 59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6" name="Shape 59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Baseline Master branch timings are missing. Add it after the meeting.</a:t>
            </a:r>
            <a:endParaRPr/>
          </a:p>
          <a:p>
            <a:pPr indent="0" lvl="0" marL="0">
              <a:spcBef>
                <a:spcPts val="0"/>
              </a:spcBef>
              <a:spcAft>
                <a:spcPts val="0"/>
              </a:spcAft>
              <a:buNone/>
            </a:pPr>
            <a:r>
              <a:t/>
            </a:r>
            <a:endParaRPr/>
          </a:p>
        </p:txBody>
      </p:sp>
    </p:spTree>
  </p:cSld>
  <p:clrMapOvr>
    <a:masterClrMapping/>
  </p:clrMapOvr>
</p:notes>
</file>

<file path=ppt/notesSlides/notesSlide8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2" name="Shape 5952"/>
        <p:cNvGrpSpPr/>
        <p:nvPr/>
      </p:nvGrpSpPr>
      <p:grpSpPr>
        <a:xfrm>
          <a:off x="0" y="0"/>
          <a:ext cx="0" cy="0"/>
          <a:chOff x="0" y="0"/>
          <a:chExt cx="0" cy="0"/>
        </a:xfrm>
      </p:grpSpPr>
      <p:sp>
        <p:nvSpPr>
          <p:cNvPr id="5953" name="Shape 59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54" name="Shape 59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Look into issue with commas</a:t>
            </a:r>
            <a:endParaRPr/>
          </a:p>
        </p:txBody>
      </p:sp>
    </p:spTree>
  </p:cSld>
  <p:clrMapOvr>
    <a:masterClrMapping/>
  </p:clrMapOvr>
</p:notes>
</file>

<file path=ppt/notesSlides/notesSlide8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3" name="Shape 5963"/>
        <p:cNvGrpSpPr/>
        <p:nvPr/>
      </p:nvGrpSpPr>
      <p:grpSpPr>
        <a:xfrm>
          <a:off x="0" y="0"/>
          <a:ext cx="0" cy="0"/>
          <a:chOff x="0" y="0"/>
          <a:chExt cx="0" cy="0"/>
        </a:xfrm>
      </p:grpSpPr>
      <p:sp>
        <p:nvSpPr>
          <p:cNvPr id="5964" name="Shape 59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65" name="Shape 59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0" name="Shape 5970"/>
        <p:cNvGrpSpPr/>
        <p:nvPr/>
      </p:nvGrpSpPr>
      <p:grpSpPr>
        <a:xfrm>
          <a:off x="0" y="0"/>
          <a:ext cx="0" cy="0"/>
          <a:chOff x="0" y="0"/>
          <a:chExt cx="0" cy="0"/>
        </a:xfrm>
      </p:grpSpPr>
      <p:sp>
        <p:nvSpPr>
          <p:cNvPr id="5971" name="Shape 59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72" name="Shape 59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7" name="Shape 5977"/>
        <p:cNvGrpSpPr/>
        <p:nvPr/>
      </p:nvGrpSpPr>
      <p:grpSpPr>
        <a:xfrm>
          <a:off x="0" y="0"/>
          <a:ext cx="0" cy="0"/>
          <a:chOff x="0" y="0"/>
          <a:chExt cx="0" cy="0"/>
        </a:xfrm>
      </p:grpSpPr>
      <p:sp>
        <p:nvSpPr>
          <p:cNvPr id="5978" name="Shape 59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79" name="Shape 59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5" name="Shape 5985"/>
        <p:cNvGrpSpPr/>
        <p:nvPr/>
      </p:nvGrpSpPr>
      <p:grpSpPr>
        <a:xfrm>
          <a:off x="0" y="0"/>
          <a:ext cx="0" cy="0"/>
          <a:chOff x="0" y="0"/>
          <a:chExt cx="0" cy="0"/>
        </a:xfrm>
      </p:grpSpPr>
      <p:sp>
        <p:nvSpPr>
          <p:cNvPr id="5986" name="Shape 59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87" name="Shape 59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Shape 6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5" name="Shape 6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2" name="Shape 5992"/>
        <p:cNvGrpSpPr/>
        <p:nvPr/>
      </p:nvGrpSpPr>
      <p:grpSpPr>
        <a:xfrm>
          <a:off x="0" y="0"/>
          <a:ext cx="0" cy="0"/>
          <a:chOff x="0" y="0"/>
          <a:chExt cx="0" cy="0"/>
        </a:xfrm>
      </p:grpSpPr>
      <p:sp>
        <p:nvSpPr>
          <p:cNvPr id="5993" name="Shape 59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94" name="Shape 59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9" name="Shape 5999"/>
        <p:cNvGrpSpPr/>
        <p:nvPr/>
      </p:nvGrpSpPr>
      <p:grpSpPr>
        <a:xfrm>
          <a:off x="0" y="0"/>
          <a:ext cx="0" cy="0"/>
          <a:chOff x="0" y="0"/>
          <a:chExt cx="0" cy="0"/>
        </a:xfrm>
      </p:grpSpPr>
      <p:sp>
        <p:nvSpPr>
          <p:cNvPr id="6000" name="Shape 60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01" name="Shape 60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6" name="Shape 6006"/>
        <p:cNvGrpSpPr/>
        <p:nvPr/>
      </p:nvGrpSpPr>
      <p:grpSpPr>
        <a:xfrm>
          <a:off x="0" y="0"/>
          <a:ext cx="0" cy="0"/>
          <a:chOff x="0" y="0"/>
          <a:chExt cx="0" cy="0"/>
        </a:xfrm>
      </p:grpSpPr>
      <p:sp>
        <p:nvSpPr>
          <p:cNvPr id="6007" name="Shape 60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08" name="Shape 60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3" name="Shape 6013"/>
        <p:cNvGrpSpPr/>
        <p:nvPr/>
      </p:nvGrpSpPr>
      <p:grpSpPr>
        <a:xfrm>
          <a:off x="0" y="0"/>
          <a:ext cx="0" cy="0"/>
          <a:chOff x="0" y="0"/>
          <a:chExt cx="0" cy="0"/>
        </a:xfrm>
      </p:grpSpPr>
      <p:sp>
        <p:nvSpPr>
          <p:cNvPr id="6014" name="Shape 60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15" name="Shape 60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0" name="Shape 6020"/>
        <p:cNvGrpSpPr/>
        <p:nvPr/>
      </p:nvGrpSpPr>
      <p:grpSpPr>
        <a:xfrm>
          <a:off x="0" y="0"/>
          <a:ext cx="0" cy="0"/>
          <a:chOff x="0" y="0"/>
          <a:chExt cx="0" cy="0"/>
        </a:xfrm>
      </p:grpSpPr>
      <p:sp>
        <p:nvSpPr>
          <p:cNvPr id="6021" name="Shape 60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22" name="Shape 60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7" name="Shape 6027"/>
        <p:cNvGrpSpPr/>
        <p:nvPr/>
      </p:nvGrpSpPr>
      <p:grpSpPr>
        <a:xfrm>
          <a:off x="0" y="0"/>
          <a:ext cx="0" cy="0"/>
          <a:chOff x="0" y="0"/>
          <a:chExt cx="0" cy="0"/>
        </a:xfrm>
      </p:grpSpPr>
      <p:sp>
        <p:nvSpPr>
          <p:cNvPr id="6028" name="Shape 60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29" name="Shape 60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4" name="Shape 6034"/>
        <p:cNvGrpSpPr/>
        <p:nvPr/>
      </p:nvGrpSpPr>
      <p:grpSpPr>
        <a:xfrm>
          <a:off x="0" y="0"/>
          <a:ext cx="0" cy="0"/>
          <a:chOff x="0" y="0"/>
          <a:chExt cx="0" cy="0"/>
        </a:xfrm>
      </p:grpSpPr>
      <p:sp>
        <p:nvSpPr>
          <p:cNvPr id="6035" name="Shape 60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36" name="Shape 60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1" name="Shape 6041"/>
        <p:cNvGrpSpPr/>
        <p:nvPr/>
      </p:nvGrpSpPr>
      <p:grpSpPr>
        <a:xfrm>
          <a:off x="0" y="0"/>
          <a:ext cx="0" cy="0"/>
          <a:chOff x="0" y="0"/>
          <a:chExt cx="0" cy="0"/>
        </a:xfrm>
      </p:grpSpPr>
      <p:sp>
        <p:nvSpPr>
          <p:cNvPr id="6042" name="Shape 60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43" name="Shape 60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8" name="Shape 6048"/>
        <p:cNvGrpSpPr/>
        <p:nvPr/>
      </p:nvGrpSpPr>
      <p:grpSpPr>
        <a:xfrm>
          <a:off x="0" y="0"/>
          <a:ext cx="0" cy="0"/>
          <a:chOff x="0" y="0"/>
          <a:chExt cx="0" cy="0"/>
        </a:xfrm>
      </p:grpSpPr>
      <p:sp>
        <p:nvSpPr>
          <p:cNvPr id="6049" name="Shape 60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50" name="Shape 60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5" name="Shape 6055"/>
        <p:cNvGrpSpPr/>
        <p:nvPr/>
      </p:nvGrpSpPr>
      <p:grpSpPr>
        <a:xfrm>
          <a:off x="0" y="0"/>
          <a:ext cx="0" cy="0"/>
          <a:chOff x="0" y="0"/>
          <a:chExt cx="0" cy="0"/>
        </a:xfrm>
      </p:grpSpPr>
      <p:sp>
        <p:nvSpPr>
          <p:cNvPr id="6056" name="Shape 60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57" name="Shape 60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Shape 6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2" name="Shape 6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2" name="Shape 6062"/>
        <p:cNvGrpSpPr/>
        <p:nvPr/>
      </p:nvGrpSpPr>
      <p:grpSpPr>
        <a:xfrm>
          <a:off x="0" y="0"/>
          <a:ext cx="0" cy="0"/>
          <a:chOff x="0" y="0"/>
          <a:chExt cx="0" cy="0"/>
        </a:xfrm>
      </p:grpSpPr>
      <p:sp>
        <p:nvSpPr>
          <p:cNvPr id="6063" name="Shape 60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64" name="Shape 60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Find out if we can mimic the behavior of strace in strace2ds to generate system call numbers. </a:t>
            </a:r>
            <a:endParaRPr/>
          </a:p>
        </p:txBody>
      </p:sp>
    </p:spTree>
  </p:cSld>
  <p:clrMapOvr>
    <a:masterClrMapping/>
  </p:clrMapOvr>
</p:notes>
</file>

<file path=ppt/notesSlides/notesSlide8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9" name="Shape 6069"/>
        <p:cNvGrpSpPr/>
        <p:nvPr/>
      </p:nvGrpSpPr>
      <p:grpSpPr>
        <a:xfrm>
          <a:off x="0" y="0"/>
          <a:ext cx="0" cy="0"/>
          <a:chOff x="0" y="0"/>
          <a:chExt cx="0" cy="0"/>
        </a:xfrm>
      </p:grpSpPr>
      <p:sp>
        <p:nvSpPr>
          <p:cNvPr id="6070" name="Shape 60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71" name="Shape 60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Need to have option -s 9999999 always</a:t>
            </a:r>
            <a:endParaRPr/>
          </a:p>
        </p:txBody>
      </p:sp>
    </p:spTree>
  </p:cSld>
  <p:clrMapOvr>
    <a:masterClrMapping/>
  </p:clrMapOvr>
</p:notes>
</file>

<file path=ppt/notesSlides/notesSlide8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7" name="Shape 6077"/>
        <p:cNvGrpSpPr/>
        <p:nvPr/>
      </p:nvGrpSpPr>
      <p:grpSpPr>
        <a:xfrm>
          <a:off x="0" y="0"/>
          <a:ext cx="0" cy="0"/>
          <a:chOff x="0" y="0"/>
          <a:chExt cx="0" cy="0"/>
        </a:xfrm>
      </p:grpSpPr>
      <p:sp>
        <p:nvSpPr>
          <p:cNvPr id="6078" name="Shape 60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79" name="Shape 60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4" name="Shape 6084"/>
        <p:cNvGrpSpPr/>
        <p:nvPr/>
      </p:nvGrpSpPr>
      <p:grpSpPr>
        <a:xfrm>
          <a:off x="0" y="0"/>
          <a:ext cx="0" cy="0"/>
          <a:chOff x="0" y="0"/>
          <a:chExt cx="0" cy="0"/>
        </a:xfrm>
      </p:grpSpPr>
      <p:sp>
        <p:nvSpPr>
          <p:cNvPr id="6085" name="Shape 60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86" name="Shape 60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1" name="Shape 6091"/>
        <p:cNvGrpSpPr/>
        <p:nvPr/>
      </p:nvGrpSpPr>
      <p:grpSpPr>
        <a:xfrm>
          <a:off x="0" y="0"/>
          <a:ext cx="0" cy="0"/>
          <a:chOff x="0" y="0"/>
          <a:chExt cx="0" cy="0"/>
        </a:xfrm>
      </p:grpSpPr>
      <p:sp>
        <p:nvSpPr>
          <p:cNvPr id="6092" name="Shape 60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93" name="Shape 60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8" name="Shape 6098"/>
        <p:cNvGrpSpPr/>
        <p:nvPr/>
      </p:nvGrpSpPr>
      <p:grpSpPr>
        <a:xfrm>
          <a:off x="0" y="0"/>
          <a:ext cx="0" cy="0"/>
          <a:chOff x="0" y="0"/>
          <a:chExt cx="0" cy="0"/>
        </a:xfrm>
      </p:grpSpPr>
      <p:sp>
        <p:nvSpPr>
          <p:cNvPr id="6099" name="Shape 60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00" name="Shape 61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5" name="Shape 6105"/>
        <p:cNvGrpSpPr/>
        <p:nvPr/>
      </p:nvGrpSpPr>
      <p:grpSpPr>
        <a:xfrm>
          <a:off x="0" y="0"/>
          <a:ext cx="0" cy="0"/>
          <a:chOff x="0" y="0"/>
          <a:chExt cx="0" cy="0"/>
        </a:xfrm>
      </p:grpSpPr>
      <p:sp>
        <p:nvSpPr>
          <p:cNvPr id="6106" name="Shape 6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07" name="Shape 61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2" name="Shape 6112"/>
        <p:cNvGrpSpPr/>
        <p:nvPr/>
      </p:nvGrpSpPr>
      <p:grpSpPr>
        <a:xfrm>
          <a:off x="0" y="0"/>
          <a:ext cx="0" cy="0"/>
          <a:chOff x="0" y="0"/>
          <a:chExt cx="0" cy="0"/>
        </a:xfrm>
      </p:grpSpPr>
      <p:sp>
        <p:nvSpPr>
          <p:cNvPr id="6113" name="Shape 6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14" name="Shape 6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9" name="Shape 6119"/>
        <p:cNvGrpSpPr/>
        <p:nvPr/>
      </p:nvGrpSpPr>
      <p:grpSpPr>
        <a:xfrm>
          <a:off x="0" y="0"/>
          <a:ext cx="0" cy="0"/>
          <a:chOff x="0" y="0"/>
          <a:chExt cx="0" cy="0"/>
        </a:xfrm>
      </p:grpSpPr>
      <p:sp>
        <p:nvSpPr>
          <p:cNvPr id="6120" name="Shape 6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21" name="Shape 61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6" name="Shape 6126"/>
        <p:cNvGrpSpPr/>
        <p:nvPr/>
      </p:nvGrpSpPr>
      <p:grpSpPr>
        <a:xfrm>
          <a:off x="0" y="0"/>
          <a:ext cx="0" cy="0"/>
          <a:chOff x="0" y="0"/>
          <a:chExt cx="0" cy="0"/>
        </a:xfrm>
      </p:grpSpPr>
      <p:sp>
        <p:nvSpPr>
          <p:cNvPr id="6127" name="Shape 6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28" name="Shape 6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Shape 6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9" name="Shape 6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3" name="Shape 6133"/>
        <p:cNvGrpSpPr/>
        <p:nvPr/>
      </p:nvGrpSpPr>
      <p:grpSpPr>
        <a:xfrm>
          <a:off x="0" y="0"/>
          <a:ext cx="0" cy="0"/>
          <a:chOff x="0" y="0"/>
          <a:chExt cx="0" cy="0"/>
        </a:xfrm>
      </p:grpSpPr>
      <p:sp>
        <p:nvSpPr>
          <p:cNvPr id="6134" name="Shape 6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35" name="Shape 6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0" name="Shape 6140"/>
        <p:cNvGrpSpPr/>
        <p:nvPr/>
      </p:nvGrpSpPr>
      <p:grpSpPr>
        <a:xfrm>
          <a:off x="0" y="0"/>
          <a:ext cx="0" cy="0"/>
          <a:chOff x="0" y="0"/>
          <a:chExt cx="0" cy="0"/>
        </a:xfrm>
      </p:grpSpPr>
      <p:sp>
        <p:nvSpPr>
          <p:cNvPr id="6141" name="Shape 6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42" name="Shape 6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8" name="Shape 6148"/>
        <p:cNvGrpSpPr/>
        <p:nvPr/>
      </p:nvGrpSpPr>
      <p:grpSpPr>
        <a:xfrm>
          <a:off x="0" y="0"/>
          <a:ext cx="0" cy="0"/>
          <a:chOff x="0" y="0"/>
          <a:chExt cx="0" cy="0"/>
        </a:xfrm>
      </p:grpSpPr>
      <p:sp>
        <p:nvSpPr>
          <p:cNvPr id="6149" name="Shape 6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50" name="Shape 6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6" name="Shape 6156"/>
        <p:cNvGrpSpPr/>
        <p:nvPr/>
      </p:nvGrpSpPr>
      <p:grpSpPr>
        <a:xfrm>
          <a:off x="0" y="0"/>
          <a:ext cx="0" cy="0"/>
          <a:chOff x="0" y="0"/>
          <a:chExt cx="0" cy="0"/>
        </a:xfrm>
      </p:grpSpPr>
      <p:sp>
        <p:nvSpPr>
          <p:cNvPr id="6157" name="Shape 6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58" name="Shape 6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3" name="Shape 6163"/>
        <p:cNvGrpSpPr/>
        <p:nvPr/>
      </p:nvGrpSpPr>
      <p:grpSpPr>
        <a:xfrm>
          <a:off x="0" y="0"/>
          <a:ext cx="0" cy="0"/>
          <a:chOff x="0" y="0"/>
          <a:chExt cx="0" cy="0"/>
        </a:xfrm>
      </p:grpSpPr>
      <p:sp>
        <p:nvSpPr>
          <p:cNvPr id="6164" name="Shape 6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65" name="Shape 6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1" name="Shape 6171"/>
        <p:cNvGrpSpPr/>
        <p:nvPr/>
      </p:nvGrpSpPr>
      <p:grpSpPr>
        <a:xfrm>
          <a:off x="0" y="0"/>
          <a:ext cx="0" cy="0"/>
          <a:chOff x="0" y="0"/>
          <a:chExt cx="0" cy="0"/>
        </a:xfrm>
      </p:grpSpPr>
      <p:sp>
        <p:nvSpPr>
          <p:cNvPr id="6172" name="Shape 6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73" name="Shape 6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8" name="Shape 6178"/>
        <p:cNvGrpSpPr/>
        <p:nvPr/>
      </p:nvGrpSpPr>
      <p:grpSpPr>
        <a:xfrm>
          <a:off x="0" y="0"/>
          <a:ext cx="0" cy="0"/>
          <a:chOff x="0" y="0"/>
          <a:chExt cx="0" cy="0"/>
        </a:xfrm>
      </p:grpSpPr>
      <p:sp>
        <p:nvSpPr>
          <p:cNvPr id="6179" name="Shape 6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80" name="Shape 6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5" name="Shape 6185"/>
        <p:cNvGrpSpPr/>
        <p:nvPr/>
      </p:nvGrpSpPr>
      <p:grpSpPr>
        <a:xfrm>
          <a:off x="0" y="0"/>
          <a:ext cx="0" cy="0"/>
          <a:chOff x="0" y="0"/>
          <a:chExt cx="0" cy="0"/>
        </a:xfrm>
      </p:grpSpPr>
      <p:sp>
        <p:nvSpPr>
          <p:cNvPr id="6186" name="Shape 6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87" name="Shape 6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2" name="Shape 6192"/>
        <p:cNvGrpSpPr/>
        <p:nvPr/>
      </p:nvGrpSpPr>
      <p:grpSpPr>
        <a:xfrm>
          <a:off x="0" y="0"/>
          <a:ext cx="0" cy="0"/>
          <a:chOff x="0" y="0"/>
          <a:chExt cx="0" cy="0"/>
        </a:xfrm>
      </p:grpSpPr>
      <p:sp>
        <p:nvSpPr>
          <p:cNvPr id="6193" name="Shape 6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94" name="Shape 61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9" name="Shape 6199"/>
        <p:cNvGrpSpPr/>
        <p:nvPr/>
      </p:nvGrpSpPr>
      <p:grpSpPr>
        <a:xfrm>
          <a:off x="0" y="0"/>
          <a:ext cx="0" cy="0"/>
          <a:chOff x="0" y="0"/>
          <a:chExt cx="0" cy="0"/>
        </a:xfrm>
      </p:grpSpPr>
      <p:sp>
        <p:nvSpPr>
          <p:cNvPr id="6200" name="Shape 6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01" name="Shape 62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Shape 6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6" name="Shape 6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7" name="Shape 6207"/>
        <p:cNvGrpSpPr/>
        <p:nvPr/>
      </p:nvGrpSpPr>
      <p:grpSpPr>
        <a:xfrm>
          <a:off x="0" y="0"/>
          <a:ext cx="0" cy="0"/>
          <a:chOff x="0" y="0"/>
          <a:chExt cx="0" cy="0"/>
        </a:xfrm>
      </p:grpSpPr>
      <p:sp>
        <p:nvSpPr>
          <p:cNvPr id="6208" name="Shape 6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09" name="Shape 6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4" name="Shape 6214"/>
        <p:cNvGrpSpPr/>
        <p:nvPr/>
      </p:nvGrpSpPr>
      <p:grpSpPr>
        <a:xfrm>
          <a:off x="0" y="0"/>
          <a:ext cx="0" cy="0"/>
          <a:chOff x="0" y="0"/>
          <a:chExt cx="0" cy="0"/>
        </a:xfrm>
      </p:grpSpPr>
      <p:sp>
        <p:nvSpPr>
          <p:cNvPr id="6215" name="Shape 6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16" name="Shape 6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1" name="Shape 6221"/>
        <p:cNvGrpSpPr/>
        <p:nvPr/>
      </p:nvGrpSpPr>
      <p:grpSpPr>
        <a:xfrm>
          <a:off x="0" y="0"/>
          <a:ext cx="0" cy="0"/>
          <a:chOff x="0" y="0"/>
          <a:chExt cx="0" cy="0"/>
        </a:xfrm>
      </p:grpSpPr>
      <p:sp>
        <p:nvSpPr>
          <p:cNvPr id="6222" name="Shape 6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23" name="Shape 6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9" name="Shape 6229"/>
        <p:cNvGrpSpPr/>
        <p:nvPr/>
      </p:nvGrpSpPr>
      <p:grpSpPr>
        <a:xfrm>
          <a:off x="0" y="0"/>
          <a:ext cx="0" cy="0"/>
          <a:chOff x="0" y="0"/>
          <a:chExt cx="0" cy="0"/>
        </a:xfrm>
      </p:grpSpPr>
      <p:sp>
        <p:nvSpPr>
          <p:cNvPr id="6230" name="Shape 6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31" name="Shape 62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6" name="Shape 6236"/>
        <p:cNvGrpSpPr/>
        <p:nvPr/>
      </p:nvGrpSpPr>
      <p:grpSpPr>
        <a:xfrm>
          <a:off x="0" y="0"/>
          <a:ext cx="0" cy="0"/>
          <a:chOff x="0" y="0"/>
          <a:chExt cx="0" cy="0"/>
        </a:xfrm>
      </p:grpSpPr>
      <p:sp>
        <p:nvSpPr>
          <p:cNvPr id="6237" name="Shape 6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38" name="Shape 6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3" name="Shape 6243"/>
        <p:cNvGrpSpPr/>
        <p:nvPr/>
      </p:nvGrpSpPr>
      <p:grpSpPr>
        <a:xfrm>
          <a:off x="0" y="0"/>
          <a:ext cx="0" cy="0"/>
          <a:chOff x="0" y="0"/>
          <a:chExt cx="0" cy="0"/>
        </a:xfrm>
      </p:grpSpPr>
      <p:sp>
        <p:nvSpPr>
          <p:cNvPr id="6244" name="Shape 6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45" name="Shape 6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0" name="Shape 6250"/>
        <p:cNvGrpSpPr/>
        <p:nvPr/>
      </p:nvGrpSpPr>
      <p:grpSpPr>
        <a:xfrm>
          <a:off x="0" y="0"/>
          <a:ext cx="0" cy="0"/>
          <a:chOff x="0" y="0"/>
          <a:chExt cx="0" cy="0"/>
        </a:xfrm>
      </p:grpSpPr>
      <p:sp>
        <p:nvSpPr>
          <p:cNvPr id="6251" name="Shape 6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52" name="Shape 6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7" name="Shape 6257"/>
        <p:cNvGrpSpPr/>
        <p:nvPr/>
      </p:nvGrpSpPr>
      <p:grpSpPr>
        <a:xfrm>
          <a:off x="0" y="0"/>
          <a:ext cx="0" cy="0"/>
          <a:chOff x="0" y="0"/>
          <a:chExt cx="0" cy="0"/>
        </a:xfrm>
      </p:grpSpPr>
      <p:sp>
        <p:nvSpPr>
          <p:cNvPr id="6258" name="Shape 6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59" name="Shape 6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4" name="Shape 6264"/>
        <p:cNvGrpSpPr/>
        <p:nvPr/>
      </p:nvGrpSpPr>
      <p:grpSpPr>
        <a:xfrm>
          <a:off x="0" y="0"/>
          <a:ext cx="0" cy="0"/>
          <a:chOff x="0" y="0"/>
          <a:chExt cx="0" cy="0"/>
        </a:xfrm>
      </p:grpSpPr>
      <p:sp>
        <p:nvSpPr>
          <p:cNvPr id="6265" name="Shape 6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66" name="Shape 6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1" name="Shape 6271"/>
        <p:cNvGrpSpPr/>
        <p:nvPr/>
      </p:nvGrpSpPr>
      <p:grpSpPr>
        <a:xfrm>
          <a:off x="0" y="0"/>
          <a:ext cx="0" cy="0"/>
          <a:chOff x="0" y="0"/>
          <a:chExt cx="0" cy="0"/>
        </a:xfrm>
      </p:grpSpPr>
      <p:sp>
        <p:nvSpPr>
          <p:cNvPr id="6272" name="Shape 6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73" name="Shape 6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Shape 6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3" name="Shape 6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8" name="Shape 6278"/>
        <p:cNvGrpSpPr/>
        <p:nvPr/>
      </p:nvGrpSpPr>
      <p:grpSpPr>
        <a:xfrm>
          <a:off x="0" y="0"/>
          <a:ext cx="0" cy="0"/>
          <a:chOff x="0" y="0"/>
          <a:chExt cx="0" cy="0"/>
        </a:xfrm>
      </p:grpSpPr>
      <p:sp>
        <p:nvSpPr>
          <p:cNvPr id="6279" name="Shape 6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80" name="Shape 62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5" name="Shape 6285"/>
        <p:cNvGrpSpPr/>
        <p:nvPr/>
      </p:nvGrpSpPr>
      <p:grpSpPr>
        <a:xfrm>
          <a:off x="0" y="0"/>
          <a:ext cx="0" cy="0"/>
          <a:chOff x="0" y="0"/>
          <a:chExt cx="0" cy="0"/>
        </a:xfrm>
      </p:grpSpPr>
      <p:sp>
        <p:nvSpPr>
          <p:cNvPr id="6286" name="Shape 6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87" name="Shape 6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2" name="Shape 6292"/>
        <p:cNvGrpSpPr/>
        <p:nvPr/>
      </p:nvGrpSpPr>
      <p:grpSpPr>
        <a:xfrm>
          <a:off x="0" y="0"/>
          <a:ext cx="0" cy="0"/>
          <a:chOff x="0" y="0"/>
          <a:chExt cx="0" cy="0"/>
        </a:xfrm>
      </p:grpSpPr>
      <p:sp>
        <p:nvSpPr>
          <p:cNvPr id="6293" name="Shape 6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94" name="Shape 62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9" name="Shape 6299"/>
        <p:cNvGrpSpPr/>
        <p:nvPr/>
      </p:nvGrpSpPr>
      <p:grpSpPr>
        <a:xfrm>
          <a:off x="0" y="0"/>
          <a:ext cx="0" cy="0"/>
          <a:chOff x="0" y="0"/>
          <a:chExt cx="0" cy="0"/>
        </a:xfrm>
      </p:grpSpPr>
      <p:sp>
        <p:nvSpPr>
          <p:cNvPr id="6300" name="Shape 6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01" name="Shape 6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7" name="Shape 6307"/>
        <p:cNvGrpSpPr/>
        <p:nvPr/>
      </p:nvGrpSpPr>
      <p:grpSpPr>
        <a:xfrm>
          <a:off x="0" y="0"/>
          <a:ext cx="0" cy="0"/>
          <a:chOff x="0" y="0"/>
          <a:chExt cx="0" cy="0"/>
        </a:xfrm>
      </p:grpSpPr>
      <p:sp>
        <p:nvSpPr>
          <p:cNvPr id="6308" name="Shape 6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09" name="Shape 63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4" name="Shape 6314"/>
        <p:cNvGrpSpPr/>
        <p:nvPr/>
      </p:nvGrpSpPr>
      <p:grpSpPr>
        <a:xfrm>
          <a:off x="0" y="0"/>
          <a:ext cx="0" cy="0"/>
          <a:chOff x="0" y="0"/>
          <a:chExt cx="0" cy="0"/>
        </a:xfrm>
      </p:grpSpPr>
      <p:sp>
        <p:nvSpPr>
          <p:cNvPr id="6315" name="Shape 6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16" name="Shape 63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1" name="Shape 6321"/>
        <p:cNvGrpSpPr/>
        <p:nvPr/>
      </p:nvGrpSpPr>
      <p:grpSpPr>
        <a:xfrm>
          <a:off x="0" y="0"/>
          <a:ext cx="0" cy="0"/>
          <a:chOff x="0" y="0"/>
          <a:chExt cx="0" cy="0"/>
        </a:xfrm>
      </p:grpSpPr>
      <p:sp>
        <p:nvSpPr>
          <p:cNvPr id="6322" name="Shape 6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23" name="Shape 63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8" name="Shape 6328"/>
        <p:cNvGrpSpPr/>
        <p:nvPr/>
      </p:nvGrpSpPr>
      <p:grpSpPr>
        <a:xfrm>
          <a:off x="0" y="0"/>
          <a:ext cx="0" cy="0"/>
          <a:chOff x="0" y="0"/>
          <a:chExt cx="0" cy="0"/>
        </a:xfrm>
      </p:grpSpPr>
      <p:sp>
        <p:nvSpPr>
          <p:cNvPr id="6329" name="Shape 6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30" name="Shape 63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solidFill>
                  <a:schemeClr val="dk1"/>
                </a:solidFill>
              </a:rPr>
              <a:t>Darshan - Please note down the action item.</a:t>
            </a:r>
            <a:endParaRPr/>
          </a:p>
        </p:txBody>
      </p:sp>
    </p:spTree>
  </p:cSld>
  <p:clrMapOvr>
    <a:masterClrMapping/>
  </p:clrMapOvr>
</p:notes>
</file>

<file path=ppt/notesSlides/notesSlide8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5" name="Shape 6335"/>
        <p:cNvGrpSpPr/>
        <p:nvPr/>
      </p:nvGrpSpPr>
      <p:grpSpPr>
        <a:xfrm>
          <a:off x="0" y="0"/>
          <a:ext cx="0" cy="0"/>
          <a:chOff x="0" y="0"/>
          <a:chExt cx="0" cy="0"/>
        </a:xfrm>
      </p:grpSpPr>
      <p:sp>
        <p:nvSpPr>
          <p:cNvPr id="6336" name="Shape 6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37" name="Shape 63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2" name="Shape 6342"/>
        <p:cNvGrpSpPr/>
        <p:nvPr/>
      </p:nvGrpSpPr>
      <p:grpSpPr>
        <a:xfrm>
          <a:off x="0" y="0"/>
          <a:ext cx="0" cy="0"/>
          <a:chOff x="0" y="0"/>
          <a:chExt cx="0" cy="0"/>
        </a:xfrm>
      </p:grpSpPr>
      <p:sp>
        <p:nvSpPr>
          <p:cNvPr id="6343" name="Shape 6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44" name="Shape 63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Shape 6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0" name="Shape 6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9" name="Shape 6349"/>
        <p:cNvGrpSpPr/>
        <p:nvPr/>
      </p:nvGrpSpPr>
      <p:grpSpPr>
        <a:xfrm>
          <a:off x="0" y="0"/>
          <a:ext cx="0" cy="0"/>
          <a:chOff x="0" y="0"/>
          <a:chExt cx="0" cy="0"/>
        </a:xfrm>
      </p:grpSpPr>
      <p:sp>
        <p:nvSpPr>
          <p:cNvPr id="6350" name="Shape 6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51" name="Shape 63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6" name="Shape 6356"/>
        <p:cNvGrpSpPr/>
        <p:nvPr/>
      </p:nvGrpSpPr>
      <p:grpSpPr>
        <a:xfrm>
          <a:off x="0" y="0"/>
          <a:ext cx="0" cy="0"/>
          <a:chOff x="0" y="0"/>
          <a:chExt cx="0" cy="0"/>
        </a:xfrm>
      </p:grpSpPr>
      <p:sp>
        <p:nvSpPr>
          <p:cNvPr id="6357" name="Shape 6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58" name="Shape 63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3" name="Shape 6363"/>
        <p:cNvGrpSpPr/>
        <p:nvPr/>
      </p:nvGrpSpPr>
      <p:grpSpPr>
        <a:xfrm>
          <a:off x="0" y="0"/>
          <a:ext cx="0" cy="0"/>
          <a:chOff x="0" y="0"/>
          <a:chExt cx="0" cy="0"/>
        </a:xfrm>
      </p:grpSpPr>
      <p:sp>
        <p:nvSpPr>
          <p:cNvPr id="6364" name="Shape 6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65" name="Shape 63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0" name="Shape 6370"/>
        <p:cNvGrpSpPr/>
        <p:nvPr/>
      </p:nvGrpSpPr>
      <p:grpSpPr>
        <a:xfrm>
          <a:off x="0" y="0"/>
          <a:ext cx="0" cy="0"/>
          <a:chOff x="0" y="0"/>
          <a:chExt cx="0" cy="0"/>
        </a:xfrm>
      </p:grpSpPr>
      <p:sp>
        <p:nvSpPr>
          <p:cNvPr id="6371" name="Shape 6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72" name="Shape 63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7" name="Shape 6377"/>
        <p:cNvGrpSpPr/>
        <p:nvPr/>
      </p:nvGrpSpPr>
      <p:grpSpPr>
        <a:xfrm>
          <a:off x="0" y="0"/>
          <a:ext cx="0" cy="0"/>
          <a:chOff x="0" y="0"/>
          <a:chExt cx="0" cy="0"/>
        </a:xfrm>
      </p:grpSpPr>
      <p:sp>
        <p:nvSpPr>
          <p:cNvPr id="6378" name="Shape 63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79" name="Shape 63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4" name="Shape 6384"/>
        <p:cNvGrpSpPr/>
        <p:nvPr/>
      </p:nvGrpSpPr>
      <p:grpSpPr>
        <a:xfrm>
          <a:off x="0" y="0"/>
          <a:ext cx="0" cy="0"/>
          <a:chOff x="0" y="0"/>
          <a:chExt cx="0" cy="0"/>
        </a:xfrm>
      </p:grpSpPr>
      <p:sp>
        <p:nvSpPr>
          <p:cNvPr id="6385" name="Shape 63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6" name="Shape 63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1" name="Shape 6391"/>
        <p:cNvGrpSpPr/>
        <p:nvPr/>
      </p:nvGrpSpPr>
      <p:grpSpPr>
        <a:xfrm>
          <a:off x="0" y="0"/>
          <a:ext cx="0" cy="0"/>
          <a:chOff x="0" y="0"/>
          <a:chExt cx="0" cy="0"/>
        </a:xfrm>
      </p:grpSpPr>
      <p:sp>
        <p:nvSpPr>
          <p:cNvPr id="6392" name="Shape 63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93" name="Shape 63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8" name="Shape 6398"/>
        <p:cNvGrpSpPr/>
        <p:nvPr/>
      </p:nvGrpSpPr>
      <p:grpSpPr>
        <a:xfrm>
          <a:off x="0" y="0"/>
          <a:ext cx="0" cy="0"/>
          <a:chOff x="0" y="0"/>
          <a:chExt cx="0" cy="0"/>
        </a:xfrm>
      </p:grpSpPr>
      <p:sp>
        <p:nvSpPr>
          <p:cNvPr id="6399" name="Shape 63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00" name="Shape 64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5" name="Shape 6405"/>
        <p:cNvGrpSpPr/>
        <p:nvPr/>
      </p:nvGrpSpPr>
      <p:grpSpPr>
        <a:xfrm>
          <a:off x="0" y="0"/>
          <a:ext cx="0" cy="0"/>
          <a:chOff x="0" y="0"/>
          <a:chExt cx="0" cy="0"/>
        </a:xfrm>
      </p:grpSpPr>
      <p:sp>
        <p:nvSpPr>
          <p:cNvPr id="6406" name="Shape 6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07" name="Shape 64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2" name="Shape 6412"/>
        <p:cNvGrpSpPr/>
        <p:nvPr/>
      </p:nvGrpSpPr>
      <p:grpSpPr>
        <a:xfrm>
          <a:off x="0" y="0"/>
          <a:ext cx="0" cy="0"/>
          <a:chOff x="0" y="0"/>
          <a:chExt cx="0" cy="0"/>
        </a:xfrm>
      </p:grpSpPr>
      <p:sp>
        <p:nvSpPr>
          <p:cNvPr id="6413" name="Shape 64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14" name="Shape 64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Shape 6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7" name="Shape 6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9" name="Shape 6419"/>
        <p:cNvGrpSpPr/>
        <p:nvPr/>
      </p:nvGrpSpPr>
      <p:grpSpPr>
        <a:xfrm>
          <a:off x="0" y="0"/>
          <a:ext cx="0" cy="0"/>
          <a:chOff x="0" y="0"/>
          <a:chExt cx="0" cy="0"/>
        </a:xfrm>
      </p:grpSpPr>
      <p:sp>
        <p:nvSpPr>
          <p:cNvPr id="6420" name="Shape 64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21" name="Shape 64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6" name="Shape 6426"/>
        <p:cNvGrpSpPr/>
        <p:nvPr/>
      </p:nvGrpSpPr>
      <p:grpSpPr>
        <a:xfrm>
          <a:off x="0" y="0"/>
          <a:ext cx="0" cy="0"/>
          <a:chOff x="0" y="0"/>
          <a:chExt cx="0" cy="0"/>
        </a:xfrm>
      </p:grpSpPr>
      <p:sp>
        <p:nvSpPr>
          <p:cNvPr id="6427" name="Shape 64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28" name="Shape 64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4" name="Shape 6434"/>
        <p:cNvGrpSpPr/>
        <p:nvPr/>
      </p:nvGrpSpPr>
      <p:grpSpPr>
        <a:xfrm>
          <a:off x="0" y="0"/>
          <a:ext cx="0" cy="0"/>
          <a:chOff x="0" y="0"/>
          <a:chExt cx="0" cy="0"/>
        </a:xfrm>
      </p:grpSpPr>
      <p:sp>
        <p:nvSpPr>
          <p:cNvPr id="6435" name="Shape 64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36" name="Shape 64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1" name="Shape 6441"/>
        <p:cNvGrpSpPr/>
        <p:nvPr/>
      </p:nvGrpSpPr>
      <p:grpSpPr>
        <a:xfrm>
          <a:off x="0" y="0"/>
          <a:ext cx="0" cy="0"/>
          <a:chOff x="0" y="0"/>
          <a:chExt cx="0" cy="0"/>
        </a:xfrm>
      </p:grpSpPr>
      <p:sp>
        <p:nvSpPr>
          <p:cNvPr id="6442" name="Shape 64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43" name="Shape 64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8" name="Shape 6448"/>
        <p:cNvGrpSpPr/>
        <p:nvPr/>
      </p:nvGrpSpPr>
      <p:grpSpPr>
        <a:xfrm>
          <a:off x="0" y="0"/>
          <a:ext cx="0" cy="0"/>
          <a:chOff x="0" y="0"/>
          <a:chExt cx="0" cy="0"/>
        </a:xfrm>
      </p:grpSpPr>
      <p:sp>
        <p:nvSpPr>
          <p:cNvPr id="6449" name="Shape 6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50" name="Shape 6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5" name="Shape 6455"/>
        <p:cNvGrpSpPr/>
        <p:nvPr/>
      </p:nvGrpSpPr>
      <p:grpSpPr>
        <a:xfrm>
          <a:off x="0" y="0"/>
          <a:ext cx="0" cy="0"/>
          <a:chOff x="0" y="0"/>
          <a:chExt cx="0" cy="0"/>
        </a:xfrm>
      </p:grpSpPr>
      <p:sp>
        <p:nvSpPr>
          <p:cNvPr id="6456" name="Shape 64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57" name="Shape 64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2" name="Shape 6462"/>
        <p:cNvGrpSpPr/>
        <p:nvPr/>
      </p:nvGrpSpPr>
      <p:grpSpPr>
        <a:xfrm>
          <a:off x="0" y="0"/>
          <a:ext cx="0" cy="0"/>
          <a:chOff x="0" y="0"/>
          <a:chExt cx="0" cy="0"/>
        </a:xfrm>
      </p:grpSpPr>
      <p:sp>
        <p:nvSpPr>
          <p:cNvPr id="6463" name="Shape 64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64" name="Shape 64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9" name="Shape 6469"/>
        <p:cNvGrpSpPr/>
        <p:nvPr/>
      </p:nvGrpSpPr>
      <p:grpSpPr>
        <a:xfrm>
          <a:off x="0" y="0"/>
          <a:ext cx="0" cy="0"/>
          <a:chOff x="0" y="0"/>
          <a:chExt cx="0" cy="0"/>
        </a:xfrm>
      </p:grpSpPr>
      <p:sp>
        <p:nvSpPr>
          <p:cNvPr id="6470" name="Shape 6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71" name="Shape 6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6" name="Shape 6476"/>
        <p:cNvGrpSpPr/>
        <p:nvPr/>
      </p:nvGrpSpPr>
      <p:grpSpPr>
        <a:xfrm>
          <a:off x="0" y="0"/>
          <a:ext cx="0" cy="0"/>
          <a:chOff x="0" y="0"/>
          <a:chExt cx="0" cy="0"/>
        </a:xfrm>
      </p:grpSpPr>
      <p:sp>
        <p:nvSpPr>
          <p:cNvPr id="6477" name="Shape 64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78" name="Shape 64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3" name="Shape 6483"/>
        <p:cNvGrpSpPr/>
        <p:nvPr/>
      </p:nvGrpSpPr>
      <p:grpSpPr>
        <a:xfrm>
          <a:off x="0" y="0"/>
          <a:ext cx="0" cy="0"/>
          <a:chOff x="0" y="0"/>
          <a:chExt cx="0" cy="0"/>
        </a:xfrm>
      </p:grpSpPr>
      <p:sp>
        <p:nvSpPr>
          <p:cNvPr id="6484" name="Shape 64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85" name="Shape 64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Shape 6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4" name="Shape 6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0" name="Shape 6490"/>
        <p:cNvGrpSpPr/>
        <p:nvPr/>
      </p:nvGrpSpPr>
      <p:grpSpPr>
        <a:xfrm>
          <a:off x="0" y="0"/>
          <a:ext cx="0" cy="0"/>
          <a:chOff x="0" y="0"/>
          <a:chExt cx="0" cy="0"/>
        </a:xfrm>
      </p:grpSpPr>
      <p:sp>
        <p:nvSpPr>
          <p:cNvPr id="6491" name="Shape 64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92" name="Shape 64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9" name="Shape 6499"/>
        <p:cNvGrpSpPr/>
        <p:nvPr/>
      </p:nvGrpSpPr>
      <p:grpSpPr>
        <a:xfrm>
          <a:off x="0" y="0"/>
          <a:ext cx="0" cy="0"/>
          <a:chOff x="0" y="0"/>
          <a:chExt cx="0" cy="0"/>
        </a:xfrm>
      </p:grpSpPr>
      <p:sp>
        <p:nvSpPr>
          <p:cNvPr id="6500" name="Shape 65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01" name="Shape 65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7" name="Shape 6507"/>
        <p:cNvGrpSpPr/>
        <p:nvPr/>
      </p:nvGrpSpPr>
      <p:grpSpPr>
        <a:xfrm>
          <a:off x="0" y="0"/>
          <a:ext cx="0" cy="0"/>
          <a:chOff x="0" y="0"/>
          <a:chExt cx="0" cy="0"/>
        </a:xfrm>
      </p:grpSpPr>
      <p:sp>
        <p:nvSpPr>
          <p:cNvPr id="6508" name="Shape 65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09" name="Shape 65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4" name="Shape 6514"/>
        <p:cNvGrpSpPr/>
        <p:nvPr/>
      </p:nvGrpSpPr>
      <p:grpSpPr>
        <a:xfrm>
          <a:off x="0" y="0"/>
          <a:ext cx="0" cy="0"/>
          <a:chOff x="0" y="0"/>
          <a:chExt cx="0" cy="0"/>
        </a:xfrm>
      </p:grpSpPr>
      <p:sp>
        <p:nvSpPr>
          <p:cNvPr id="6515" name="Shape 65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16" name="Shape 65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1" name="Shape 6521"/>
        <p:cNvGrpSpPr/>
        <p:nvPr/>
      </p:nvGrpSpPr>
      <p:grpSpPr>
        <a:xfrm>
          <a:off x="0" y="0"/>
          <a:ext cx="0" cy="0"/>
          <a:chOff x="0" y="0"/>
          <a:chExt cx="0" cy="0"/>
        </a:xfrm>
      </p:grpSpPr>
      <p:sp>
        <p:nvSpPr>
          <p:cNvPr id="6522" name="Shape 65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23" name="Shape 65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8" name="Shape 6528"/>
        <p:cNvGrpSpPr/>
        <p:nvPr/>
      </p:nvGrpSpPr>
      <p:grpSpPr>
        <a:xfrm>
          <a:off x="0" y="0"/>
          <a:ext cx="0" cy="0"/>
          <a:chOff x="0" y="0"/>
          <a:chExt cx="0" cy="0"/>
        </a:xfrm>
      </p:grpSpPr>
      <p:sp>
        <p:nvSpPr>
          <p:cNvPr id="6529" name="Shape 65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30" name="Shape 65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6" name="Shape 6536"/>
        <p:cNvGrpSpPr/>
        <p:nvPr/>
      </p:nvGrpSpPr>
      <p:grpSpPr>
        <a:xfrm>
          <a:off x="0" y="0"/>
          <a:ext cx="0" cy="0"/>
          <a:chOff x="0" y="0"/>
          <a:chExt cx="0" cy="0"/>
        </a:xfrm>
      </p:grpSpPr>
      <p:sp>
        <p:nvSpPr>
          <p:cNvPr id="6537" name="Shape 65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38" name="Shape 65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3" name="Shape 6543"/>
        <p:cNvGrpSpPr/>
        <p:nvPr/>
      </p:nvGrpSpPr>
      <p:grpSpPr>
        <a:xfrm>
          <a:off x="0" y="0"/>
          <a:ext cx="0" cy="0"/>
          <a:chOff x="0" y="0"/>
          <a:chExt cx="0" cy="0"/>
        </a:xfrm>
      </p:grpSpPr>
      <p:sp>
        <p:nvSpPr>
          <p:cNvPr id="6544" name="Shape 65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45" name="Shape 65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0" name="Shape 6550"/>
        <p:cNvGrpSpPr/>
        <p:nvPr/>
      </p:nvGrpSpPr>
      <p:grpSpPr>
        <a:xfrm>
          <a:off x="0" y="0"/>
          <a:ext cx="0" cy="0"/>
          <a:chOff x="0" y="0"/>
          <a:chExt cx="0" cy="0"/>
        </a:xfrm>
      </p:grpSpPr>
      <p:sp>
        <p:nvSpPr>
          <p:cNvPr id="6551" name="Shape 65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52" name="Shape 65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7" name="Shape 6557"/>
        <p:cNvGrpSpPr/>
        <p:nvPr/>
      </p:nvGrpSpPr>
      <p:grpSpPr>
        <a:xfrm>
          <a:off x="0" y="0"/>
          <a:ext cx="0" cy="0"/>
          <a:chOff x="0" y="0"/>
          <a:chExt cx="0" cy="0"/>
        </a:xfrm>
      </p:grpSpPr>
      <p:sp>
        <p:nvSpPr>
          <p:cNvPr id="6558" name="Shape 65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59" name="Shape 65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Shape 7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2" name="Shape 7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4" name="Shape 6564"/>
        <p:cNvGrpSpPr/>
        <p:nvPr/>
      </p:nvGrpSpPr>
      <p:grpSpPr>
        <a:xfrm>
          <a:off x="0" y="0"/>
          <a:ext cx="0" cy="0"/>
          <a:chOff x="0" y="0"/>
          <a:chExt cx="0" cy="0"/>
        </a:xfrm>
      </p:grpSpPr>
      <p:sp>
        <p:nvSpPr>
          <p:cNvPr id="6565" name="Shape 65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66" name="Shape 65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1" name="Shape 6571"/>
        <p:cNvGrpSpPr/>
        <p:nvPr/>
      </p:nvGrpSpPr>
      <p:grpSpPr>
        <a:xfrm>
          <a:off x="0" y="0"/>
          <a:ext cx="0" cy="0"/>
          <a:chOff x="0" y="0"/>
          <a:chExt cx="0" cy="0"/>
        </a:xfrm>
      </p:grpSpPr>
      <p:sp>
        <p:nvSpPr>
          <p:cNvPr id="6572" name="Shape 65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73" name="Shape 65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8" name="Shape 6578"/>
        <p:cNvGrpSpPr/>
        <p:nvPr/>
      </p:nvGrpSpPr>
      <p:grpSpPr>
        <a:xfrm>
          <a:off x="0" y="0"/>
          <a:ext cx="0" cy="0"/>
          <a:chOff x="0" y="0"/>
          <a:chExt cx="0" cy="0"/>
        </a:xfrm>
      </p:grpSpPr>
      <p:sp>
        <p:nvSpPr>
          <p:cNvPr id="6579" name="Shape 65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80" name="Shape 65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7" name="Shape 6587"/>
        <p:cNvGrpSpPr/>
        <p:nvPr/>
      </p:nvGrpSpPr>
      <p:grpSpPr>
        <a:xfrm>
          <a:off x="0" y="0"/>
          <a:ext cx="0" cy="0"/>
          <a:chOff x="0" y="0"/>
          <a:chExt cx="0" cy="0"/>
        </a:xfrm>
      </p:grpSpPr>
      <p:sp>
        <p:nvSpPr>
          <p:cNvPr id="6588" name="Shape 65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89" name="Shape 65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4" name="Shape 6594"/>
        <p:cNvGrpSpPr/>
        <p:nvPr/>
      </p:nvGrpSpPr>
      <p:grpSpPr>
        <a:xfrm>
          <a:off x="0" y="0"/>
          <a:ext cx="0" cy="0"/>
          <a:chOff x="0" y="0"/>
          <a:chExt cx="0" cy="0"/>
        </a:xfrm>
      </p:grpSpPr>
      <p:sp>
        <p:nvSpPr>
          <p:cNvPr id="6595" name="Shape 65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96" name="Shape 65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1" name="Shape 6601"/>
        <p:cNvGrpSpPr/>
        <p:nvPr/>
      </p:nvGrpSpPr>
      <p:grpSpPr>
        <a:xfrm>
          <a:off x="0" y="0"/>
          <a:ext cx="0" cy="0"/>
          <a:chOff x="0" y="0"/>
          <a:chExt cx="0" cy="0"/>
        </a:xfrm>
      </p:grpSpPr>
      <p:sp>
        <p:nvSpPr>
          <p:cNvPr id="6602" name="Shape 66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03" name="Shape 66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8" name="Shape 6608"/>
        <p:cNvGrpSpPr/>
        <p:nvPr/>
      </p:nvGrpSpPr>
      <p:grpSpPr>
        <a:xfrm>
          <a:off x="0" y="0"/>
          <a:ext cx="0" cy="0"/>
          <a:chOff x="0" y="0"/>
          <a:chExt cx="0" cy="0"/>
        </a:xfrm>
      </p:grpSpPr>
      <p:sp>
        <p:nvSpPr>
          <p:cNvPr id="6609" name="Shape 66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10" name="Shape 66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5" name="Shape 6615"/>
        <p:cNvGrpSpPr/>
        <p:nvPr/>
      </p:nvGrpSpPr>
      <p:grpSpPr>
        <a:xfrm>
          <a:off x="0" y="0"/>
          <a:ext cx="0" cy="0"/>
          <a:chOff x="0" y="0"/>
          <a:chExt cx="0" cy="0"/>
        </a:xfrm>
      </p:grpSpPr>
      <p:sp>
        <p:nvSpPr>
          <p:cNvPr id="6616" name="Shape 66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17" name="Shape 66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2" name="Shape 6622"/>
        <p:cNvGrpSpPr/>
        <p:nvPr/>
      </p:nvGrpSpPr>
      <p:grpSpPr>
        <a:xfrm>
          <a:off x="0" y="0"/>
          <a:ext cx="0" cy="0"/>
          <a:chOff x="0" y="0"/>
          <a:chExt cx="0" cy="0"/>
        </a:xfrm>
      </p:grpSpPr>
      <p:sp>
        <p:nvSpPr>
          <p:cNvPr id="6623" name="Shape 66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24" name="Shape 66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Shape 7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9" name="Shape 7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Shape 7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6" name="Shape 7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Shape 7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3" name="Shape 7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Shape 7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0" name="Shape 7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Shape 7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7" name="Shape 7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Shape 7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5" name="Shape 7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Shape 7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2" name="Shape 7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Shape 7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9" name="Shape 7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 Id="rId3" Type="http://schemas.openxmlformats.org/officeDocument/2006/relationships/image" Target="../media/image1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2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2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7.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2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2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1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11.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37.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1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32.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28.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18.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hyperlink" Target="http://stackoverflow.com/questions/2744181/how-to-call-c-function-from-c" TargetMode="Externa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9.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4.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24.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2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25.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27.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71.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75.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31.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68.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4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39.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image" Target="../media/image36.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33.png"/><Relationship Id="rId4" Type="http://schemas.openxmlformats.org/officeDocument/2006/relationships/image" Target="../media/image45.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 Id="rId3" Type="http://schemas.openxmlformats.org/officeDocument/2006/relationships/image" Target="../media/image38.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40.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 Id="rId3" Type="http://schemas.openxmlformats.org/officeDocument/2006/relationships/image" Target="../media/image53.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image" Target="../media/image41.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42.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55.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49.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51.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48.png"/><Relationship Id="rId4" Type="http://schemas.openxmlformats.org/officeDocument/2006/relationships/image" Target="../media/image50.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9.xml"/><Relationship Id="rId3" Type="http://schemas.openxmlformats.org/officeDocument/2006/relationships/image" Target="../media/image54.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0.xml"/><Relationship Id="rId3" Type="http://schemas.openxmlformats.org/officeDocument/2006/relationships/image" Target="../media/image52.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3.xml"/><Relationship Id="rId3" Type="http://schemas.openxmlformats.org/officeDocument/2006/relationships/image" Target="../media/image57.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1.xml"/><Relationship Id="rId3" Type="http://schemas.openxmlformats.org/officeDocument/2006/relationships/image" Target="../media/image58.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3.xml"/><Relationship Id="rId3" Type="http://schemas.openxmlformats.org/officeDocument/2006/relationships/image" Target="../media/image47.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5.xml"/><Relationship Id="rId3" Type="http://schemas.openxmlformats.org/officeDocument/2006/relationships/image" Target="../media/image59.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6.xml"/><Relationship Id="rId3" Type="http://schemas.openxmlformats.org/officeDocument/2006/relationships/image" Target="../media/image63.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7.xml"/><Relationship Id="rId3" Type="http://schemas.openxmlformats.org/officeDocument/2006/relationships/image" Target="../media/image60.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8.xml"/><Relationship Id="rId3" Type="http://schemas.openxmlformats.org/officeDocument/2006/relationships/image" Target="../media/image56.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9.xml"/><Relationship Id="rId3"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4.xml"/><Relationship Id="rId3" Type="http://schemas.openxmlformats.org/officeDocument/2006/relationships/image" Target="../media/image61.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3.xml"/><Relationship Id="rId3" Type="http://schemas.openxmlformats.org/officeDocument/2006/relationships/image" Target="../media/image65.png"/><Relationship Id="rId4" Type="http://schemas.openxmlformats.org/officeDocument/2006/relationships/image" Target="../media/image66.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3.xml"/><Relationship Id="rId3" Type="http://schemas.openxmlformats.org/officeDocument/2006/relationships/image" Target="../media/image69.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4.xml"/><Relationship Id="rId3" Type="http://schemas.openxmlformats.org/officeDocument/2006/relationships/image" Target="../media/image67.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8.xml"/><Relationship Id="rId3" Type="http://schemas.openxmlformats.org/officeDocument/2006/relationships/image" Target="../media/image70.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0.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1.xml"/><Relationship Id="rId3" Type="http://schemas.openxmlformats.org/officeDocument/2006/relationships/hyperlink" Target="http://man7.org/linux/man-pages/man2/open.2.html" TargetMode="External"/><Relationship Id="rId4" Type="http://schemas.openxmlformats.org/officeDocument/2006/relationships/hyperlink" Target="http://man7.org/linux/man-pages/man2/open.2.html" TargetMode="External"/><Relationship Id="rId5" Type="http://schemas.openxmlformats.org/officeDocument/2006/relationships/hyperlink" Target="http://man7.org/linux/man-pages/man2/fcntl.2.html" TargetMode="External"/><Relationship Id="rId6" Type="http://schemas.openxmlformats.org/officeDocument/2006/relationships/hyperlink" Target="http://man7.org/linux/man-pages/man2/fcntl.2.html" TargetMode="Externa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2.xml"/><Relationship Id="rId3" Type="http://schemas.openxmlformats.org/officeDocument/2006/relationships/hyperlink" Target="http://man7.org/linux/man-pages/man2/open.2.html" TargetMode="External"/><Relationship Id="rId4" Type="http://schemas.openxmlformats.org/officeDocument/2006/relationships/hyperlink" Target="http://man7.org/linux/man-pages/man2/open.2.html" TargetMode="External"/><Relationship Id="rId5" Type="http://schemas.openxmlformats.org/officeDocument/2006/relationships/hyperlink" Target="http://linux.die.net/man/2/open" TargetMode="External"/><Relationship Id="rId6" Type="http://schemas.openxmlformats.org/officeDocument/2006/relationships/hyperlink" Target="http://linux.die.net/man/2/unlink" TargetMode="Externa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4.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7.xml"/><Relationship Id="rId3" Type="http://schemas.openxmlformats.org/officeDocument/2006/relationships/image" Target="../media/image72.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0.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4.xml"/><Relationship Id="rId3" Type="http://schemas.openxmlformats.org/officeDocument/2006/relationships/image" Target="../media/image7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5.xml"/><Relationship Id="rId3" Type="http://schemas.openxmlformats.org/officeDocument/2006/relationships/image" Target="../media/image76.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6.xml"/><Relationship Id="rId3" Type="http://schemas.openxmlformats.org/officeDocument/2006/relationships/image" Target="../media/image85.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7.xml"/><Relationship Id="rId3" Type="http://schemas.openxmlformats.org/officeDocument/2006/relationships/image" Target="../media/image7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8.xml"/><Relationship Id="rId3" Type="http://schemas.openxmlformats.org/officeDocument/2006/relationships/image" Target="../media/image74.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9.xml"/><Relationship Id="rId3" Type="http://schemas.openxmlformats.org/officeDocument/2006/relationships/image" Target="../media/image8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0.xml"/><Relationship Id="rId3" Type="http://schemas.openxmlformats.org/officeDocument/2006/relationships/image" Target="../media/image80.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1.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6.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8.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0.xml"/><Relationship Id="rId3" Type="http://schemas.openxmlformats.org/officeDocument/2006/relationships/image" Target="../media/image81.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1.xml"/><Relationship Id="rId3" Type="http://schemas.openxmlformats.org/officeDocument/2006/relationships/image" Target="../media/image94.png"/></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2.xml"/><Relationship Id="rId3" Type="http://schemas.openxmlformats.org/officeDocument/2006/relationships/image" Target="../media/image88.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3.xml"/><Relationship Id="rId3" Type="http://schemas.openxmlformats.org/officeDocument/2006/relationships/image" Target="../media/image87.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4.xml"/><Relationship Id="rId3" Type="http://schemas.openxmlformats.org/officeDocument/2006/relationships/image" Target="../media/image90.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5.xml"/><Relationship Id="rId3" Type="http://schemas.openxmlformats.org/officeDocument/2006/relationships/image" Target="../media/image100.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6.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7.xml"/><Relationship Id="rId3" Type="http://schemas.openxmlformats.org/officeDocument/2006/relationships/image" Target="../media/image89.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8.xml"/><Relationship Id="rId3" Type="http://schemas.openxmlformats.org/officeDocument/2006/relationships/image" Target="../media/image79.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0.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4.xml"/><Relationship Id="rId3" Type="http://schemas.openxmlformats.org/officeDocument/2006/relationships/image" Target="../media/image104.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5.xml"/><Relationship Id="rId3" Type="http://schemas.openxmlformats.org/officeDocument/2006/relationships/image" Target="../media/image86.png"/></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6.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8.xml"/><Relationship Id="rId3" Type="http://schemas.openxmlformats.org/officeDocument/2006/relationships/image" Target="../media/image82.png"/><Relationship Id="rId4" Type="http://schemas.openxmlformats.org/officeDocument/2006/relationships/image" Target="../media/image78.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9.xml"/><Relationship Id="rId3" Type="http://schemas.openxmlformats.org/officeDocument/2006/relationships/image" Target="../media/image9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0.xml"/><Relationship Id="rId3" Type="http://schemas.openxmlformats.org/officeDocument/2006/relationships/image" Target="../media/image95.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4.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5.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8.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0.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4.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5.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6.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8.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0.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1.xml"/><Relationship Id="rId3" Type="http://schemas.openxmlformats.org/officeDocument/2006/relationships/image" Target="../media/image98.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2.xml"/><Relationship Id="rId3" Type="http://schemas.openxmlformats.org/officeDocument/2006/relationships/image" Target="../media/image84.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3.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4.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5.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6.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8.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0.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2.xml"/><Relationship Id="rId3" Type="http://schemas.openxmlformats.org/officeDocument/2006/relationships/image" Target="../media/image92.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5.xml"/><Relationship Id="rId3" Type="http://schemas.openxmlformats.org/officeDocument/2006/relationships/image" Target="../media/image113.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6.xml"/><Relationship Id="rId3" Type="http://schemas.openxmlformats.org/officeDocument/2006/relationships/image" Target="../media/image9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7.xml"/><Relationship Id="rId3" Type="http://schemas.openxmlformats.org/officeDocument/2006/relationships/image" Target="../media/image102.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8.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9.xml"/><Relationship Id="rId3" Type="http://schemas.openxmlformats.org/officeDocument/2006/relationships/hyperlink" Target="http://lxr.free-electrons.com/source/include/linux/statfs.h#L34" TargetMode="External"/><Relationship Id="rId4" Type="http://schemas.openxmlformats.org/officeDocument/2006/relationships/hyperlink" Target="http://lxr.free-electrons.com/ident?i=ST_VALID" TargetMode="External"/><Relationship Id="rId5" Type="http://schemas.openxmlformats.org/officeDocument/2006/relationships/hyperlink" Target="http://lxr.free-electrons.com/ident?i=ST_VALI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0.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1.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3.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4.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5.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6.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7.xml"/><Relationship Id="rId3" Type="http://schemas.openxmlformats.org/officeDocument/2006/relationships/image" Target="../media/image101.png"/><Relationship Id="rId4" Type="http://schemas.openxmlformats.org/officeDocument/2006/relationships/image" Target="../media/image106.png"/><Relationship Id="rId5" Type="http://schemas.openxmlformats.org/officeDocument/2006/relationships/image" Target="../media/image93.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0.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1.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3.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4.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6.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8.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9.xml"/><Relationship Id="rId3" Type="http://schemas.openxmlformats.org/officeDocument/2006/relationships/image" Target="../media/image1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0.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1.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2.xml"/><Relationship Id="rId3" Type="http://schemas.openxmlformats.org/officeDocument/2006/relationships/image" Target="../media/image14.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3.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4.xml"/><Relationship Id="rId3" Type="http://schemas.openxmlformats.org/officeDocument/2006/relationships/image" Target="../media/image24.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5.xml"/><Relationship Id="rId3" Type="http://schemas.openxmlformats.org/officeDocument/2006/relationships/image" Target="../media/image29.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6.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8.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0.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1.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3.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4.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5.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6.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8.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0.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1.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3.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4.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5.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8.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0.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1.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3.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4.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5.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6.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8.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0.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1.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3.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4.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5.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6.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8.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0.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1.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3.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4.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5.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8.xml"/><Relationship Id="rId3" Type="http://schemas.openxmlformats.org/officeDocument/2006/relationships/hyperlink" Target="http://www3.cs.stonybrook.edu/~ezk/cse595-s15/paper-template.tar.gz" TargetMode="Externa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0.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1.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3.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4.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5.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6.xml"/><Relationship Id="rId3" Type="http://schemas.openxmlformats.org/officeDocument/2006/relationships/hyperlink" Target="https://docs.google.com/spreadsheets/d/15gLsm9FpE_6X-D9YdDrTBjjV29gvsE1eut4p41BmoCU/edit?usp=sharing" TargetMode="Externa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8.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0.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1.xml"/><Relationship Id="rId3" Type="http://schemas.openxmlformats.org/officeDocument/2006/relationships/hyperlink" Target="http://www3.cs.stonybrook.edu/~ezk/cse595-s15/paper-template.tar.gz" TargetMode="Externa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3.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4.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5.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6.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8.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0.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1.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3.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4.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5.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6.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8.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0.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1.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3.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4.xml"/><Relationship Id="rId3" Type="http://schemas.openxmlformats.org/officeDocument/2006/relationships/hyperlink" Target="https://research.cs.wisc.edu/adsl/Publications/root-sosp13.pdf" TargetMode="Externa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5.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6.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8.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0.xml"/><Relationship Id="rId3" Type="http://schemas.openxmlformats.org/officeDocument/2006/relationships/hyperlink" Target="https://docs.google.com/spreadsheets/d/134W3o9oU5wPevJQsCNlR6g3NmlF3gXxNqtSWZtQtg3A/edit?usp=sharing" TargetMode="Externa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1.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3.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4.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5.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6.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8.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0.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1.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3.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4.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5.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6.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8.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0.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1.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3.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4.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5.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6.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8.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0.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1.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3.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4.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5.xml"/><Relationship Id="rId3" Type="http://schemas.openxmlformats.org/officeDocument/2006/relationships/image" Target="../media/image97.pn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6.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8.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0.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1.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3.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4.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5.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6.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8.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9.xml"/><Relationship Id="rId3" Type="http://schemas.openxmlformats.org/officeDocument/2006/relationships/image" Target="../media/image9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0.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1.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3.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4.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5.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6.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8.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0.xml"/><Relationship Id="rId3" Type="http://schemas.openxmlformats.org/officeDocument/2006/relationships/image" Target="../media/image99.png"/></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1.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3.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4.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5.xml"/><Relationship Id="rId3" Type="http://schemas.openxmlformats.org/officeDocument/2006/relationships/image" Target="../media/image114.png"/></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6.xml"/><Relationship Id="rId3" Type="http://schemas.openxmlformats.org/officeDocument/2006/relationships/image" Target="../media/image103.png"/></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8.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0.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1.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3.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4.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5.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6.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8.xml"/><Relationship Id="rId3" Type="http://schemas.openxmlformats.org/officeDocument/2006/relationships/image" Target="../media/image129.png"/></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0.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1.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3.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4.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5.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6.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8.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0.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1.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3.xml"/><Relationship Id="rId3" Type="http://schemas.openxmlformats.org/officeDocument/2006/relationships/hyperlink" Target="https://docs.google.com/a/stonybrook.edu/spreadsheets/d/16ExjSuOESVxlUTi9-JWHSFFIP393oFSbsqQXKtA_Utc/edit?usp=sharing" TargetMode="Externa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4.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5.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6.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8.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0.xml"/><Relationship Id="rId3" Type="http://schemas.openxmlformats.org/officeDocument/2006/relationships/image" Target="../media/image105.png"/></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1.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3.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4.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5.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6.xml"/><Relationship Id="rId3" Type="http://schemas.openxmlformats.org/officeDocument/2006/relationships/image" Target="../media/image107.png"/></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7.xml"/><Relationship Id="rId3" Type="http://schemas.openxmlformats.org/officeDocument/2006/relationships/image" Target="../media/image109.png"/></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8.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0.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1.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3.xml"/><Relationship Id="rId3" Type="http://schemas.openxmlformats.org/officeDocument/2006/relationships/hyperlink" Target="https://docs.google.com/a/stonybrook.edu/spreadsheets/d/16ExjSuOESVxlUTi9-JWHSFFIP393oFSbsqQXKtA_Utc/edit?usp=sharing" TargetMode="Externa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4.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5.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6.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8.xml"/><Relationship Id="rId3" Type="http://schemas.openxmlformats.org/officeDocument/2006/relationships/image" Target="../media/image119.png"/></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0.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1.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3.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4.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5.xml"/><Relationship Id="rId3" Type="http://schemas.openxmlformats.org/officeDocument/2006/relationships/image" Target="../media/image118.png"/></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6.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8.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0.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1.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3.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4.xml"/><Relationship Id="rId3" Type="http://schemas.openxmlformats.org/officeDocument/2006/relationships/hyperlink" Target="http://www.artima.com/cppsource/rvalue.html" TargetMode="External"/><Relationship Id="rId4" Type="http://schemas.openxmlformats.org/officeDocument/2006/relationships/hyperlink" Target="https://en.wikipedia.org/wiki/C%2B%2B11#Rvalue_references_and_move_constructors" TargetMode="Externa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5.xml"/><Relationship Id="rId3" Type="http://schemas.openxmlformats.org/officeDocument/2006/relationships/hyperlink" Target="https://docs.google.com/document/d/1l83e_R4mbGzhIItSAHS-BwNMb_3WPlP7J_bByu7_Wq8/edit" TargetMode="Externa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6.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8.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0.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1.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3.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4.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5.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6.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7.xml"/><Relationship Id="rId3" Type="http://schemas.openxmlformats.org/officeDocument/2006/relationships/hyperlink" Target="https://docs.google.com/a/stonybrook.edu/spreadsheets/d/16ExjSuOESVxlUTi9-JWHSFFIP393oFSbsqQXKtA_Utc/edit?usp=sharing" TargetMode="Externa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8.xml"/><Relationship Id="rId3" Type="http://schemas.openxmlformats.org/officeDocument/2006/relationships/image" Target="../media/image121.png"/></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0.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1.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2.xml"/><Relationship Id="rId3" Type="http://schemas.openxmlformats.org/officeDocument/2006/relationships/image" Target="../media/image111.png"/><Relationship Id="rId4" Type="http://schemas.openxmlformats.org/officeDocument/2006/relationships/image" Target="../media/image108.png"/></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3.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4.xml"/><Relationship Id="rId3" Type="http://schemas.openxmlformats.org/officeDocument/2006/relationships/image" Target="../media/image120.png"/></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5.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6.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8.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0.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1.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3.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4.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5.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6.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8.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0.xml"/><Relationship Id="rId3" Type="http://schemas.openxmlformats.org/officeDocument/2006/relationships/image" Target="../media/image110.png"/></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1.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2.xml"/><Relationship Id="rId3" Type="http://schemas.openxmlformats.org/officeDocument/2006/relationships/image" Target="../media/image131.png"/></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3.xml"/><Relationship Id="rId3" Type="http://schemas.openxmlformats.org/officeDocument/2006/relationships/image" Target="../media/image112.png"/><Relationship Id="rId4" Type="http://schemas.openxmlformats.org/officeDocument/2006/relationships/image" Target="../media/image117.png"/></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4.xml"/><Relationship Id="rId3" Type="http://schemas.openxmlformats.org/officeDocument/2006/relationships/image" Target="../media/image123.png"/></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5.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6.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8.xml"/><Relationship Id="rId3" Type="http://schemas.openxmlformats.org/officeDocument/2006/relationships/image" Target="../media/image124.png"/></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0.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1.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3.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4.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5.xml"/><Relationship Id="rId3" Type="http://schemas.openxmlformats.org/officeDocument/2006/relationships/hyperlink" Target="https://docs.google.com/a/stonybrook.edu/document/d/1sqGPiM2NrKI6arbrV38T65-LnqT7Ihhf_KrT2Dahads/edit?usp=sharing" TargetMode="Externa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6.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8.xml"/><Relationship Id="rId3" Type="http://schemas.openxmlformats.org/officeDocument/2006/relationships/hyperlink" Target="https://www.gerritcodereview.com/" TargetMode="Externa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0.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1.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3.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4.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5.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6.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8.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0.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1.xml"/><Relationship Id="rId3" Type="http://schemas.openxmlformats.org/officeDocument/2006/relationships/hyperlink" Target="http://man7.org/linux/man-pages/man7/netlink.7.html" TargetMode="External"/><Relationship Id="rId4" Type="http://schemas.openxmlformats.org/officeDocument/2006/relationships/hyperlink" Target="http://man7.org/linux/man-pages/man2/socket.2.html" TargetMode="External"/><Relationship Id="rId5" Type="http://schemas.openxmlformats.org/officeDocument/2006/relationships/hyperlink" Target="http://www.chronox.de/libkcapi/html/ch01s02.html" TargetMode="Externa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3.xml"/><Relationship Id="rId3" Type="http://schemas.openxmlformats.org/officeDocument/2006/relationships/image" Target="../media/image122.png"/></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4.xml"/><Relationship Id="rId3" Type="http://schemas.openxmlformats.org/officeDocument/2006/relationships/image" Target="../media/image127.png"/></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5.xml"/><Relationship Id="rId3" Type="http://schemas.openxmlformats.org/officeDocument/2006/relationships/hyperlink" Target="https://docs.google.com/spreadsheets/d/1zsBXn5P7yp6V_WcvX1ic9ZiCtv7Vv4-00jP6TAwZv2E/edit#gid=0" TargetMode="External"/><Relationship Id="rId4" Type="http://schemas.openxmlformats.org/officeDocument/2006/relationships/hyperlink" Target="https://plot.ly/~nehilshah1992/1/" TargetMode="Externa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6.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8.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0.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1.xml"/><Relationship Id="rId3" Type="http://schemas.openxmlformats.org/officeDocument/2006/relationships/image" Target="../media/image116.png"/></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3.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4.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5.xml"/><Relationship Id="rId3" Type="http://schemas.openxmlformats.org/officeDocument/2006/relationships/image" Target="../media/image141.png"/></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6.xml"/><Relationship Id="rId3" Type="http://schemas.openxmlformats.org/officeDocument/2006/relationships/image" Target="../media/image126.png"/><Relationship Id="rId4" Type="http://schemas.openxmlformats.org/officeDocument/2006/relationships/image" Target="../media/image143.png"/></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7.xml"/><Relationship Id="rId3" Type="http://schemas.openxmlformats.org/officeDocument/2006/relationships/image" Target="../media/image125.png"/><Relationship Id="rId4" Type="http://schemas.openxmlformats.org/officeDocument/2006/relationships/image" Target="../media/image128.png"/></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8.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0.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1.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3.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4.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5.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6.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8.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0.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1.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3.xml"/><Relationship Id="rId3" Type="http://schemas.openxmlformats.org/officeDocument/2006/relationships/hyperlink" Target="https://docs.google.com/document/d/1dqye3nW_1eksQ8ZgsNuuKc2QyICxHZZwS_10e-sRTEo/edit" TargetMode="External"/><Relationship Id="rId4" Type="http://schemas.openxmlformats.org/officeDocument/2006/relationships/hyperlink" Target="http://bit.ly/socket-replay" TargetMode="Externa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4.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5.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6.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8.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0.xml"/><Relationship Id="rId3" Type="http://schemas.openxmlformats.org/officeDocument/2006/relationships/image" Target="../media/image136.png"/></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1.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3.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4.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5.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6.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8.xml"/><Relationship Id="rId3" Type="http://schemas.openxmlformats.org/officeDocument/2006/relationships/hyperlink" Target="http://bit.ly/socket-replay" TargetMode="Externa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png"/></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0.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1.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3.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4.xml"/><Relationship Id="rId3" Type="http://schemas.openxmlformats.org/officeDocument/2006/relationships/image" Target="../media/image147.png"/></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5.xml"/><Relationship Id="rId3" Type="http://schemas.openxmlformats.org/officeDocument/2006/relationships/image" Target="../media/image140.png"/><Relationship Id="rId4" Type="http://schemas.openxmlformats.org/officeDocument/2006/relationships/image" Target="../media/image130.png"/><Relationship Id="rId5" Type="http://schemas.openxmlformats.org/officeDocument/2006/relationships/image" Target="../media/image145.png"/><Relationship Id="rId6" Type="http://schemas.openxmlformats.org/officeDocument/2006/relationships/image" Target="../media/image133.png"/></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6.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8.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0.xml"/><Relationship Id="rId3" Type="http://schemas.openxmlformats.org/officeDocument/2006/relationships/hyperlink" Target="http://bit.ly/fsl-strace-hashing" TargetMode="Externa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1.xml"/><Relationship Id="rId3" Type="http://schemas.openxmlformats.org/officeDocument/2006/relationships/hyperlink" Target="http://bit.ly/socket-replay" TargetMode="Externa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3.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4.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5.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6.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8.xml"/><Relationship Id="rId3" Type="http://schemas.openxmlformats.org/officeDocument/2006/relationships/image" Target="../media/image135.png"/></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9.xml"/><Relationship Id="rId3" Type="http://schemas.openxmlformats.org/officeDocument/2006/relationships/image" Target="../media/image13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0.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1.xml"/><Relationship Id="rId3" Type="http://schemas.openxmlformats.org/officeDocument/2006/relationships/image" Target="../media/image138.png"/></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3.xml"/><Relationship Id="rId3" Type="http://schemas.openxmlformats.org/officeDocument/2006/relationships/hyperlink" Target="http://bit.ly/socket-replay" TargetMode="Externa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4.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5.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6.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7.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8.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0.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1.xml"/><Relationship Id="rId3" Type="http://schemas.openxmlformats.org/officeDocument/2006/relationships/hyperlink" Target="https://docs.google.com/spreadsheets/d/14-ZrincOAw9T3iYhqk0VguGDet_kVzi9IRh5dS1OY_E/edit?usp=sharing" TargetMode="External"/><Relationship Id="rId4" Type="http://schemas.openxmlformats.org/officeDocument/2006/relationships/image" Target="../media/image137.png"/></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2.xml"/><Relationship Id="rId3" Type="http://schemas.openxmlformats.org/officeDocument/2006/relationships/hyperlink" Target="https://docs.google.com/spreadsheets/d/14-ZrincOAw9T3iYhqk0VguGDet_kVzi9IRh5dS1OY_E/edit?usp=sharing" TargetMode="External"/><Relationship Id="rId4" Type="http://schemas.openxmlformats.org/officeDocument/2006/relationships/image" Target="../media/image134.png"/></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3.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4.xml"/><Relationship Id="rId3" Type="http://schemas.openxmlformats.org/officeDocument/2006/relationships/image" Target="../media/image139.png"/></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5.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6.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7.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8.xml"/><Relationship Id="rId3" Type="http://schemas.openxmlformats.org/officeDocument/2006/relationships/hyperlink" Target="http://bit.ly/socket-replay" TargetMode="Externa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0.xml"/><Relationship Id="rId3" Type="http://schemas.openxmlformats.org/officeDocument/2006/relationships/hyperlink" Target="http://bit.ly/socket-replay" TargetMode="Externa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1.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2.xml"/><Relationship Id="rId3" Type="http://schemas.openxmlformats.org/officeDocument/2006/relationships/image" Target="../media/image144.png"/></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3.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4.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5.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6.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7.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8.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0.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1.xml"/><Relationship Id="rId3" Type="http://schemas.openxmlformats.org/officeDocument/2006/relationships/hyperlink" Target="http://bit.ly/socket-replay" TargetMode="Externa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2.xml"/><Relationship Id="rId3" Type="http://schemas.openxmlformats.org/officeDocument/2006/relationships/hyperlink" Target="https://docs.google.com/a/cs.stonybrook.edu/document/d/1r9iim5XFPBcEk_pzFm9tfWW2FK6JX45SSLCn3hsCubE/edit?usp=sharing" TargetMode="Externa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3.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4.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5.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6.xml"/><Relationship Id="rId3" Type="http://schemas.openxmlformats.org/officeDocument/2006/relationships/hyperlink" Target="https://github.com/bnoordhuis/strace/blob/master/defs.h" TargetMode="Externa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7.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8.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0.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1.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2.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3.xml"/><Relationship Id="rId3" Type="http://schemas.openxmlformats.org/officeDocument/2006/relationships/hyperlink" Target="mailto:ldv@altlinux.org" TargetMode="Externa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4.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5.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6.xml"/><Relationship Id="rId3" Type="http://schemas.openxmlformats.org/officeDocument/2006/relationships/hyperlink" Target="https://docs.google.com/document/d/1r9iim5XFPBcEk_pzFm9tfWW2FK6JX45SSLCn3hsCubE/edit" TargetMode="Externa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7.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8.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0.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1.xml"/><Relationship Id="rId3" Type="http://schemas.openxmlformats.org/officeDocument/2006/relationships/image" Target="../media/image142.png"/></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2.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3.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4.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5.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6.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7.xml"/><Relationship Id="rId3" Type="http://schemas.openxmlformats.org/officeDocument/2006/relationships/hyperlink" Target="https://drive.google.com/open?id=1wFJ2WXbf_lxD3E3_2o2yaxPIW8qLITNj" TargetMode="Externa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8.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7.png"/></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0.xml"/><Relationship Id="rId3" Type="http://schemas.openxmlformats.org/officeDocument/2006/relationships/image" Target="../media/image148.png"/><Relationship Id="rId4" Type="http://schemas.openxmlformats.org/officeDocument/2006/relationships/image" Target="../media/image149.png"/></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1.xml"/><Relationship Id="rId3" Type="http://schemas.openxmlformats.org/officeDocument/2006/relationships/image" Target="../media/image146.png"/></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2.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3.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4.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5.xml"/><Relationship Id="rId3" Type="http://schemas.openxmlformats.org/officeDocument/2006/relationships/image" Target="../media/image152.png"/></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6.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7.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8.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9.xml"/><Relationship Id="rId3" Type="http://schemas.openxmlformats.org/officeDocument/2006/relationships/hyperlink" Target="http://bit.ly/socket-replay"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0.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1.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2.xml"/><Relationship Id="rId3" Type="http://schemas.openxmlformats.org/officeDocument/2006/relationships/image" Target="../media/image154.png"/><Relationship Id="rId4" Type="http://schemas.openxmlformats.org/officeDocument/2006/relationships/image" Target="../media/image153.png"/><Relationship Id="rId5" Type="http://schemas.openxmlformats.org/officeDocument/2006/relationships/image" Target="../media/image150.png"/></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3.xml"/><Relationship Id="rId3" Type="http://schemas.openxmlformats.org/officeDocument/2006/relationships/image" Target="../media/image151.jpg"/></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4.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5.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6.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7.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Trace Replayer</a:t>
            </a:r>
            <a:endParaRPr/>
          </a:p>
        </p:txBody>
      </p:sp>
      <p:sp>
        <p:nvSpPr>
          <p:cNvPr id="55" name="Shape 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Meeting: November 5, 2015</a:t>
            </a:r>
            <a:endParaRPr/>
          </a:p>
        </p:txBody>
      </p:sp>
      <p:sp>
        <p:nvSpPr>
          <p:cNvPr id="56" name="Shape 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Relayer Design Issues</a:t>
            </a:r>
            <a:endParaRPr/>
          </a:p>
        </p:txBody>
      </p:sp>
      <p:sp>
        <p:nvSpPr>
          <p:cNvPr id="131" name="Shape 1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spcBef>
                <a:spcPts val="0"/>
              </a:spcBef>
              <a:spcAft>
                <a:spcPts val="0"/>
              </a:spcAft>
              <a:buClr>
                <a:srgbClr val="222222"/>
              </a:buClr>
              <a:buSzPts val="1500"/>
              <a:buChar char="●"/>
            </a:pPr>
            <a:r>
              <a:rPr lang="en" sz="1500">
                <a:solidFill>
                  <a:srgbClr val="222222"/>
                </a:solidFill>
                <a:highlight>
                  <a:srgbClr val="FFFFFF"/>
                </a:highlight>
              </a:rPr>
              <a:t>DS Background Info:</a:t>
            </a:r>
            <a:endParaRPr sz="1500">
              <a:solidFill>
                <a:srgbClr val="222222"/>
              </a:solidFill>
              <a:highlight>
                <a:srgbClr val="FFFFFF"/>
              </a:highlight>
            </a:endParaRPr>
          </a:p>
          <a:p>
            <a:pPr indent="-323850" lvl="1" marL="914400" rtl="0">
              <a:spcBef>
                <a:spcPts val="0"/>
              </a:spcBef>
              <a:spcAft>
                <a:spcPts val="0"/>
              </a:spcAft>
              <a:buClr>
                <a:srgbClr val="222222"/>
              </a:buClr>
              <a:buSzPts val="1500"/>
              <a:buChar char="○"/>
            </a:pPr>
            <a:r>
              <a:rPr lang="en" sz="1500">
                <a:solidFill>
                  <a:srgbClr val="333333"/>
                </a:solidFill>
                <a:highlight>
                  <a:srgbClr val="FFFFFF"/>
                </a:highlight>
              </a:rPr>
              <a:t>an </a:t>
            </a:r>
            <a:r>
              <a:rPr i="1" lang="en" sz="1500">
                <a:solidFill>
                  <a:srgbClr val="333333"/>
                </a:solidFill>
                <a:highlight>
                  <a:srgbClr val="FFFFFF"/>
                </a:highlight>
              </a:rPr>
              <a:t>extent</a:t>
            </a:r>
            <a:r>
              <a:rPr lang="en" sz="1500">
                <a:solidFill>
                  <a:srgbClr val="333333"/>
                </a:solidFill>
                <a:highlight>
                  <a:srgbClr val="FFFFFF"/>
                </a:highlight>
              </a:rPr>
              <a:t> contains a collection of rows with the same fields and field-types</a:t>
            </a:r>
            <a:endParaRPr sz="1500">
              <a:solidFill>
                <a:srgbClr val="333333"/>
              </a:solidFill>
              <a:highlight>
                <a:srgbClr val="FFFFFF"/>
              </a:highlight>
            </a:endParaRPr>
          </a:p>
          <a:p>
            <a:pPr indent="-323850" lvl="1" marL="914400" rtl="0">
              <a:spcBef>
                <a:spcPts val="0"/>
              </a:spcBef>
              <a:spcAft>
                <a:spcPts val="0"/>
              </a:spcAft>
              <a:buClr>
                <a:srgbClr val="333333"/>
              </a:buClr>
              <a:buSzPts val="1500"/>
              <a:buChar char="○"/>
            </a:pPr>
            <a:r>
              <a:rPr lang="en" sz="1500">
                <a:solidFill>
                  <a:srgbClr val="333333"/>
                </a:solidFill>
                <a:highlight>
                  <a:srgbClr val="FFFFFF"/>
                </a:highlight>
              </a:rPr>
              <a:t>a DataSeries file is composed of an ordered sequence of </a:t>
            </a:r>
            <a:r>
              <a:rPr i="1" lang="en" sz="1500">
                <a:solidFill>
                  <a:srgbClr val="333333"/>
                </a:solidFill>
                <a:highlight>
                  <a:srgbClr val="FFFFFF"/>
                </a:highlight>
              </a:rPr>
              <a:t>records</a:t>
            </a:r>
            <a:endParaRPr i="1" sz="1500">
              <a:solidFill>
                <a:srgbClr val="333333"/>
              </a:solidFill>
              <a:highlight>
                <a:srgbClr val="FFFFFF"/>
              </a:highlight>
            </a:endParaRPr>
          </a:p>
          <a:p>
            <a:pPr indent="-323850" lvl="1" marL="914400" rtl="0">
              <a:spcBef>
                <a:spcPts val="0"/>
              </a:spcBef>
              <a:spcAft>
                <a:spcPts val="0"/>
              </a:spcAft>
              <a:buClr>
                <a:srgbClr val="333333"/>
              </a:buClr>
              <a:buSzPts val="1500"/>
              <a:buChar char="○"/>
            </a:pPr>
            <a:r>
              <a:rPr lang="en" sz="1500">
                <a:solidFill>
                  <a:srgbClr val="333333"/>
                </a:solidFill>
                <a:highlight>
                  <a:srgbClr val="FFFFFF"/>
                </a:highlight>
              </a:rPr>
              <a:t>A DataSeries record is analogous to a row in a conventional relational database.</a:t>
            </a:r>
            <a:endParaRPr sz="1500">
              <a:solidFill>
                <a:srgbClr val="333333"/>
              </a:solidFill>
              <a:highlight>
                <a:srgbClr val="FFFFFF"/>
              </a:highlight>
            </a:endParaRPr>
          </a:p>
          <a:p>
            <a:pPr indent="-323850" lvl="1" marL="914400" rtl="0">
              <a:spcBef>
                <a:spcPts val="0"/>
              </a:spcBef>
              <a:spcAft>
                <a:spcPts val="0"/>
              </a:spcAft>
              <a:buClr>
                <a:srgbClr val="333333"/>
              </a:buClr>
              <a:buSzPts val="1500"/>
              <a:buChar char="○"/>
            </a:pPr>
            <a:r>
              <a:rPr lang="en" sz="1500">
                <a:solidFill>
                  <a:srgbClr val="333333"/>
                </a:solidFill>
                <a:highlight>
                  <a:srgbClr val="FFFFFF"/>
                </a:highlight>
              </a:rPr>
              <a:t>A ExtentSeries is an iterator of same ExtentType records</a:t>
            </a:r>
            <a:endParaRPr sz="1500">
              <a:solidFill>
                <a:srgbClr val="333333"/>
              </a:solidFill>
              <a:highlight>
                <a:srgbClr val="FFFFFF"/>
              </a:highlight>
            </a:endParaRPr>
          </a:p>
          <a:p>
            <a:pPr indent="-323850" lvl="0" marL="457200" rtl="0">
              <a:spcBef>
                <a:spcPts val="0"/>
              </a:spcBef>
              <a:spcAft>
                <a:spcPts val="0"/>
              </a:spcAft>
              <a:buClr>
                <a:srgbClr val="222222"/>
              </a:buClr>
              <a:buSzPts val="1500"/>
              <a:buChar char="●"/>
            </a:pPr>
            <a:r>
              <a:rPr lang="en" sz="1500">
                <a:solidFill>
                  <a:srgbClr val="222222"/>
                </a:solidFill>
                <a:highlight>
                  <a:srgbClr val="FFFFFF"/>
                </a:highlight>
              </a:rPr>
              <a:t>Block Replayer Design:</a:t>
            </a:r>
            <a:endParaRPr sz="1500">
              <a:solidFill>
                <a:srgbClr val="222222"/>
              </a:solidFill>
              <a:highlight>
                <a:srgbClr val="FFFFFF"/>
              </a:highlight>
            </a:endParaRPr>
          </a:p>
          <a:p>
            <a:pPr indent="-323850" lvl="1" marL="914400" rtl="0">
              <a:spcBef>
                <a:spcPts val="0"/>
              </a:spcBef>
              <a:spcAft>
                <a:spcPts val="0"/>
              </a:spcAft>
              <a:buClr>
                <a:srgbClr val="222222"/>
              </a:buClr>
              <a:buSzPts val="1500"/>
              <a:buChar char="○"/>
            </a:pPr>
            <a:r>
              <a:rPr lang="en" sz="1500">
                <a:solidFill>
                  <a:srgbClr val="222222"/>
                </a:solidFill>
                <a:highlight>
                  <a:srgbClr val="FFFFFF"/>
                </a:highlight>
              </a:rPr>
              <a:t>It only has read and write operations.</a:t>
            </a:r>
            <a:endParaRPr sz="1500">
              <a:solidFill>
                <a:srgbClr val="222222"/>
              </a:solidFill>
              <a:highlight>
                <a:srgbClr val="FFFFFF"/>
              </a:highlight>
            </a:endParaRPr>
          </a:p>
          <a:p>
            <a:pPr indent="-323850" lvl="1" marL="914400" rtl="0">
              <a:spcBef>
                <a:spcPts val="0"/>
              </a:spcBef>
              <a:spcAft>
                <a:spcPts val="0"/>
              </a:spcAft>
              <a:buClr>
                <a:srgbClr val="222222"/>
              </a:buClr>
              <a:buSzPts val="1500"/>
              <a:buChar char="○"/>
            </a:pPr>
            <a:r>
              <a:rPr lang="en" sz="1500">
                <a:solidFill>
                  <a:srgbClr val="222222"/>
                </a:solidFill>
                <a:highlight>
                  <a:srgbClr val="FFFFFF"/>
                </a:highlight>
              </a:rPr>
              <a:t>Previous PhD implemented the converter to do following things:</a:t>
            </a:r>
            <a:endParaRPr sz="1500">
              <a:solidFill>
                <a:srgbClr val="222222"/>
              </a:solidFill>
              <a:highlight>
                <a:srgbClr val="FFFFFF"/>
              </a:highlight>
            </a:endParaRPr>
          </a:p>
          <a:p>
            <a:pPr indent="-323850" lvl="2" marL="1371600" rtl="0">
              <a:spcBef>
                <a:spcPts val="0"/>
              </a:spcBef>
              <a:spcAft>
                <a:spcPts val="0"/>
              </a:spcAft>
              <a:buClr>
                <a:srgbClr val="222222"/>
              </a:buClr>
              <a:buSzPts val="1500"/>
              <a:buChar char="■"/>
            </a:pPr>
            <a:r>
              <a:rPr lang="en" sz="1500">
                <a:solidFill>
                  <a:srgbClr val="222222"/>
                </a:solidFill>
                <a:highlight>
                  <a:srgbClr val="FFFFFF"/>
                </a:highlight>
              </a:rPr>
              <a:t>Add 0 or 1 in a record to indicate this record is read or write.</a:t>
            </a:r>
            <a:endParaRPr sz="1500">
              <a:solidFill>
                <a:srgbClr val="222222"/>
              </a:solidFill>
              <a:highlight>
                <a:srgbClr val="FFFFFF"/>
              </a:highlight>
            </a:endParaRPr>
          </a:p>
          <a:p>
            <a:pPr indent="-323850" lvl="2" marL="1371600" rtl="0">
              <a:spcBef>
                <a:spcPts val="0"/>
              </a:spcBef>
              <a:spcAft>
                <a:spcPts val="0"/>
              </a:spcAft>
              <a:buClr>
                <a:srgbClr val="222222"/>
              </a:buClr>
              <a:buSzPts val="1500"/>
              <a:buChar char="■"/>
            </a:pPr>
            <a:r>
              <a:rPr lang="en" sz="1500">
                <a:solidFill>
                  <a:srgbClr val="222222"/>
                </a:solidFill>
                <a:highlight>
                  <a:srgbClr val="FFFFFF"/>
                </a:highlight>
              </a:rPr>
              <a:t>Made the extent type to be read_write. So he treated all records to be same type</a:t>
            </a:r>
            <a:endParaRPr sz="1500">
              <a:solidFill>
                <a:srgbClr val="222222"/>
              </a:solidFill>
              <a:highlight>
                <a:srgbClr val="FFFFFF"/>
              </a:highlight>
            </a:endParaRPr>
          </a:p>
          <a:p>
            <a:pPr indent="-323850" lvl="1" marL="914400" rtl="0">
              <a:spcBef>
                <a:spcPts val="0"/>
              </a:spcBef>
              <a:spcAft>
                <a:spcPts val="0"/>
              </a:spcAft>
              <a:buClr>
                <a:srgbClr val="222222"/>
              </a:buClr>
              <a:buSzPts val="1500"/>
              <a:buChar char="○"/>
            </a:pPr>
            <a:r>
              <a:rPr lang="en" sz="1500">
                <a:solidFill>
                  <a:srgbClr val="222222"/>
                </a:solidFill>
                <a:highlight>
                  <a:srgbClr val="FFFFFF"/>
                </a:highlight>
              </a:rPr>
              <a:t>This approach makes sense because read and write have same number of arguments, and arguments have same type.</a:t>
            </a:r>
            <a:endParaRPr sz="1500">
              <a:solidFill>
                <a:srgbClr val="222222"/>
              </a:solidFill>
              <a:highlight>
                <a:srgbClr val="FFFFFF"/>
              </a:highlight>
            </a:endParaRPr>
          </a:p>
          <a:p>
            <a:pPr indent="-323850" lvl="1" marL="914400" rtl="0">
              <a:spcBef>
                <a:spcPts val="0"/>
              </a:spcBef>
              <a:spcAft>
                <a:spcPts val="0"/>
              </a:spcAft>
              <a:buClr>
                <a:srgbClr val="222222"/>
              </a:buClr>
              <a:buSzPts val="1500"/>
              <a:buChar char="○"/>
            </a:pPr>
            <a:r>
              <a:rPr lang="en" sz="1500">
                <a:solidFill>
                  <a:srgbClr val="222222"/>
                </a:solidFill>
                <a:highlight>
                  <a:srgbClr val="FFFFFF"/>
                </a:highlight>
              </a:rPr>
              <a:t>The replayer now can use TypeIndexModule to get an iterator that iterates all the extents of same type.</a:t>
            </a:r>
            <a:endParaRPr sz="1500">
              <a:solidFill>
                <a:srgbClr val="222222"/>
              </a:solidFill>
              <a:highlight>
                <a:srgbClr val="FFFFFF"/>
              </a:highlight>
            </a:endParaRPr>
          </a:p>
        </p:txBody>
      </p:sp>
      <p:sp>
        <p:nvSpPr>
          <p:cNvPr id="132" name="Shape 1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Shape 7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Remove irrelevant records in strace - Solutions</a:t>
            </a:r>
            <a:endParaRPr/>
          </a:p>
        </p:txBody>
      </p:sp>
      <p:sp>
        <p:nvSpPr>
          <p:cNvPr id="769" name="Shape 7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AutoNum type="arabicPeriod"/>
            </a:pPr>
            <a:r>
              <a:rPr lang="en">
                <a:solidFill>
                  <a:schemeClr val="dk1"/>
                </a:solidFill>
              </a:rPr>
              <a:t>We don’t consider those as irrelevant, just replay them.</a:t>
            </a:r>
            <a:endParaRPr>
              <a:solidFill>
                <a:schemeClr val="dk1"/>
              </a:solidFill>
            </a:endParaRPr>
          </a:p>
          <a:p>
            <a:pPr indent="-342900" lvl="0" marL="457200" marR="0" rtl="0" algn="l">
              <a:lnSpc>
                <a:spcPct val="115000"/>
              </a:lnSpc>
              <a:spcBef>
                <a:spcPts val="0"/>
              </a:spcBef>
              <a:spcAft>
                <a:spcPts val="0"/>
              </a:spcAft>
              <a:buClr>
                <a:schemeClr val="dk1"/>
              </a:buClr>
              <a:buSzPts val="1800"/>
              <a:buAutoNum type="arabicPeriod"/>
            </a:pPr>
            <a:r>
              <a:rPr lang="en">
                <a:solidFill>
                  <a:schemeClr val="dk1"/>
                </a:solidFill>
              </a:rPr>
              <a:t>Generate strace from the test program and manually remove those records. Save them in a directory.</a:t>
            </a:r>
            <a:endParaRPr>
              <a:solidFill>
                <a:schemeClr val="dk1"/>
              </a:solidFill>
            </a:endParaRPr>
          </a:p>
          <a:p>
            <a:pPr indent="-317500" lvl="1" marL="914400" marR="0" rtl="0" algn="l">
              <a:lnSpc>
                <a:spcPct val="115000"/>
              </a:lnSpc>
              <a:spcBef>
                <a:spcPts val="0"/>
              </a:spcBef>
              <a:spcAft>
                <a:spcPts val="0"/>
              </a:spcAft>
              <a:buClr>
                <a:schemeClr val="dk1"/>
              </a:buClr>
              <a:buSzPts val="1400"/>
              <a:buAutoNum type="alphaLcPeriod"/>
            </a:pPr>
            <a:r>
              <a:rPr lang="en">
                <a:solidFill>
                  <a:schemeClr val="dk1"/>
                </a:solidFill>
              </a:rPr>
              <a:t>Static, not flexible.</a:t>
            </a:r>
            <a:endParaRPr>
              <a:solidFill>
                <a:schemeClr val="dk1"/>
              </a:solidFill>
            </a:endParaRPr>
          </a:p>
          <a:p>
            <a:pPr indent="-342900" lvl="0" marL="457200" marR="0" rtl="0" algn="l">
              <a:lnSpc>
                <a:spcPct val="115000"/>
              </a:lnSpc>
              <a:spcBef>
                <a:spcPts val="0"/>
              </a:spcBef>
              <a:spcAft>
                <a:spcPts val="0"/>
              </a:spcAft>
              <a:buClr>
                <a:schemeClr val="dk1"/>
              </a:buClr>
              <a:buSzPts val="1800"/>
              <a:buAutoNum type="arabicPeriod"/>
            </a:pPr>
            <a:r>
              <a:rPr lang="en">
                <a:solidFill>
                  <a:schemeClr val="dk1"/>
                </a:solidFill>
              </a:rPr>
              <a:t>Remove X number of records in the script before doing any conversion. </a:t>
            </a:r>
            <a:endParaRPr>
              <a:solidFill>
                <a:schemeClr val="dk1"/>
              </a:solidFill>
            </a:endParaRPr>
          </a:p>
          <a:p>
            <a:pPr indent="-317500" lvl="1" marL="914400" marR="0" rtl="0" algn="l">
              <a:lnSpc>
                <a:spcPct val="115000"/>
              </a:lnSpc>
              <a:spcBef>
                <a:spcPts val="0"/>
              </a:spcBef>
              <a:spcAft>
                <a:spcPts val="0"/>
              </a:spcAft>
              <a:buClr>
                <a:schemeClr val="dk1"/>
              </a:buClr>
              <a:buSzPts val="1400"/>
              <a:buAutoNum type="alphaLcPeriod"/>
            </a:pPr>
            <a:r>
              <a:rPr lang="en">
                <a:solidFill>
                  <a:schemeClr val="dk1"/>
                </a:solidFill>
              </a:rPr>
              <a:t>Static, different OS may gives us different number of irrelevant records.</a:t>
            </a:r>
            <a:endParaRPr>
              <a:solidFill>
                <a:schemeClr val="dk1"/>
              </a:solidFill>
            </a:endParaRPr>
          </a:p>
        </p:txBody>
      </p:sp>
      <p:sp>
        <p:nvSpPr>
          <p:cNvPr id="770" name="Shape 7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Shape 7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Remove irrelevant records - Discussion</a:t>
            </a:r>
            <a:endParaRPr/>
          </a:p>
        </p:txBody>
      </p:sp>
      <p:sp>
        <p:nvSpPr>
          <p:cNvPr id="776" name="Shape 7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Arial"/>
              <a:buChar char="●"/>
            </a:pPr>
            <a:r>
              <a:rPr lang="en">
                <a:solidFill>
                  <a:schemeClr val="dk1"/>
                </a:solidFill>
              </a:rPr>
              <a:t>Find out why this extra open() entry is added</a:t>
            </a:r>
            <a:endParaRPr>
              <a:solidFill>
                <a:schemeClr val="dk1"/>
              </a:solidFill>
            </a:endParaRPr>
          </a:p>
          <a:p>
            <a:pPr indent="-317500" lvl="1" marL="914400" marR="0" rtl="0" algn="l">
              <a:lnSpc>
                <a:spcPct val="115000"/>
              </a:lnSpc>
              <a:spcBef>
                <a:spcPts val="0"/>
              </a:spcBef>
              <a:spcAft>
                <a:spcPts val="0"/>
              </a:spcAft>
              <a:buClr>
                <a:schemeClr val="dk1"/>
              </a:buClr>
              <a:buSzPts val="1400"/>
              <a:buChar char="○"/>
            </a:pPr>
            <a:r>
              <a:rPr lang="en">
                <a:solidFill>
                  <a:schemeClr val="dk1"/>
                </a:solidFill>
              </a:rPr>
              <a:t>Where is the extra open() entry? Opening tmp file is what our test program does.</a:t>
            </a:r>
            <a:endParaRPr sz="950">
              <a:solidFill>
                <a:srgbClr val="222222"/>
              </a:solidFill>
              <a:highlight>
                <a:srgbClr val="FFFFFF"/>
              </a:highlight>
            </a:endParaRPr>
          </a:p>
          <a:p>
            <a:pPr indent="-342900" lvl="0" marL="457200" marR="0" rtl="0" algn="l">
              <a:lnSpc>
                <a:spcPct val="115000"/>
              </a:lnSpc>
              <a:spcBef>
                <a:spcPts val="0"/>
              </a:spcBef>
              <a:spcAft>
                <a:spcPts val="0"/>
              </a:spcAft>
              <a:buClr>
                <a:schemeClr val="dk1"/>
              </a:buClr>
              <a:buSzPts val="1800"/>
              <a:buFont typeface="Arial"/>
              <a:buChar char="●"/>
            </a:pPr>
            <a:r>
              <a:rPr lang="en">
                <a:solidFill>
                  <a:schemeClr val="dk1"/>
                </a:solidFill>
              </a:rPr>
              <a:t>Check also exit(3)</a:t>
            </a:r>
            <a:endParaRPr>
              <a:solidFill>
                <a:schemeClr val="dk1"/>
              </a:solidFill>
            </a:endParaRPr>
          </a:p>
          <a:p>
            <a:pPr indent="-317500" lvl="1" marL="914400" marR="0" rtl="0" algn="l">
              <a:lnSpc>
                <a:spcPct val="115000"/>
              </a:lnSpc>
              <a:spcBef>
                <a:spcPts val="0"/>
              </a:spcBef>
              <a:spcAft>
                <a:spcPts val="0"/>
              </a:spcAft>
              <a:buClr>
                <a:schemeClr val="dk1"/>
              </a:buClr>
              <a:buSzPts val="1400"/>
              <a:buChar char="○"/>
            </a:pPr>
            <a:r>
              <a:rPr lang="en">
                <a:solidFill>
                  <a:schemeClr val="dk1"/>
                </a:solidFill>
              </a:rPr>
              <a:t>Why do we need to check</a:t>
            </a:r>
            <a:endParaRPr>
              <a:solidFill>
                <a:schemeClr val="dk1"/>
              </a:solidFill>
            </a:endParaRPr>
          </a:p>
          <a:p>
            <a:pPr indent="-342900" lvl="0" marL="457200" rtl="0">
              <a:spcBef>
                <a:spcPts val="0"/>
              </a:spcBef>
              <a:spcAft>
                <a:spcPts val="0"/>
              </a:spcAft>
              <a:buClr>
                <a:schemeClr val="dk1"/>
              </a:buClr>
              <a:buSzPts val="1800"/>
              <a:buChar char="●"/>
            </a:pPr>
            <a:r>
              <a:rPr lang="en">
                <a:solidFill>
                  <a:srgbClr val="222222"/>
                </a:solidFill>
                <a:highlight>
                  <a:srgbClr val="FFFFFF"/>
                </a:highlight>
              </a:rPr>
              <a:t>a program/script to generate an strace file and capture it in raw form.  Call this, say. FILE.raw (find a better name please).  We don’t run this script all the time; only when needed. - I don’t understand.</a:t>
            </a:r>
            <a:endParaRPr>
              <a:solidFill>
                <a:schemeClr val="dk1"/>
              </a:solidFill>
            </a:endParaRPr>
          </a:p>
        </p:txBody>
      </p:sp>
      <p:sp>
        <p:nvSpPr>
          <p:cNvPr id="777" name="Shape 7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Shape 7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Last record in strace</a:t>
            </a:r>
            <a:endParaRPr/>
          </a:p>
        </p:txBody>
      </p:sp>
      <p:sp>
        <p:nvSpPr>
          <p:cNvPr id="783" name="Shape 7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AutoNum type="arabicPeriod"/>
            </a:pPr>
            <a:r>
              <a:rPr lang="en">
                <a:solidFill>
                  <a:schemeClr val="dk1"/>
                </a:solidFill>
              </a:rPr>
              <a:t>Strace always generate “time_called +++ exited with 111 +++” at the end of strace trace file even if we only capture open sys call.</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This caused some trouble in strace2csv conversion.</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Before, we have to manually remove the last record before doing the conversion.</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Without removing it, last valid sys call will be printed out twice in CSV file.</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Therefore, there are two things we need to fix in strace2csv.</a:t>
            </a:r>
            <a:endParaRPr>
              <a:solidFill>
                <a:srgbClr val="000000"/>
              </a:solidFill>
            </a:endParaRPr>
          </a:p>
        </p:txBody>
      </p:sp>
      <p:sp>
        <p:nvSpPr>
          <p:cNvPr id="784" name="Shape 7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Shape 7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Last record in strace - solution</a:t>
            </a:r>
            <a:endParaRPr/>
          </a:p>
        </p:txBody>
      </p:sp>
      <p:sp>
        <p:nvSpPr>
          <p:cNvPr id="790" name="Shape 7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AutoNum type="arabicPeriod"/>
            </a:pPr>
            <a:r>
              <a:rPr lang="en">
                <a:solidFill>
                  <a:schemeClr val="dk1"/>
                </a:solidFill>
              </a:rPr>
              <a:t>Since valid sys call follows this format: </a:t>
            </a:r>
            <a:r>
              <a:rPr lang="en">
                <a:solidFill>
                  <a:schemeClr val="dk1"/>
                </a:solidFill>
                <a:highlight>
                  <a:srgbClr val="FFFFFF"/>
                </a:highlight>
              </a:rPr>
              <a:t>open("/foo/bar", O_RDONLY) = -1 ENOENT (No such file or directory)</a:t>
            </a:r>
            <a:endParaRPr>
              <a:solidFill>
                <a:schemeClr val="dk1"/>
              </a:solidFill>
              <a:highlight>
                <a:srgbClr val="FFFFFF"/>
              </a:highlight>
            </a:endParaRPr>
          </a:p>
          <a:p>
            <a:pPr indent="-342900" lvl="0" marL="457200" rtl="0">
              <a:spcBef>
                <a:spcPts val="0"/>
              </a:spcBef>
              <a:spcAft>
                <a:spcPts val="0"/>
              </a:spcAft>
              <a:buClr>
                <a:schemeClr val="dk1"/>
              </a:buClr>
              <a:buSzPts val="1800"/>
              <a:buAutoNum type="arabicPeriod"/>
            </a:pPr>
            <a:r>
              <a:rPr lang="en">
                <a:solidFill>
                  <a:schemeClr val="dk1"/>
                </a:solidFill>
                <a:highlight>
                  <a:srgbClr val="FFFFFF"/>
                </a:highlight>
              </a:rPr>
              <a:t>Let strace2csv tries to parse the last record. </a:t>
            </a:r>
            <a:endParaRPr>
              <a:solidFill>
                <a:schemeClr val="dk1"/>
              </a:solidFill>
              <a:highlight>
                <a:srgbClr val="FFFFFF"/>
              </a:highlight>
            </a:endParaRPr>
          </a:p>
          <a:p>
            <a:pPr indent="-342900" lvl="0" marL="457200" rtl="0">
              <a:spcBef>
                <a:spcPts val="0"/>
              </a:spcBef>
              <a:spcAft>
                <a:spcPts val="0"/>
              </a:spcAft>
              <a:buClr>
                <a:schemeClr val="dk1"/>
              </a:buClr>
              <a:buSzPts val="1800"/>
              <a:buAutoNum type="arabicPeriod"/>
            </a:pPr>
            <a:r>
              <a:rPr lang="en">
                <a:solidFill>
                  <a:schemeClr val="dk1"/>
                </a:solidFill>
                <a:highlight>
                  <a:srgbClr val="FFFFFF"/>
                </a:highlight>
              </a:rPr>
              <a:t>Since “ = ” can’t be found in “+++ exited with num +++”, strace2csv will report error. </a:t>
            </a:r>
            <a:endParaRPr>
              <a:solidFill>
                <a:schemeClr val="dk1"/>
              </a:solidFill>
              <a:highlight>
                <a:srgbClr val="FFFFFF"/>
              </a:highlight>
            </a:endParaRPr>
          </a:p>
          <a:p>
            <a:pPr indent="-342900" lvl="0" marL="457200" rtl="0">
              <a:spcBef>
                <a:spcPts val="0"/>
              </a:spcBef>
              <a:spcAft>
                <a:spcPts val="0"/>
              </a:spcAft>
              <a:buClr>
                <a:schemeClr val="dk1"/>
              </a:buClr>
              <a:buSzPts val="1800"/>
              <a:buAutoNum type="arabicPeriod"/>
            </a:pPr>
            <a:r>
              <a:rPr lang="en">
                <a:solidFill>
                  <a:schemeClr val="dk1"/>
                </a:solidFill>
                <a:highlight>
                  <a:srgbClr val="FFFFFF"/>
                </a:highlight>
              </a:rPr>
              <a:t>Before reporting error, we add an if statement to see if “+++ exited with ” can be found in the record. </a:t>
            </a:r>
            <a:endParaRPr>
              <a:solidFill>
                <a:schemeClr val="dk1"/>
              </a:solidFill>
              <a:highlight>
                <a:srgbClr val="FFFFFF"/>
              </a:highlight>
            </a:endParaRPr>
          </a:p>
          <a:p>
            <a:pPr indent="-342900" lvl="0" marL="457200" rtl="0">
              <a:spcBef>
                <a:spcPts val="0"/>
              </a:spcBef>
              <a:spcAft>
                <a:spcPts val="0"/>
              </a:spcAft>
              <a:buClr>
                <a:schemeClr val="dk1"/>
              </a:buClr>
              <a:buSzPts val="1800"/>
              <a:buAutoNum type="arabicPeriod"/>
            </a:pPr>
            <a:r>
              <a:rPr lang="en">
                <a:solidFill>
                  <a:schemeClr val="dk1"/>
                </a:solidFill>
                <a:highlight>
                  <a:srgbClr val="FFFFFF"/>
                </a:highlight>
              </a:rPr>
              <a:t>If it can be found, set out_row to be “”. Then strace2csv will write nothing to CSV.</a:t>
            </a:r>
            <a:endParaRPr>
              <a:solidFill>
                <a:srgbClr val="000000"/>
              </a:solidFill>
            </a:endParaRPr>
          </a:p>
        </p:txBody>
      </p:sp>
      <p:sp>
        <p:nvSpPr>
          <p:cNvPr id="791" name="Shape 7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795" name="Shape 795"/>
        <p:cNvGrpSpPr/>
        <p:nvPr/>
      </p:nvGrpSpPr>
      <p:grpSpPr>
        <a:xfrm>
          <a:off x="0" y="0"/>
          <a:ext cx="0" cy="0"/>
          <a:chOff x="0" y="0"/>
          <a:chExt cx="0" cy="0"/>
        </a:xfrm>
      </p:grpSpPr>
      <p:sp>
        <p:nvSpPr>
          <p:cNvPr id="796" name="Shape 79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797" name="Shape 79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March 17, 2016</a:t>
            </a:r>
            <a:endParaRPr/>
          </a:p>
        </p:txBody>
      </p:sp>
      <p:sp>
        <p:nvSpPr>
          <p:cNvPr id="798" name="Shape 7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Shape 8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804" name="Shape 8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Last record in strace - better solution</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Checking errno feature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after_sys_call function</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Verify stat system call </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Parsing struct stat </a:t>
            </a:r>
            <a:endParaRPr>
              <a:solidFill>
                <a:srgbClr val="000000"/>
              </a:solidFill>
            </a:endParaRPr>
          </a:p>
        </p:txBody>
      </p:sp>
      <p:sp>
        <p:nvSpPr>
          <p:cNvPr id="805" name="Shape 8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Shape 8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Last record in strace - better solution</a:t>
            </a:r>
            <a:endParaRPr/>
          </a:p>
          <a:p>
            <a:pPr indent="0" lvl="0" marL="0" rtl="0">
              <a:spcBef>
                <a:spcPts val="0"/>
              </a:spcBef>
              <a:spcAft>
                <a:spcPts val="0"/>
              </a:spcAft>
              <a:buNone/>
            </a:pPr>
            <a:r>
              <a:t/>
            </a:r>
            <a:endParaRPr/>
          </a:p>
        </p:txBody>
      </p:sp>
      <p:sp>
        <p:nvSpPr>
          <p:cNvPr id="811" name="Shape 8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AutoNum type="arabicPeriod"/>
            </a:pPr>
            <a:r>
              <a:rPr lang="en">
                <a:solidFill>
                  <a:schemeClr val="dk1"/>
                </a:solidFill>
              </a:rPr>
              <a:t>As we discussed in the email, the old solution is ugly.</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Instead of using check to see if the record contains “+++ exited with ” substring, we used regular expression to check to see if it is really the last record that we want to remove.</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The expression: “</a:t>
            </a:r>
            <a:r>
              <a:rPr lang="en">
                <a:solidFill>
                  <a:srgbClr val="222222"/>
                </a:solidFill>
                <a:highlight>
                  <a:srgbClr val="FFFFFF"/>
                </a:highlight>
              </a:rPr>
              <a:t>.*+++ exited with .* +++$”</a:t>
            </a:r>
            <a:endParaRPr>
              <a:solidFill>
                <a:srgbClr val="222222"/>
              </a:solidFill>
              <a:highlight>
                <a:srgbClr val="FFFFFF"/>
              </a:highlight>
            </a:endParaRPr>
          </a:p>
          <a:p>
            <a:pPr indent="-342900" lvl="0" marL="457200" rtl="0">
              <a:spcBef>
                <a:spcPts val="0"/>
              </a:spcBef>
              <a:spcAft>
                <a:spcPts val="0"/>
              </a:spcAft>
              <a:buClr>
                <a:srgbClr val="222222"/>
              </a:buClr>
              <a:buSzPts val="1800"/>
              <a:buAutoNum type="arabicPeriod"/>
            </a:pPr>
            <a:r>
              <a:rPr lang="en">
                <a:solidFill>
                  <a:srgbClr val="222222"/>
                </a:solidFill>
                <a:highlight>
                  <a:srgbClr val="FFFFFF"/>
                </a:highlight>
              </a:rPr>
              <a:t>“.*” at the beginning is used to match time_called.</a:t>
            </a:r>
            <a:endParaRPr>
              <a:solidFill>
                <a:srgbClr val="222222"/>
              </a:solidFill>
              <a:highlight>
                <a:srgbClr val="FFFFFF"/>
              </a:highlight>
            </a:endParaRPr>
          </a:p>
        </p:txBody>
      </p:sp>
      <p:sp>
        <p:nvSpPr>
          <p:cNvPr id="812" name="Shape 8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Shape 8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Checking Errno Feature</a:t>
            </a:r>
            <a:endParaRPr/>
          </a:p>
        </p:txBody>
      </p:sp>
      <p:sp>
        <p:nvSpPr>
          <p:cNvPr id="818" name="Shape 8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AutoNum type="arabicPeriod"/>
            </a:pPr>
            <a:r>
              <a:rPr lang="en">
                <a:solidFill>
                  <a:srgbClr val="000000"/>
                </a:solidFill>
              </a:rPr>
              <a:t>Added errno_number_ field to the base module since all modules have it.</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Currently, our replayer always execute </a:t>
            </a:r>
            <a:r>
              <a:rPr lang="en">
                <a:solidFill>
                  <a:schemeClr val="dk1"/>
                </a:solidFill>
              </a:rPr>
              <a:t>compare_retval() after replaying a sys call in processRow().</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Since we need to compare errno when both replayed and actual return value are -1, instead of adding a new function to compare errno, I changed function compare_retval() to be compare_retval_and_errno(). </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Removed checking replayed return value in processRow() [if (ret == -1)]</a:t>
            </a:r>
            <a:endParaRPr>
              <a:solidFill>
                <a:srgbClr val="000000"/>
              </a:solidFill>
            </a:endParaRPr>
          </a:p>
        </p:txBody>
      </p:sp>
      <p:sp>
        <p:nvSpPr>
          <p:cNvPr id="819" name="Shape 8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Shape 8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after_sys_call() function </a:t>
            </a:r>
            <a:endParaRPr/>
          </a:p>
        </p:txBody>
      </p:sp>
      <p:sp>
        <p:nvSpPr>
          <p:cNvPr id="825" name="Shape 8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AutoNum type="arabicPeriod"/>
            </a:pPr>
            <a:r>
              <a:rPr lang="en">
                <a:solidFill>
                  <a:srgbClr val="000000"/>
                </a:solidFill>
              </a:rPr>
              <a:t>compare_errno_and_retval() and printing verbose messages are called in all modules’ processRow() function.</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This is cumbersome if we modify something (ex. Name of the function) </a:t>
            </a:r>
            <a:r>
              <a:rPr lang="en">
                <a:solidFill>
                  <a:schemeClr val="dk1"/>
                </a:solidFill>
              </a:rPr>
              <a:t>and shared among modules.</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Since these two things are done after replaying a sys call, I added after_sys_call() function after calling processRow() in execute().</a:t>
            </a:r>
            <a:endParaRPr>
              <a:solidFill>
                <a:srgbClr val="000000"/>
              </a:solidFill>
            </a:endParaRPr>
          </a:p>
        </p:txBody>
      </p:sp>
      <p:sp>
        <p:nvSpPr>
          <p:cNvPr id="826" name="Shape 8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Shape 8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Verify stat system call</a:t>
            </a:r>
            <a:endParaRPr/>
          </a:p>
        </p:txBody>
      </p:sp>
      <p:sp>
        <p:nvSpPr>
          <p:cNvPr id="832" name="Shape 8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REPLAYER PART:</a:t>
            </a:r>
            <a:endParaRPr/>
          </a:p>
          <a:p>
            <a:pPr indent="-342900" lvl="0" marL="457200" rtl="0">
              <a:spcBef>
                <a:spcPts val="1600"/>
              </a:spcBef>
              <a:spcAft>
                <a:spcPts val="0"/>
              </a:spcAft>
              <a:buSzPts val="1800"/>
              <a:buChar char="●"/>
            </a:pPr>
            <a:r>
              <a:rPr lang="en"/>
              <a:t>Strace capture for stat system call</a:t>
            </a:r>
            <a:endParaRPr/>
          </a:p>
          <a:p>
            <a:pPr indent="-342900" lvl="0" marL="457200" rtl="0">
              <a:spcBef>
                <a:spcPts val="0"/>
              </a:spcBef>
              <a:spcAft>
                <a:spcPts val="0"/>
              </a:spcAft>
              <a:buSzPts val="1800"/>
              <a:buChar char="●"/>
            </a:pPr>
            <a:r>
              <a:rPr lang="en" sz="1050">
                <a:solidFill>
                  <a:schemeClr val="dk1"/>
                </a:solidFill>
              </a:rPr>
              <a:t>1456755199.727021 stat(</a:t>
            </a:r>
            <a:r>
              <a:rPr lang="en" sz="1050">
                <a:solidFill>
                  <a:srgbClr val="C33720"/>
                </a:solidFill>
              </a:rPr>
              <a:t>"InputFileName"</a:t>
            </a:r>
            <a:r>
              <a:rPr lang="en" sz="1050">
                <a:solidFill>
                  <a:schemeClr val="dk1"/>
                </a:solidFill>
              </a:rPr>
              <a:t>, {st_mode</a:t>
            </a:r>
            <a:r>
              <a:rPr lang="en" sz="1050">
                <a:solidFill>
                  <a:srgbClr val="CE7924"/>
                </a:solidFill>
              </a:rPr>
              <a:t>=</a:t>
            </a:r>
            <a:r>
              <a:rPr lang="en" sz="1050">
                <a:solidFill>
                  <a:schemeClr val="dk1"/>
                </a:solidFill>
              </a:rPr>
              <a:t>S_IFREG|0664,</a:t>
            </a:r>
            <a:r>
              <a:rPr lang="en" sz="1050">
                <a:solidFill>
                  <a:srgbClr val="34BBC7"/>
                </a:solidFill>
              </a:rPr>
              <a:t> st_size</a:t>
            </a:r>
            <a:r>
              <a:rPr lang="en" sz="1050">
                <a:solidFill>
                  <a:srgbClr val="CE7924"/>
                </a:solidFill>
              </a:rPr>
              <a:t>=</a:t>
            </a:r>
            <a:r>
              <a:rPr lang="en" sz="1050">
                <a:solidFill>
                  <a:srgbClr val="C33720"/>
                </a:solidFill>
              </a:rPr>
              <a:t>1794</a:t>
            </a:r>
            <a:r>
              <a:rPr lang="en" sz="1050">
                <a:solidFill>
                  <a:schemeClr val="dk1"/>
                </a:solidFill>
              </a:rPr>
              <a:t>, ...}) </a:t>
            </a:r>
            <a:r>
              <a:rPr lang="en" sz="1050">
                <a:solidFill>
                  <a:srgbClr val="CE7924"/>
                </a:solidFill>
              </a:rPr>
              <a:t>=</a:t>
            </a:r>
            <a:r>
              <a:rPr lang="en" sz="1050">
                <a:solidFill>
                  <a:schemeClr val="dk1"/>
                </a:solidFill>
              </a:rPr>
              <a:t> </a:t>
            </a:r>
            <a:r>
              <a:rPr lang="en" sz="1050">
                <a:solidFill>
                  <a:srgbClr val="C33720"/>
                </a:solidFill>
              </a:rPr>
              <a:t>0</a:t>
            </a:r>
            <a:endParaRPr/>
          </a:p>
          <a:p>
            <a:pPr indent="-342900" lvl="0" marL="457200" rtl="0">
              <a:spcBef>
                <a:spcPts val="0"/>
              </a:spcBef>
              <a:spcAft>
                <a:spcPts val="0"/>
              </a:spcAft>
              <a:buSzPts val="1800"/>
              <a:buChar char="●"/>
            </a:pPr>
            <a:r>
              <a:rPr lang="en"/>
              <a:t>In strace, only two fields of strace are captured - st_mode and st_size.</a:t>
            </a:r>
            <a:endParaRPr/>
          </a:p>
          <a:p>
            <a:pPr indent="-342900" lvl="0" marL="457200" rtl="0">
              <a:spcBef>
                <a:spcPts val="0"/>
              </a:spcBef>
              <a:spcAft>
                <a:spcPts val="0"/>
              </a:spcAft>
              <a:buSzPts val="1800"/>
              <a:buChar char="●"/>
            </a:pPr>
            <a:r>
              <a:rPr lang="en"/>
              <a:t>Added ‘verify’ mode to match the replayed and captured return values.</a:t>
            </a:r>
            <a:endParaRPr/>
          </a:p>
          <a:p>
            <a:pPr indent="-342900" lvl="0" marL="457200" rtl="0">
              <a:spcBef>
                <a:spcPts val="0"/>
              </a:spcBef>
              <a:spcAft>
                <a:spcPts val="0"/>
              </a:spcAft>
              <a:buSzPts val="1800"/>
              <a:buChar char="●"/>
            </a:pPr>
            <a:r>
              <a:rPr lang="en"/>
              <a:t>Added code to verify struct buf contents for two fields - st_mode and st_size.</a:t>
            </a:r>
            <a:endParaRPr/>
          </a:p>
          <a:p>
            <a:pPr indent="0" lvl="0" marL="0">
              <a:spcBef>
                <a:spcPts val="1600"/>
              </a:spcBef>
              <a:spcAft>
                <a:spcPts val="1600"/>
              </a:spcAft>
              <a:buNone/>
            </a:pPr>
            <a:r>
              <a:t/>
            </a:r>
            <a:endParaRPr/>
          </a:p>
        </p:txBody>
      </p:sp>
      <p:sp>
        <p:nvSpPr>
          <p:cNvPr id="833" name="Shape 8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CSV to DS problem</a:t>
            </a:r>
            <a:endParaRPr/>
          </a:p>
        </p:txBody>
      </p:sp>
      <p:sp>
        <p:nvSpPr>
          <p:cNvPr id="138" name="Shape 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Clr>
                <a:srgbClr val="222222"/>
              </a:buClr>
              <a:buSzPts val="2000"/>
              <a:buChar char="●"/>
            </a:pPr>
            <a:r>
              <a:rPr lang="en" sz="2000">
                <a:solidFill>
                  <a:srgbClr val="222222"/>
                </a:solidFill>
                <a:highlight>
                  <a:srgbClr val="FFFFFF"/>
                </a:highlight>
              </a:rPr>
              <a:t>Each system call has same number of arguments and type of arguments. Therefore, it makes much more sense to treat each system call as a unique extent type.</a:t>
            </a:r>
            <a:endParaRPr sz="2000">
              <a:solidFill>
                <a:srgbClr val="222222"/>
              </a:solidFill>
              <a:highlight>
                <a:srgbClr val="FFFFFF"/>
              </a:highlight>
            </a:endParaRPr>
          </a:p>
          <a:p>
            <a:pPr indent="-355600" lvl="0" marL="457200" rtl="0">
              <a:spcBef>
                <a:spcPts val="0"/>
              </a:spcBef>
              <a:spcAft>
                <a:spcPts val="0"/>
              </a:spcAft>
              <a:buClr>
                <a:srgbClr val="222222"/>
              </a:buClr>
              <a:buSzPts val="2000"/>
              <a:buChar char="●"/>
            </a:pPr>
            <a:r>
              <a:rPr lang="en" sz="2000">
                <a:solidFill>
                  <a:srgbClr val="222222"/>
                </a:solidFill>
                <a:highlight>
                  <a:srgbClr val="FFFFFF"/>
                </a:highlight>
              </a:rPr>
              <a:t>DS has ExtentSeries iterator that allows us to read all the records of same extent type.</a:t>
            </a:r>
            <a:endParaRPr sz="2000">
              <a:solidFill>
                <a:srgbClr val="222222"/>
              </a:solidFill>
              <a:highlight>
                <a:srgbClr val="FFFFFF"/>
              </a:highlight>
            </a:endParaRPr>
          </a:p>
          <a:p>
            <a:pPr indent="-355600" lvl="0" marL="457200" rtl="0">
              <a:spcBef>
                <a:spcPts val="0"/>
              </a:spcBef>
              <a:spcAft>
                <a:spcPts val="0"/>
              </a:spcAft>
              <a:buClr>
                <a:srgbClr val="222222"/>
              </a:buClr>
              <a:buSzPts val="2000"/>
              <a:buChar char="●"/>
            </a:pPr>
            <a:r>
              <a:rPr lang="en" sz="2000">
                <a:solidFill>
                  <a:srgbClr val="222222"/>
                </a:solidFill>
                <a:highlight>
                  <a:srgbClr val="FFFFFF"/>
                </a:highlight>
              </a:rPr>
              <a:t>Now, we are in trouble since we can only get records of one operation.</a:t>
            </a:r>
            <a:endParaRPr sz="2000">
              <a:solidFill>
                <a:srgbClr val="222222"/>
              </a:solidFill>
              <a:highlight>
                <a:srgbClr val="FFFFFF"/>
              </a:highlight>
            </a:endParaRPr>
          </a:p>
          <a:p>
            <a:pPr indent="-355600" lvl="0" marL="457200" rtl="0">
              <a:spcBef>
                <a:spcPts val="0"/>
              </a:spcBef>
              <a:spcAft>
                <a:spcPts val="0"/>
              </a:spcAft>
              <a:buClr>
                <a:srgbClr val="222222"/>
              </a:buClr>
              <a:buSzPts val="2000"/>
              <a:buChar char="●"/>
            </a:pPr>
            <a:r>
              <a:rPr lang="en" sz="2000">
                <a:solidFill>
                  <a:srgbClr val="222222"/>
                </a:solidFill>
                <a:highlight>
                  <a:srgbClr val="FFFFFF"/>
                </a:highlight>
              </a:rPr>
              <a:t>It turned that we can’t fix DataSeries to support this when I studied the </a:t>
            </a:r>
            <a:r>
              <a:rPr lang="en" sz="2000">
                <a:solidFill>
                  <a:srgbClr val="222222"/>
                </a:solidFill>
                <a:highlight>
                  <a:schemeClr val="lt1"/>
                </a:highlight>
              </a:rPr>
              <a:t>DS </a:t>
            </a:r>
            <a:r>
              <a:rPr lang="en" sz="2000">
                <a:solidFill>
                  <a:srgbClr val="222222"/>
                </a:solidFill>
                <a:highlight>
                  <a:srgbClr val="FFFFFF"/>
                </a:highlight>
              </a:rPr>
              <a:t>file format.</a:t>
            </a:r>
            <a:endParaRPr sz="2000">
              <a:solidFill>
                <a:srgbClr val="222222"/>
              </a:solidFill>
              <a:highlight>
                <a:srgbClr val="FFFFFF"/>
              </a:highlight>
            </a:endParaRPr>
          </a:p>
          <a:p>
            <a:pPr indent="0" lvl="0" marL="0" rtl="0">
              <a:spcBef>
                <a:spcPts val="1600"/>
              </a:spcBef>
              <a:spcAft>
                <a:spcPts val="1600"/>
              </a:spcAft>
              <a:buNone/>
            </a:pPr>
            <a:r>
              <a:t/>
            </a:r>
            <a:endParaRPr sz="1500">
              <a:solidFill>
                <a:srgbClr val="222222"/>
              </a:solidFill>
              <a:highlight>
                <a:srgbClr val="FFFFFF"/>
              </a:highlight>
            </a:endParaRPr>
          </a:p>
        </p:txBody>
      </p:sp>
      <p:sp>
        <p:nvSpPr>
          <p:cNvPr id="139" name="Shape 1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Shape 8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Parsing struct stat -I</a:t>
            </a:r>
            <a:endParaRPr/>
          </a:p>
        </p:txBody>
      </p:sp>
      <p:sp>
        <p:nvSpPr>
          <p:cNvPr id="839" name="Shape 8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CONVERTER CODE</a:t>
            </a:r>
            <a:endParaRPr/>
          </a:p>
          <a:p>
            <a:pPr indent="-342900" lvl="0" marL="457200" rtl="0">
              <a:spcBef>
                <a:spcPts val="1600"/>
              </a:spcBef>
              <a:spcAft>
                <a:spcPts val="0"/>
              </a:spcAft>
              <a:buSzPts val="1800"/>
              <a:buChar char="●"/>
            </a:pPr>
            <a:r>
              <a:rPr lang="en"/>
              <a:t>Added process_stat_args() function.</a:t>
            </a:r>
            <a:endParaRPr/>
          </a:p>
          <a:p>
            <a:pPr indent="-317500" lvl="1" marL="914400" rtl="0">
              <a:spcBef>
                <a:spcPts val="0"/>
              </a:spcBef>
              <a:spcAft>
                <a:spcPts val="0"/>
              </a:spcAft>
              <a:buSzPts val="1400"/>
              <a:buChar char="○"/>
            </a:pPr>
            <a:r>
              <a:rPr lang="en"/>
              <a:t>It process arguments from strace to CSV format for stat system call.</a:t>
            </a:r>
            <a:endParaRPr/>
          </a:p>
          <a:p>
            <a:pPr indent="-317500" lvl="1" marL="914400" rtl="0">
              <a:spcBef>
                <a:spcPts val="0"/>
              </a:spcBef>
              <a:spcAft>
                <a:spcPts val="0"/>
              </a:spcAft>
              <a:buSzPts val="1400"/>
              <a:buChar char="○"/>
            </a:pPr>
            <a:r>
              <a:rPr lang="en"/>
              <a:t>Example: stat(given_pathname, stat_result_mode, stat_result_size) to </a:t>
            </a:r>
            <a:r>
              <a:rPr lang="en" sz="1050">
                <a:solidFill>
                  <a:schemeClr val="dk1"/>
                </a:solidFill>
              </a:rPr>
              <a:t>"README",33432,1794</a:t>
            </a:r>
            <a:endParaRPr sz="1050">
              <a:solidFill>
                <a:schemeClr val="dk1"/>
              </a:solidFill>
            </a:endParaRPr>
          </a:p>
          <a:p>
            <a:pPr indent="0" lvl="0" marL="457200" rtl="0">
              <a:spcBef>
                <a:spcPts val="1600"/>
              </a:spcBef>
              <a:spcAft>
                <a:spcPts val="0"/>
              </a:spcAft>
              <a:buNone/>
            </a:pPr>
            <a:r>
              <a:t/>
            </a:r>
            <a:endParaRPr sz="1050">
              <a:solidFill>
                <a:schemeClr val="dk1"/>
              </a:solidFill>
            </a:endParaRPr>
          </a:p>
          <a:p>
            <a:pPr indent="-342900" lvl="0" marL="457200" rtl="0">
              <a:spcBef>
                <a:spcPts val="1600"/>
              </a:spcBef>
              <a:spcAft>
                <a:spcPts val="0"/>
              </a:spcAft>
              <a:buSzPts val="1800"/>
              <a:buChar char="●"/>
            </a:pPr>
            <a:r>
              <a:rPr lang="en"/>
              <a:t>Added get_stat_fields() function.</a:t>
            </a:r>
            <a:endParaRPr/>
          </a:p>
          <a:p>
            <a:pPr indent="-317500" lvl="1" marL="914400" rtl="0">
              <a:spcBef>
                <a:spcPts val="0"/>
              </a:spcBef>
              <a:spcAft>
                <a:spcPts val="0"/>
              </a:spcAft>
              <a:buSzPts val="1400"/>
              <a:buChar char="○"/>
            </a:pPr>
            <a:r>
              <a:rPr lang="en"/>
              <a:t>This function extracts the values of different fields of struct stat buffer and combine them into a vector.</a:t>
            </a:r>
            <a:endParaRPr/>
          </a:p>
          <a:p>
            <a:pPr indent="-317500" lvl="1" marL="914400" rtl="0">
              <a:spcBef>
                <a:spcPts val="0"/>
              </a:spcBef>
              <a:spcAft>
                <a:spcPts val="0"/>
              </a:spcAft>
              <a:buSzPts val="1400"/>
              <a:buChar char="○"/>
            </a:pPr>
            <a:r>
              <a:rPr lang="en"/>
              <a:t>Example: </a:t>
            </a:r>
            <a:r>
              <a:rPr lang="en" sz="1050">
                <a:solidFill>
                  <a:schemeClr val="dk1"/>
                </a:solidFill>
              </a:rPr>
              <a:t>{st_mode</a:t>
            </a:r>
            <a:r>
              <a:rPr lang="en" sz="1050">
                <a:solidFill>
                  <a:srgbClr val="CE7924"/>
                </a:solidFill>
              </a:rPr>
              <a:t>=</a:t>
            </a:r>
            <a:r>
              <a:rPr lang="en" sz="1050">
                <a:solidFill>
                  <a:schemeClr val="dk1"/>
                </a:solidFill>
              </a:rPr>
              <a:t>S_IFREG|0664,</a:t>
            </a:r>
            <a:r>
              <a:rPr lang="en" sz="1050">
                <a:solidFill>
                  <a:srgbClr val="34BBC7"/>
                </a:solidFill>
              </a:rPr>
              <a:t> st_size</a:t>
            </a:r>
            <a:r>
              <a:rPr lang="en" sz="1050">
                <a:solidFill>
                  <a:srgbClr val="CE7924"/>
                </a:solidFill>
              </a:rPr>
              <a:t>=</a:t>
            </a:r>
            <a:r>
              <a:rPr lang="en" sz="1050">
                <a:solidFill>
                  <a:srgbClr val="C33720"/>
                </a:solidFill>
              </a:rPr>
              <a:t>1794</a:t>
            </a:r>
            <a:r>
              <a:rPr lang="en" sz="1050">
                <a:solidFill>
                  <a:schemeClr val="dk1"/>
                </a:solidFill>
              </a:rPr>
              <a:t>, ...}</a:t>
            </a:r>
            <a:r>
              <a:rPr lang="en"/>
              <a:t> </a:t>
            </a:r>
            <a:endParaRPr/>
          </a:p>
          <a:p>
            <a:pPr indent="-317500" lvl="1" marL="914400" rtl="0">
              <a:spcBef>
                <a:spcPts val="0"/>
              </a:spcBef>
              <a:spcAft>
                <a:spcPts val="0"/>
              </a:spcAft>
              <a:buSzPts val="1400"/>
              <a:buChar char="○"/>
            </a:pPr>
            <a:r>
              <a:rPr lang="en"/>
              <a:t>Extracts st_mode as 33432 and st_size as 1794.</a:t>
            </a:r>
            <a:endParaRPr sz="1050">
              <a:solidFill>
                <a:schemeClr val="dk1"/>
              </a:solidFill>
            </a:endParaRPr>
          </a:p>
          <a:p>
            <a:pPr indent="-342900" lvl="0" marL="457200" rtl="0">
              <a:spcBef>
                <a:spcPts val="0"/>
              </a:spcBef>
              <a:spcAft>
                <a:spcPts val="0"/>
              </a:spcAft>
              <a:buSzPts val="1800"/>
              <a:buChar char="●"/>
            </a:pPr>
            <a:r>
              <a:t/>
            </a:r>
            <a:endParaRPr/>
          </a:p>
        </p:txBody>
      </p:sp>
      <p:sp>
        <p:nvSpPr>
          <p:cNvPr id="840" name="Shape 8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Shape 8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Parsing struct stat -II</a:t>
            </a:r>
            <a:endParaRPr/>
          </a:p>
        </p:txBody>
      </p:sp>
      <p:sp>
        <p:nvSpPr>
          <p:cNvPr id="846" name="Shape 8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Added process_stat_mode() function</a:t>
            </a:r>
            <a:endParaRPr/>
          </a:p>
          <a:p>
            <a:pPr indent="-317500" lvl="1" marL="914400" rtl="0">
              <a:spcBef>
                <a:spcPts val="0"/>
              </a:spcBef>
              <a:spcAft>
                <a:spcPts val="0"/>
              </a:spcAft>
              <a:buSzPts val="1400"/>
              <a:buChar char="○"/>
            </a:pPr>
            <a:r>
              <a:rPr lang="en"/>
              <a:t>This function split the file_type and file_mode bits.</a:t>
            </a:r>
            <a:endParaRPr/>
          </a:p>
          <a:p>
            <a:pPr indent="-317500" lvl="1" marL="914400" rtl="0">
              <a:spcBef>
                <a:spcPts val="0"/>
              </a:spcBef>
              <a:spcAft>
                <a:spcPts val="0"/>
              </a:spcAft>
              <a:buSzPts val="1400"/>
              <a:buChar char="○"/>
            </a:pPr>
            <a:r>
              <a:rPr lang="en"/>
              <a:t>Example : </a:t>
            </a:r>
            <a:r>
              <a:rPr lang="en" sz="1050">
                <a:solidFill>
                  <a:schemeClr val="dk1"/>
                </a:solidFill>
              </a:rPr>
              <a:t>st_mode</a:t>
            </a:r>
            <a:r>
              <a:rPr lang="en" sz="1050">
                <a:solidFill>
                  <a:srgbClr val="CE7924"/>
                </a:solidFill>
              </a:rPr>
              <a:t>=</a:t>
            </a:r>
            <a:r>
              <a:rPr lang="en" sz="1050">
                <a:solidFill>
                  <a:schemeClr val="dk1"/>
                </a:solidFill>
              </a:rPr>
              <a:t>S_IFREG|0664</a:t>
            </a:r>
            <a:r>
              <a:rPr lang="en"/>
              <a:t> </a:t>
            </a:r>
            <a:endParaRPr/>
          </a:p>
          <a:p>
            <a:pPr indent="-317500" lvl="1" marL="914400" rtl="0">
              <a:spcBef>
                <a:spcPts val="0"/>
              </a:spcBef>
              <a:spcAft>
                <a:spcPts val="0"/>
              </a:spcAft>
              <a:buSzPts val="1400"/>
              <a:buChar char="○"/>
            </a:pPr>
            <a:r>
              <a:rPr lang="en"/>
              <a:t>File_type = S_IFREG, File_Mode = 0664</a:t>
            </a:r>
            <a:endParaRPr/>
          </a:p>
          <a:p>
            <a:pPr indent="-317500" lvl="1" marL="914400">
              <a:spcBef>
                <a:spcPts val="0"/>
              </a:spcBef>
              <a:spcAft>
                <a:spcPts val="0"/>
              </a:spcAft>
              <a:buSzPts val="1400"/>
              <a:buChar char="○"/>
            </a:pPr>
            <a:r>
              <a:rPr lang="en"/>
              <a:t>Returns the bitwise OR value of file_type and file_mode.</a:t>
            </a:r>
            <a:endParaRPr/>
          </a:p>
        </p:txBody>
      </p:sp>
      <p:sp>
        <p:nvSpPr>
          <p:cNvPr id="847" name="Shape 8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Shape 8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Questions</a:t>
            </a:r>
            <a:endParaRPr/>
          </a:p>
        </p:txBody>
      </p:sp>
      <p:sp>
        <p:nvSpPr>
          <p:cNvPr id="853" name="Shape 8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AutoNum type="arabicPeriod"/>
            </a:pPr>
            <a:r>
              <a:rPr lang="en">
                <a:solidFill>
                  <a:srgbClr val="000000"/>
                </a:solidFill>
              </a:rPr>
              <a:t>Should we have setters and getters for fields in the module? Or we access them directly?</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Often times, I came acrossed performance vs. cleaner code. Calling a function may slow down replayer, but makes code easier to read. Which factor should we favor? </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How to extract st_mode value?</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Example: 0100000 | 0664 = 33204 and 0100000 | 664 = 33432.</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Converting ‘0664’ as string to integer returns 664.</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So we are getting wrong results.</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Should i write a new function to handle this?</a:t>
            </a:r>
            <a:endParaRPr>
              <a:solidFill>
                <a:srgbClr val="000000"/>
              </a:solidFill>
            </a:endParaRPr>
          </a:p>
          <a:p>
            <a:pPr indent="0" lvl="0" marL="457200" rtl="0">
              <a:spcBef>
                <a:spcPts val="1600"/>
              </a:spcBef>
              <a:spcAft>
                <a:spcPts val="1600"/>
              </a:spcAft>
              <a:buNone/>
            </a:pPr>
            <a:r>
              <a:t/>
            </a:r>
            <a:endParaRPr>
              <a:solidFill>
                <a:srgbClr val="000000"/>
              </a:solidFill>
            </a:endParaRPr>
          </a:p>
        </p:txBody>
      </p:sp>
      <p:sp>
        <p:nvSpPr>
          <p:cNvPr id="854" name="Shape 8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858" name="Shape 858"/>
        <p:cNvGrpSpPr/>
        <p:nvPr/>
      </p:nvGrpSpPr>
      <p:grpSpPr>
        <a:xfrm>
          <a:off x="0" y="0"/>
          <a:ext cx="0" cy="0"/>
          <a:chOff x="0" y="0"/>
          <a:chExt cx="0" cy="0"/>
        </a:xfrm>
      </p:grpSpPr>
      <p:sp>
        <p:nvSpPr>
          <p:cNvPr id="859" name="Shape 85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860" name="Shape 86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March 28, 2016</a:t>
            </a:r>
            <a:endParaRPr/>
          </a:p>
        </p:txBody>
      </p:sp>
      <p:sp>
        <p:nvSpPr>
          <p:cNvPr id="861" name="Shape 8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Shape 8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867" name="Shape 8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Testing</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New system calls </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Stat system call</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Mkdir system call</a:t>
            </a:r>
            <a:endParaRPr>
              <a:solidFill>
                <a:schemeClr val="dk1"/>
              </a:solidFill>
            </a:endParaRPr>
          </a:p>
        </p:txBody>
      </p:sp>
      <p:sp>
        <p:nvSpPr>
          <p:cNvPr id="868" name="Shape 8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Shape 8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Testing</a:t>
            </a:r>
            <a:endParaRPr/>
          </a:p>
        </p:txBody>
      </p:sp>
      <p:sp>
        <p:nvSpPr>
          <p:cNvPr id="874" name="Shape 8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AutoNum type="arabicPeriod"/>
            </a:pPr>
            <a:r>
              <a:rPr lang="en">
                <a:solidFill>
                  <a:srgbClr val="000000"/>
                </a:solidFill>
              </a:rPr>
              <a:t>Put test programs in test directory. </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Currently, only read, write, open, close, access, link, rmdir, and creat in it.</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Create a Makefile to make those programs.</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Add rules in the Makefile to execute test scripts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AutoNum type="arabicPeriod"/>
            </a:pPr>
            <a:r>
              <a:rPr lang="en">
                <a:solidFill>
                  <a:srgbClr val="000000"/>
                </a:solidFill>
              </a:rPr>
              <a:t>Add a rule in replayer Makefile to call the test rule in test directory Makefile</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test: $(TARGETS)</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        $(MAKE) -C $(SYS_CALL_REPLAYER_TEST_DIR) test</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.PHONY: test</a:t>
            </a:r>
            <a:endParaRPr>
              <a:solidFill>
                <a:srgbClr val="000000"/>
              </a:solidFill>
            </a:endParaRPr>
          </a:p>
        </p:txBody>
      </p:sp>
      <p:sp>
        <p:nvSpPr>
          <p:cNvPr id="875" name="Shape 8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876" name="Shape 876"/>
          <p:cNvPicPr preferRelativeResize="0"/>
          <p:nvPr/>
        </p:nvPicPr>
        <p:blipFill>
          <a:blip r:embed="rId3">
            <a:alphaModFix/>
          </a:blip>
          <a:stretch>
            <a:fillRect/>
          </a:stretch>
        </p:blipFill>
        <p:spPr>
          <a:xfrm>
            <a:off x="832675" y="2557575"/>
            <a:ext cx="6915150" cy="1085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Shape 8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Testing - Continued</a:t>
            </a:r>
            <a:endParaRPr/>
          </a:p>
        </p:txBody>
      </p:sp>
      <p:sp>
        <p:nvSpPr>
          <p:cNvPr id="882" name="Shape 8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AutoNum type="arabicPeriod"/>
            </a:pPr>
            <a:r>
              <a:rPr lang="en">
                <a:solidFill>
                  <a:srgbClr val="000000"/>
                </a:solidFill>
              </a:rPr>
              <a:t>The test script for general sys call is done. </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Adding a test script for a sys call is very simple. - copy test script and modify a few variables in the script.</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Maybe view the script code to see if it needs to be modified?</a:t>
            </a:r>
            <a:endParaRPr>
              <a:solidFill>
                <a:srgbClr val="000000"/>
              </a:solidFill>
            </a:endParaRPr>
          </a:p>
          <a:p>
            <a:pPr indent="0" lvl="0" marL="0" rtl="0">
              <a:spcBef>
                <a:spcPts val="1600"/>
              </a:spcBef>
              <a:spcAft>
                <a:spcPts val="0"/>
              </a:spcAft>
              <a:buNone/>
            </a:pPr>
            <a:r>
              <a:rPr lang="en">
                <a:solidFill>
                  <a:srgbClr val="000000"/>
                </a:solidFill>
              </a:rPr>
              <a:t>Questions:</a:t>
            </a:r>
            <a:endParaRPr>
              <a:solidFill>
                <a:srgbClr val="000000"/>
              </a:solidFill>
            </a:endParaRPr>
          </a:p>
          <a:p>
            <a:pPr indent="-342900" lvl="0" marL="457200" rtl="0">
              <a:spcBef>
                <a:spcPts val="1600"/>
              </a:spcBef>
              <a:spcAft>
                <a:spcPts val="0"/>
              </a:spcAft>
              <a:buClr>
                <a:srgbClr val="000000"/>
              </a:buClr>
              <a:buSzPts val="1800"/>
              <a:buAutoNum type="arabicPeriod"/>
            </a:pPr>
            <a:r>
              <a:rPr lang="en">
                <a:solidFill>
                  <a:srgbClr val="000000"/>
                </a:solidFill>
              </a:rPr>
              <a:t>Script content is most likely going to be same. Is it possible to share the content? </a:t>
            </a:r>
            <a:endParaRPr>
              <a:solidFill>
                <a:srgbClr val="000000"/>
              </a:solidFill>
            </a:endParaRPr>
          </a:p>
        </p:txBody>
      </p:sp>
      <p:sp>
        <p:nvSpPr>
          <p:cNvPr id="883" name="Shape 8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Shape 8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SNIA doc - pread and pwrite</a:t>
            </a:r>
            <a:endParaRPr/>
          </a:p>
        </p:txBody>
      </p:sp>
      <p:sp>
        <p:nvSpPr>
          <p:cNvPr id="889" name="Shape 889"/>
          <p:cNvSpPr txBox="1"/>
          <p:nvPr>
            <p:ph idx="1" type="body"/>
          </p:nvPr>
        </p:nvSpPr>
        <p:spPr>
          <a:xfrm>
            <a:off x="311700" y="1152475"/>
            <a:ext cx="2796000" cy="3306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AutoNum type="arabicPeriod"/>
            </a:pPr>
            <a:r>
              <a:rPr lang="en">
                <a:solidFill>
                  <a:srgbClr val="000000"/>
                </a:solidFill>
              </a:rPr>
              <a:t>Nullable for offset is unknown</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Should we assume NOT nullable?</a:t>
            </a:r>
            <a:endParaRPr>
              <a:solidFill>
                <a:srgbClr val="000000"/>
              </a:solidFill>
            </a:endParaRPr>
          </a:p>
        </p:txBody>
      </p:sp>
      <p:sp>
        <p:nvSpPr>
          <p:cNvPr id="890" name="Shape 8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891" name="Shape 891"/>
          <p:cNvPicPr preferRelativeResize="0"/>
          <p:nvPr/>
        </p:nvPicPr>
        <p:blipFill>
          <a:blip r:embed="rId3">
            <a:alphaModFix/>
          </a:blip>
          <a:stretch>
            <a:fillRect/>
          </a:stretch>
        </p:blipFill>
        <p:spPr>
          <a:xfrm>
            <a:off x="3167550" y="1069625"/>
            <a:ext cx="5853602" cy="37365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Shape 8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Link, and Rmdir System Calls</a:t>
            </a:r>
            <a:endParaRPr/>
          </a:p>
          <a:p>
            <a:pPr indent="0" lvl="0" marL="0" rtl="0">
              <a:spcBef>
                <a:spcPts val="0"/>
              </a:spcBef>
              <a:spcAft>
                <a:spcPts val="0"/>
              </a:spcAft>
              <a:buNone/>
            </a:pPr>
            <a:r>
              <a:t/>
            </a:r>
            <a:endParaRPr/>
          </a:p>
        </p:txBody>
      </p:sp>
      <p:sp>
        <p:nvSpPr>
          <p:cNvPr id="897" name="Shape 8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Converter</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Add spec string for link and rmdir.</a:t>
            </a:r>
            <a:endParaRPr>
              <a:solidFill>
                <a:srgbClr val="000000"/>
              </a:solidFill>
            </a:endParaRPr>
          </a:p>
          <a:p>
            <a:pPr indent="0" lvl="0" marL="0" rtl="0">
              <a:spcBef>
                <a:spcPts val="1600"/>
              </a:spcBef>
              <a:spcAft>
                <a:spcPts val="0"/>
              </a:spcAft>
              <a:buNone/>
            </a:pPr>
            <a:r>
              <a:rPr lang="en">
                <a:solidFill>
                  <a:srgbClr val="000000"/>
                </a:solidFill>
              </a:rPr>
              <a:t>Replayer</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Implement link and rmdir module.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Expand replayer to replay link and </a:t>
            </a:r>
            <a:r>
              <a:rPr lang="en">
                <a:solidFill>
                  <a:schemeClr val="dk1"/>
                </a:solidFill>
              </a:rPr>
              <a:t>rmdir</a:t>
            </a:r>
            <a:r>
              <a:rPr lang="en">
                <a:solidFill>
                  <a:srgbClr val="000000"/>
                </a:solidFill>
              </a:rPr>
              <a: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Modify Makefile to build these two modules.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Add two mini program to generate link and rmdir system call traces for testing purpose.</a:t>
            </a:r>
            <a:endParaRPr>
              <a:solidFill>
                <a:schemeClr val="dk1"/>
              </a:solidFill>
            </a:endParaRPr>
          </a:p>
        </p:txBody>
      </p:sp>
      <p:sp>
        <p:nvSpPr>
          <p:cNvPr id="898" name="Shape 8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Shape 9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Stat System Call - I</a:t>
            </a:r>
            <a:endParaRPr/>
          </a:p>
        </p:txBody>
      </p:sp>
      <p:sp>
        <p:nvSpPr>
          <p:cNvPr id="904" name="Shape 9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REPLAYER PART:</a:t>
            </a:r>
            <a:endParaRPr/>
          </a:p>
          <a:p>
            <a:pPr indent="-342900" lvl="0" marL="457200" rtl="0">
              <a:spcBef>
                <a:spcPts val="1600"/>
              </a:spcBef>
              <a:spcAft>
                <a:spcPts val="0"/>
              </a:spcAft>
              <a:buSzPts val="1800"/>
              <a:buChar char="●"/>
            </a:pPr>
            <a:r>
              <a:rPr lang="en"/>
              <a:t>Modified stat system to add more fields to capture different fields of struct stat buffer.</a:t>
            </a:r>
            <a:endParaRPr/>
          </a:p>
          <a:p>
            <a:pPr indent="-342900" lvl="0" marL="457200" rtl="0">
              <a:spcBef>
                <a:spcPts val="0"/>
              </a:spcBef>
              <a:spcAft>
                <a:spcPts val="0"/>
              </a:spcAft>
              <a:buSzPts val="1800"/>
              <a:buChar char="●"/>
            </a:pPr>
            <a:r>
              <a:rPr lang="en"/>
              <a:t>Modified ‘verify’ mode to match the replayed and captured return values.</a:t>
            </a:r>
            <a:endParaRPr/>
          </a:p>
          <a:p>
            <a:pPr indent="-342900" lvl="0" marL="457200" rtl="0">
              <a:spcBef>
                <a:spcPts val="0"/>
              </a:spcBef>
              <a:spcAft>
                <a:spcPts val="0"/>
              </a:spcAft>
              <a:buSzPts val="1800"/>
              <a:buChar char="●"/>
            </a:pPr>
            <a:r>
              <a:rPr lang="en"/>
              <a:t>Our replayer matches only the key fields of struct stat</a:t>
            </a:r>
            <a:endParaRPr/>
          </a:p>
          <a:p>
            <a:pPr indent="-317500" lvl="1" marL="914400" rtl="0">
              <a:spcBef>
                <a:spcPts val="0"/>
              </a:spcBef>
              <a:spcAft>
                <a:spcPts val="0"/>
              </a:spcAft>
              <a:buSzPts val="1400"/>
              <a:buChar char="○"/>
            </a:pPr>
            <a:r>
              <a:rPr lang="en"/>
              <a:t>st_ino, st_mode, st_nlink, st_uid, st_gid, st_siz, st_blksize, st_blocks  </a:t>
            </a:r>
            <a:endParaRPr/>
          </a:p>
          <a:p>
            <a:pPr indent="-342900" lvl="0" marL="457200" rtl="0">
              <a:spcBef>
                <a:spcPts val="0"/>
              </a:spcBef>
              <a:spcAft>
                <a:spcPts val="0"/>
              </a:spcAft>
              <a:buSzPts val="1800"/>
              <a:buChar char="●"/>
            </a:pPr>
            <a:r>
              <a:rPr lang="en"/>
              <a:t>Updated stat system call to add print_specific_fileds() function.</a:t>
            </a:r>
            <a:endParaRPr/>
          </a:p>
        </p:txBody>
      </p:sp>
      <p:sp>
        <p:nvSpPr>
          <p:cNvPr id="905" name="Shape 9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CSV to DS problem</a:t>
            </a:r>
            <a:endParaRPr/>
          </a:p>
        </p:txBody>
      </p:sp>
      <p:sp>
        <p:nvSpPr>
          <p:cNvPr id="145" name="Shape 1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500">
              <a:solidFill>
                <a:srgbClr val="222222"/>
              </a:solidFill>
              <a:highlight>
                <a:schemeClr val="lt1"/>
              </a:highlight>
            </a:endParaRPr>
          </a:p>
          <a:p>
            <a:pPr indent="0" lvl="0" marL="0" rtl="0">
              <a:spcBef>
                <a:spcPts val="1600"/>
              </a:spcBef>
              <a:spcAft>
                <a:spcPts val="0"/>
              </a:spcAft>
              <a:buNone/>
            </a:pPr>
            <a:r>
              <a:t/>
            </a:r>
            <a:endParaRPr sz="1500">
              <a:solidFill>
                <a:srgbClr val="222222"/>
              </a:solidFill>
              <a:highlight>
                <a:schemeClr val="lt1"/>
              </a:highlight>
            </a:endParaRPr>
          </a:p>
          <a:p>
            <a:pPr indent="0" lvl="0" marL="0" rtl="0">
              <a:spcBef>
                <a:spcPts val="1600"/>
              </a:spcBef>
              <a:spcAft>
                <a:spcPts val="0"/>
              </a:spcAft>
              <a:buNone/>
            </a:pPr>
            <a:r>
              <a:t/>
            </a:r>
            <a:endParaRPr sz="1500">
              <a:solidFill>
                <a:srgbClr val="222222"/>
              </a:solidFill>
              <a:highlight>
                <a:schemeClr val="lt1"/>
              </a:highlight>
            </a:endParaRPr>
          </a:p>
          <a:p>
            <a:pPr indent="0" lvl="0" marL="0" rtl="0">
              <a:spcBef>
                <a:spcPts val="1600"/>
              </a:spcBef>
              <a:spcAft>
                <a:spcPts val="0"/>
              </a:spcAft>
              <a:buNone/>
            </a:pPr>
            <a:r>
              <a:t/>
            </a:r>
            <a:endParaRPr sz="1500">
              <a:solidFill>
                <a:srgbClr val="222222"/>
              </a:solidFill>
              <a:highlight>
                <a:schemeClr val="lt1"/>
              </a:highlight>
            </a:endParaRPr>
          </a:p>
          <a:p>
            <a:pPr indent="0" lvl="0" marL="0" rtl="0">
              <a:spcBef>
                <a:spcPts val="1600"/>
              </a:spcBef>
              <a:spcAft>
                <a:spcPts val="0"/>
              </a:spcAft>
              <a:buNone/>
            </a:pPr>
            <a:r>
              <a:t/>
            </a:r>
            <a:endParaRPr sz="1500">
              <a:solidFill>
                <a:srgbClr val="222222"/>
              </a:solidFill>
              <a:highlight>
                <a:schemeClr val="lt1"/>
              </a:highlight>
            </a:endParaRPr>
          </a:p>
          <a:p>
            <a:pPr indent="-323850" lvl="0" marL="457200" rtl="0">
              <a:spcBef>
                <a:spcPts val="1600"/>
              </a:spcBef>
              <a:spcAft>
                <a:spcPts val="1600"/>
              </a:spcAft>
              <a:buClr>
                <a:srgbClr val="222222"/>
              </a:buClr>
              <a:buSzPts val="1500"/>
              <a:buChar char="●"/>
            </a:pPr>
            <a:r>
              <a:rPr lang="en" sz="1500">
                <a:solidFill>
                  <a:srgbClr val="222222"/>
                </a:solidFill>
                <a:highlight>
                  <a:schemeClr val="lt1"/>
                </a:highlight>
              </a:rPr>
              <a:t>DS groups records of same extent type (system call) into one chunk. Records of same extent type are right next to each other. Even we can read sequentially, records are not in the correct order. </a:t>
            </a:r>
            <a:r>
              <a:rPr lang="en" sz="1500">
                <a:solidFill>
                  <a:srgbClr val="222222"/>
                </a:solidFill>
              </a:rPr>
              <a:t>DS order ≠ csv order.</a:t>
            </a:r>
            <a:endParaRPr sz="2000"/>
          </a:p>
        </p:txBody>
      </p:sp>
      <p:pic>
        <p:nvPicPr>
          <p:cNvPr id="146" name="Shape 146"/>
          <p:cNvPicPr preferRelativeResize="0"/>
          <p:nvPr/>
        </p:nvPicPr>
        <p:blipFill>
          <a:blip r:embed="rId3">
            <a:alphaModFix/>
          </a:blip>
          <a:stretch>
            <a:fillRect/>
          </a:stretch>
        </p:blipFill>
        <p:spPr>
          <a:xfrm>
            <a:off x="3665450" y="202400"/>
            <a:ext cx="5166850" cy="3296175"/>
          </a:xfrm>
          <a:prstGeom prst="rect">
            <a:avLst/>
          </a:prstGeom>
          <a:noFill/>
          <a:ln>
            <a:noFill/>
          </a:ln>
        </p:spPr>
      </p:pic>
      <p:sp>
        <p:nvSpPr>
          <p:cNvPr id="147" name="Shape 1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Shape 9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Stat System Call - ||</a:t>
            </a:r>
            <a:endParaRPr/>
          </a:p>
        </p:txBody>
      </p:sp>
      <p:sp>
        <p:nvSpPr>
          <p:cNvPr id="911" name="Shape 9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CONVERTER PART:</a:t>
            </a:r>
            <a:endParaRPr/>
          </a:p>
          <a:p>
            <a:pPr indent="-342900" lvl="0" marL="457200" rtl="0">
              <a:spcBef>
                <a:spcPts val="1600"/>
              </a:spcBef>
              <a:spcAft>
                <a:spcPts val="0"/>
              </a:spcAft>
              <a:buSzPts val="1800"/>
              <a:buChar char="●"/>
            </a:pPr>
            <a:r>
              <a:rPr lang="en"/>
              <a:t>Modified get_stat_fields() function:</a:t>
            </a:r>
            <a:endParaRPr/>
          </a:p>
          <a:p>
            <a:pPr indent="-317500" lvl="1" marL="914400" rtl="0">
              <a:spcBef>
                <a:spcPts val="0"/>
              </a:spcBef>
              <a:spcAft>
                <a:spcPts val="0"/>
              </a:spcAft>
              <a:buSzPts val="1400"/>
              <a:buChar char="○"/>
            </a:pPr>
            <a:r>
              <a:rPr lang="en"/>
              <a:t>The function is modified to extracts the values of different fields of struct stat buffer and combine them into a vector. </a:t>
            </a:r>
            <a:endParaRPr/>
          </a:p>
          <a:p>
            <a:pPr indent="-317500" lvl="1" marL="914400" rtl="0">
              <a:spcBef>
                <a:spcPts val="0"/>
              </a:spcBef>
              <a:spcAft>
                <a:spcPts val="0"/>
              </a:spcAft>
              <a:buSzPts val="1400"/>
              <a:buChar char="○"/>
            </a:pPr>
            <a:r>
              <a:rPr lang="en"/>
              <a:t>Example: </a:t>
            </a:r>
            <a:r>
              <a:rPr lang="en" sz="1050">
                <a:solidFill>
                  <a:srgbClr val="34BBC7"/>
                </a:solidFill>
              </a:rPr>
              <a:t>{st_ino</a:t>
            </a:r>
            <a:r>
              <a:rPr lang="en" sz="1050">
                <a:solidFill>
                  <a:srgbClr val="CE7924"/>
                </a:solidFill>
              </a:rPr>
              <a:t>=</a:t>
            </a:r>
            <a:r>
              <a:rPr lang="en" sz="1050">
                <a:solidFill>
                  <a:srgbClr val="C33720"/>
                </a:solidFill>
              </a:rPr>
              <a:t>145210</a:t>
            </a:r>
            <a:r>
              <a:rPr lang="en" sz="1050">
                <a:solidFill>
                  <a:schemeClr val="dk1"/>
                </a:solidFill>
              </a:rPr>
              <a:t>,</a:t>
            </a:r>
            <a:r>
              <a:rPr lang="en" sz="1050">
                <a:solidFill>
                  <a:srgbClr val="34BBC7"/>
                </a:solidFill>
              </a:rPr>
              <a:t> st_mode</a:t>
            </a:r>
            <a:r>
              <a:rPr lang="en" sz="1050">
                <a:solidFill>
                  <a:srgbClr val="CE7924"/>
                </a:solidFill>
              </a:rPr>
              <a:t>=</a:t>
            </a:r>
            <a:r>
              <a:rPr lang="en" sz="1050">
                <a:solidFill>
                  <a:schemeClr val="dk1"/>
                </a:solidFill>
              </a:rPr>
              <a:t>S_IFREG|0664,</a:t>
            </a:r>
            <a:r>
              <a:rPr lang="en" sz="1050">
                <a:solidFill>
                  <a:srgbClr val="34BBC7"/>
                </a:solidFill>
              </a:rPr>
              <a:t> st_nlink</a:t>
            </a:r>
            <a:r>
              <a:rPr lang="en" sz="1050">
                <a:solidFill>
                  <a:srgbClr val="CE7924"/>
                </a:solidFill>
              </a:rPr>
              <a:t>=</a:t>
            </a:r>
            <a:r>
              <a:rPr lang="en" sz="1050">
                <a:solidFill>
                  <a:srgbClr val="C33720"/>
                </a:solidFill>
              </a:rPr>
              <a:t>1</a:t>
            </a:r>
            <a:r>
              <a:rPr lang="en" sz="1050">
                <a:solidFill>
                  <a:schemeClr val="dk1"/>
                </a:solidFill>
              </a:rPr>
              <a:t>,</a:t>
            </a:r>
            <a:r>
              <a:rPr lang="en" sz="1050">
                <a:solidFill>
                  <a:srgbClr val="34BBC7"/>
                </a:solidFill>
              </a:rPr>
              <a:t> st_uid</a:t>
            </a:r>
            <a:r>
              <a:rPr lang="en" sz="1050">
                <a:solidFill>
                  <a:srgbClr val="CE7924"/>
                </a:solidFill>
              </a:rPr>
              <a:t>=</a:t>
            </a:r>
            <a:r>
              <a:rPr lang="en" sz="1050">
                <a:solidFill>
                  <a:srgbClr val="C33720"/>
                </a:solidFill>
              </a:rPr>
              <a:t>1000</a:t>
            </a:r>
            <a:r>
              <a:rPr lang="en" sz="1050">
                <a:solidFill>
                  <a:schemeClr val="dk1"/>
                </a:solidFill>
              </a:rPr>
              <a:t>,</a:t>
            </a:r>
            <a:r>
              <a:rPr lang="en" sz="1050">
                <a:solidFill>
                  <a:srgbClr val="34BBC7"/>
                </a:solidFill>
              </a:rPr>
              <a:t> st_gid</a:t>
            </a:r>
            <a:r>
              <a:rPr lang="en" sz="1050">
                <a:solidFill>
                  <a:srgbClr val="CE7924"/>
                </a:solidFill>
              </a:rPr>
              <a:t>=</a:t>
            </a:r>
            <a:r>
              <a:rPr lang="en" sz="1050">
                <a:solidFill>
                  <a:srgbClr val="C33720"/>
                </a:solidFill>
              </a:rPr>
              <a:t>1000</a:t>
            </a:r>
            <a:r>
              <a:rPr lang="en" sz="1050">
                <a:solidFill>
                  <a:schemeClr val="dk1"/>
                </a:solidFill>
              </a:rPr>
              <a:t>,</a:t>
            </a:r>
            <a:r>
              <a:rPr lang="en" sz="1050">
                <a:solidFill>
                  <a:srgbClr val="34BBC7"/>
                </a:solidFill>
              </a:rPr>
              <a:t> st_blksize</a:t>
            </a:r>
            <a:r>
              <a:rPr lang="en" sz="1050">
                <a:solidFill>
                  <a:srgbClr val="CE7924"/>
                </a:solidFill>
              </a:rPr>
              <a:t>=</a:t>
            </a:r>
            <a:r>
              <a:rPr lang="en" sz="1050">
                <a:solidFill>
                  <a:srgbClr val="C33720"/>
                </a:solidFill>
              </a:rPr>
              <a:t>4096</a:t>
            </a:r>
            <a:r>
              <a:rPr lang="en" sz="1050">
                <a:solidFill>
                  <a:schemeClr val="dk1"/>
                </a:solidFill>
              </a:rPr>
              <a:t>,</a:t>
            </a:r>
            <a:r>
              <a:rPr lang="en" sz="1050">
                <a:solidFill>
                  <a:srgbClr val="34BBC7"/>
                </a:solidFill>
              </a:rPr>
              <a:t> st_b</a:t>
            </a:r>
            <a:r>
              <a:rPr lang="en" sz="1050">
                <a:solidFill>
                  <a:srgbClr val="CE7924"/>
                </a:solidFill>
              </a:rPr>
              <a:t>    </a:t>
            </a:r>
            <a:r>
              <a:rPr lang="en" sz="1050">
                <a:solidFill>
                  <a:srgbClr val="34BBC7"/>
                </a:solidFill>
              </a:rPr>
              <a:t>locks</a:t>
            </a:r>
            <a:r>
              <a:rPr lang="en" sz="1050">
                <a:solidFill>
                  <a:srgbClr val="CE7924"/>
                </a:solidFill>
              </a:rPr>
              <a:t>=</a:t>
            </a:r>
            <a:r>
              <a:rPr lang="en" sz="1050">
                <a:solidFill>
                  <a:srgbClr val="C33720"/>
                </a:solidFill>
              </a:rPr>
              <a:t>8</a:t>
            </a:r>
            <a:r>
              <a:rPr lang="en" sz="1050">
                <a:solidFill>
                  <a:schemeClr val="dk1"/>
                </a:solidFill>
              </a:rPr>
              <a:t>,</a:t>
            </a:r>
            <a:r>
              <a:rPr lang="en" sz="1050">
                <a:solidFill>
                  <a:srgbClr val="34BBC7"/>
                </a:solidFill>
              </a:rPr>
              <a:t> st_size</a:t>
            </a:r>
            <a:r>
              <a:rPr lang="en" sz="1050">
                <a:solidFill>
                  <a:srgbClr val="CE7924"/>
                </a:solidFill>
              </a:rPr>
              <a:t>=</a:t>
            </a:r>
            <a:r>
              <a:rPr lang="en" sz="1050">
                <a:solidFill>
                  <a:srgbClr val="C33720"/>
                </a:solidFill>
              </a:rPr>
              <a:t>1367}  </a:t>
            </a:r>
            <a:r>
              <a:rPr lang="en"/>
              <a:t>is converted to</a:t>
            </a:r>
            <a:r>
              <a:rPr lang="en" sz="1050">
                <a:solidFill>
                  <a:srgbClr val="C33720"/>
                </a:solidFill>
              </a:rPr>
              <a:t> </a:t>
            </a:r>
            <a:r>
              <a:rPr lang="en" sz="1050">
                <a:solidFill>
                  <a:schemeClr val="dk1"/>
                </a:solidFill>
              </a:rPr>
              <a:t>"README",145210,33204,1,1000,1000,4096,8,1367</a:t>
            </a:r>
            <a:endParaRPr/>
          </a:p>
        </p:txBody>
      </p:sp>
      <p:sp>
        <p:nvSpPr>
          <p:cNvPr id="912" name="Shape 9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Shape 9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Mkdir System Call </a:t>
            </a:r>
            <a:endParaRPr/>
          </a:p>
        </p:txBody>
      </p:sp>
      <p:sp>
        <p:nvSpPr>
          <p:cNvPr id="918" name="Shape 918"/>
          <p:cNvSpPr txBox="1"/>
          <p:nvPr>
            <p:ph idx="1" type="body"/>
          </p:nvPr>
        </p:nvSpPr>
        <p:spPr>
          <a:xfrm>
            <a:off x="311700" y="1152475"/>
            <a:ext cx="8520600" cy="3761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REPLAYER CODE:</a:t>
            </a:r>
            <a:endParaRPr/>
          </a:p>
          <a:p>
            <a:pPr indent="-342900" lvl="0" marL="914400" rtl="0">
              <a:spcBef>
                <a:spcPts val="1600"/>
              </a:spcBef>
              <a:spcAft>
                <a:spcPts val="0"/>
              </a:spcAft>
              <a:buSzPts val="1800"/>
              <a:buChar char="●"/>
            </a:pPr>
            <a:r>
              <a:rPr lang="en"/>
              <a:t>Removed the code for process_mode() function since we are using the mode_value field directly. </a:t>
            </a:r>
            <a:endParaRPr/>
          </a:p>
          <a:p>
            <a:pPr indent="-317500" lvl="1" marL="1828800" rtl="0">
              <a:spcBef>
                <a:spcPts val="0"/>
              </a:spcBef>
              <a:spcAft>
                <a:spcPts val="0"/>
              </a:spcAft>
              <a:buSzPts val="1400"/>
              <a:buChar char="○"/>
            </a:pPr>
            <a:r>
              <a:rPr lang="en"/>
              <a:t>Use: </a:t>
            </a:r>
            <a:r>
              <a:rPr lang="en" sz="1050">
                <a:solidFill>
                  <a:schemeClr val="dk1"/>
                </a:solidFill>
              </a:rPr>
              <a:t>mkdir(given_pathname,mode_value); </a:t>
            </a:r>
            <a:endParaRPr sz="1050">
              <a:solidFill>
                <a:schemeClr val="dk1"/>
              </a:solidFill>
            </a:endParaRPr>
          </a:p>
          <a:p>
            <a:pPr indent="-317500" lvl="1" marL="1828800" rtl="0">
              <a:spcBef>
                <a:spcPts val="0"/>
              </a:spcBef>
              <a:spcAft>
                <a:spcPts val="0"/>
              </a:spcAft>
              <a:buSzPts val="1400"/>
              <a:buChar char="○"/>
            </a:pPr>
            <a:r>
              <a:rPr lang="en"/>
              <a:t>Instead of: </a:t>
            </a:r>
            <a:r>
              <a:rPr lang="en" sz="1050">
                <a:solidFill>
                  <a:schemeClr val="dk1"/>
                </a:solidFill>
              </a:rPr>
              <a:t>mkdir(given_pathname,mode_R_user,mode_W_user,mode_X_user,mode_R_group,mode_W_group,mode_X_group,mode_R_others,mode_W_others,mode_X_others)</a:t>
            </a:r>
            <a:endParaRPr/>
          </a:p>
          <a:p>
            <a:pPr indent="-342900" lvl="0" marL="914400" rtl="0">
              <a:spcBef>
                <a:spcPts val="0"/>
              </a:spcBef>
              <a:spcAft>
                <a:spcPts val="0"/>
              </a:spcAft>
              <a:buSzPts val="1800"/>
              <a:buChar char="●"/>
            </a:pPr>
            <a:r>
              <a:rPr lang="en"/>
              <a:t>Modified code to add print_specific_fields() function.</a:t>
            </a:r>
            <a:endParaRPr/>
          </a:p>
          <a:p>
            <a:pPr indent="0" lvl="0" marL="0" rtl="0">
              <a:spcBef>
                <a:spcPts val="1600"/>
              </a:spcBef>
              <a:spcAft>
                <a:spcPts val="0"/>
              </a:spcAft>
              <a:buNone/>
            </a:pPr>
            <a:r>
              <a:rPr lang="en"/>
              <a:t>CONVERTER CODE: </a:t>
            </a:r>
            <a:endParaRPr/>
          </a:p>
          <a:p>
            <a:pPr indent="-342900" lvl="0" marL="914400">
              <a:spcBef>
                <a:spcPts val="1600"/>
              </a:spcBef>
              <a:spcAft>
                <a:spcPts val="0"/>
              </a:spcAft>
              <a:buSzPts val="1800"/>
              <a:buChar char="●"/>
            </a:pPr>
            <a:r>
              <a:rPr lang="en"/>
              <a:t>Removed process_mkdir_args() function as there is no need to process mode value explicitly.</a:t>
            </a:r>
            <a:endParaRPr/>
          </a:p>
        </p:txBody>
      </p:sp>
      <p:sp>
        <p:nvSpPr>
          <p:cNvPr id="919" name="Shape 9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Shape 9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Mkdir in SNIA Document</a:t>
            </a:r>
            <a:endParaRPr/>
          </a:p>
        </p:txBody>
      </p:sp>
      <p:sp>
        <p:nvSpPr>
          <p:cNvPr id="925" name="Shape 925"/>
          <p:cNvSpPr txBox="1"/>
          <p:nvPr>
            <p:ph idx="1" type="body"/>
          </p:nvPr>
        </p:nvSpPr>
        <p:spPr>
          <a:xfrm>
            <a:off x="311700" y="1152475"/>
            <a:ext cx="3488400" cy="34164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There is missing ‘mode_X_user’ field in SNIA document for mkdir system call.</a:t>
            </a:r>
            <a:endParaRPr/>
          </a:p>
          <a:p>
            <a:pPr indent="-317500" lvl="0" marL="457200" rtl="0">
              <a:spcBef>
                <a:spcPts val="0"/>
              </a:spcBef>
              <a:spcAft>
                <a:spcPts val="0"/>
              </a:spcAft>
              <a:buSzPts val="1400"/>
              <a:buChar char="●"/>
            </a:pPr>
            <a:r>
              <a:rPr lang="en"/>
              <a:t>Is it intentional or do we need to correct this?</a:t>
            </a:r>
            <a:endParaRPr/>
          </a:p>
          <a:p>
            <a:pPr indent="-317500" lvl="0" marL="457200" rtl="0">
              <a:spcBef>
                <a:spcPts val="0"/>
              </a:spcBef>
              <a:spcAft>
                <a:spcPts val="0"/>
              </a:spcAft>
              <a:buSzPts val="1400"/>
              <a:buChar char="●"/>
            </a:pPr>
            <a:r>
              <a:rPr lang="en"/>
              <a:t>If it is correct, how to handle if </a:t>
            </a:r>
            <a:r>
              <a:rPr b="1" lang="en" sz="1200">
                <a:solidFill>
                  <a:srgbClr val="502000"/>
                </a:solidFill>
                <a:highlight>
                  <a:srgbClr val="FFFFFF"/>
                </a:highlight>
                <a:latin typeface="Verdana"/>
                <a:ea typeface="Verdana"/>
                <a:cs typeface="Verdana"/>
                <a:sym typeface="Verdana"/>
              </a:rPr>
              <a:t>S_IXUSR </a:t>
            </a:r>
            <a:r>
              <a:rPr lang="en"/>
              <a:t>bit is set?</a:t>
            </a:r>
            <a:endParaRPr/>
          </a:p>
        </p:txBody>
      </p:sp>
      <p:sp>
        <p:nvSpPr>
          <p:cNvPr id="926" name="Shape 9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3-28 at 10.17.18 AM.png" id="927" name="Shape 927"/>
          <p:cNvPicPr preferRelativeResize="0"/>
          <p:nvPr/>
        </p:nvPicPr>
        <p:blipFill>
          <a:blip r:embed="rId3">
            <a:alphaModFix/>
          </a:blip>
          <a:stretch>
            <a:fillRect/>
          </a:stretch>
        </p:blipFill>
        <p:spPr>
          <a:xfrm>
            <a:off x="4501126" y="802825"/>
            <a:ext cx="4331175" cy="39686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Shape 9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Plan for next week.</a:t>
            </a:r>
            <a:endParaRPr/>
          </a:p>
        </p:txBody>
      </p:sp>
      <p:sp>
        <p:nvSpPr>
          <p:cNvPr id="933" name="Shape 9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AutoNum type="arabicPeriod"/>
            </a:pPr>
            <a:r>
              <a:rPr lang="en">
                <a:solidFill>
                  <a:srgbClr val="000000"/>
                </a:solidFill>
              </a:rPr>
              <a:t>Shubhi: implement system calls readv and writev</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Check all system calls to make sure use value directly, instead of composing the value (ex. Mode_value, flag, etc)</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Verify commands in testing script - cd, strace, etc</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Generalize testing script</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Test the replayer in trex machine</a:t>
            </a:r>
            <a:endParaRPr>
              <a:solidFill>
                <a:srgbClr val="000000"/>
              </a:solidFill>
            </a:endParaRPr>
          </a:p>
        </p:txBody>
      </p:sp>
      <p:sp>
        <p:nvSpPr>
          <p:cNvPr id="934" name="Shape 9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938" name="Shape 938"/>
        <p:cNvGrpSpPr/>
        <p:nvPr/>
      </p:nvGrpSpPr>
      <p:grpSpPr>
        <a:xfrm>
          <a:off x="0" y="0"/>
          <a:ext cx="0" cy="0"/>
          <a:chOff x="0" y="0"/>
          <a:chExt cx="0" cy="0"/>
        </a:xfrm>
      </p:grpSpPr>
      <p:sp>
        <p:nvSpPr>
          <p:cNvPr id="939" name="Shape 93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940" name="Shape 9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April 4, 2016</a:t>
            </a:r>
            <a:endParaRPr/>
          </a:p>
        </p:txBody>
      </p:sp>
      <p:sp>
        <p:nvSpPr>
          <p:cNvPr id="941" name="Shape 9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Shape 9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947" name="Shape 9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Last week discussions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Check existing modules to use values directly</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Testing - script</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Testing - Makefile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Stat system call updates </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Mkdir system call updates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Add sticky mode values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Readv and writev system call</a:t>
            </a:r>
            <a:endParaRPr>
              <a:solidFill>
                <a:schemeClr val="dk1"/>
              </a:solidFill>
            </a:endParaRPr>
          </a:p>
          <a:p>
            <a:pPr indent="0" lvl="0" marL="0" rtl="0">
              <a:spcBef>
                <a:spcPts val="1600"/>
              </a:spcBef>
              <a:spcAft>
                <a:spcPts val="0"/>
              </a:spcAft>
              <a:buNone/>
            </a:pPr>
            <a:r>
              <a:t/>
            </a:r>
            <a:endParaRPr>
              <a:solidFill>
                <a:schemeClr val="dk1"/>
              </a:solidFill>
            </a:endParaRPr>
          </a:p>
          <a:p>
            <a:pPr indent="0" lvl="0" marL="0" rtl="0">
              <a:spcBef>
                <a:spcPts val="1600"/>
              </a:spcBef>
              <a:spcAft>
                <a:spcPts val="1600"/>
              </a:spcAft>
              <a:buNone/>
            </a:pPr>
            <a:r>
              <a:t/>
            </a:r>
            <a:endParaRPr>
              <a:solidFill>
                <a:schemeClr val="dk1"/>
              </a:solidFill>
            </a:endParaRPr>
          </a:p>
        </p:txBody>
      </p:sp>
      <p:sp>
        <p:nvSpPr>
          <p:cNvPr id="948" name="Shape 9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Shape 9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Checking existing modules to use values directly.</a:t>
            </a:r>
            <a:endParaRPr/>
          </a:p>
        </p:txBody>
      </p:sp>
      <p:sp>
        <p:nvSpPr>
          <p:cNvPr id="954" name="Shape 9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AutoNum type="arabicPeriod"/>
            </a:pPr>
            <a:r>
              <a:rPr lang="en">
                <a:solidFill>
                  <a:schemeClr val="dk1"/>
                </a:solidFill>
              </a:rPr>
              <a:t>Checked current existing system calls to make sure that modules use value directly, rather than composing the value from individual fields. (ex. mode_value, flag, etc).</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In open module, it has mode and flag fields, but no individual field. This is okay since we don’t need those fields for our module.</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If someone wants to extract individual field, they will have to modify the module.</a:t>
            </a:r>
            <a:endParaRPr>
              <a:solidFill>
                <a:srgbClr val="000000"/>
              </a:solidFill>
            </a:endParaRPr>
          </a:p>
        </p:txBody>
      </p:sp>
      <p:sp>
        <p:nvSpPr>
          <p:cNvPr id="955" name="Shape 9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Shape 9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Built sys call replayer on trex machine</a:t>
            </a:r>
            <a:endParaRPr/>
          </a:p>
        </p:txBody>
      </p:sp>
      <p:sp>
        <p:nvSpPr>
          <p:cNvPr id="961" name="Shape 9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AutoNum type="arabicPeriod"/>
            </a:pPr>
            <a:r>
              <a:rPr lang="en">
                <a:solidFill>
                  <a:schemeClr val="dk1"/>
                </a:solidFill>
              </a:rPr>
              <a:t>After installing boost and aio libraries, the replayer was built without any error.</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DataSeries was also installed without any problem.</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Instructions of how to build our replayer is included in the email.</a:t>
            </a:r>
            <a:endParaRPr>
              <a:solidFill>
                <a:schemeClr val="dk1"/>
              </a:solidFill>
            </a:endParaRPr>
          </a:p>
        </p:txBody>
      </p:sp>
      <p:sp>
        <p:nvSpPr>
          <p:cNvPr id="962" name="Shape 9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Shape 9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Testing - Script</a:t>
            </a:r>
            <a:endParaRPr/>
          </a:p>
        </p:txBody>
      </p:sp>
      <p:sp>
        <p:nvSpPr>
          <p:cNvPr id="968" name="Shape 9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AutoNum type="arabicPeriod"/>
            </a:pPr>
            <a:r>
              <a:rPr lang="en">
                <a:solidFill>
                  <a:srgbClr val="000000"/>
                </a:solidFill>
              </a:rPr>
              <a:t>Added if statements to make sure commands are executed successfully</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Changed variables in testing script to take first argument as the name of system call instead of providing static values</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Some test programs take two files as its arguments (unlink, link, etc), but some take one file (open, close, etc).</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Therefore, to make the test script work for both cases, test script creates two temporary files now, instead of one. Note: all test programs receive two files, but one-file program only uses the first file. (Maybe a better way to fix this?)</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chemeClr val="dk1"/>
                </a:solidFill>
              </a:rPr>
              <a:t>Made testing script to take second argument as the mode value of replaying</a:t>
            </a:r>
            <a:endParaRPr>
              <a:solidFill>
                <a:srgbClr val="000000"/>
              </a:solidFill>
            </a:endParaRPr>
          </a:p>
        </p:txBody>
      </p:sp>
      <p:sp>
        <p:nvSpPr>
          <p:cNvPr id="969" name="Shape 9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sp>
        <p:nvSpPr>
          <p:cNvPr id="974" name="Shape 9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Testing - Makefile</a:t>
            </a:r>
            <a:endParaRPr/>
          </a:p>
        </p:txBody>
      </p:sp>
      <p:sp>
        <p:nvSpPr>
          <p:cNvPr id="975" name="Shape 9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AutoNum type="arabicPeriod"/>
            </a:pPr>
            <a:r>
              <a:rPr lang="en">
                <a:solidFill>
                  <a:srgbClr val="000000"/>
                </a:solidFill>
              </a:rPr>
              <a:t>Added two rules in Makefile for testing replayer in two modes: test-default and test-abort</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Warn mode is ignored because we can’t predict the warning messages.</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Some test programs take two files as its arguments (unlink, link, etc), but some take one file (open, close, etc).</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Current:</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test-default: test-messages $(TARGETS)</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        bash $(SYS_CALL_REPLAYER_TEST_DIR)/system-call-test.sh open</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Maybe?:</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%-test: %-test-prog</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        bash $(SYS_CALL_REPLAYER_TEST_DIR)/system-call-test.sh </a:t>
            </a:r>
            <a:r>
              <a:rPr lang="en">
                <a:solidFill>
                  <a:srgbClr val="FF0000"/>
                </a:solidFill>
              </a:rPr>
              <a:t>%</a:t>
            </a:r>
            <a:endParaRPr>
              <a:solidFill>
                <a:srgbClr val="FF0000"/>
              </a:solidFill>
            </a:endParaRPr>
          </a:p>
        </p:txBody>
      </p:sp>
      <p:sp>
        <p:nvSpPr>
          <p:cNvPr id="976" name="Shape 9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Two Solutions We Came Up With (#1)</a:t>
            </a:r>
            <a:endParaRPr/>
          </a:p>
        </p:txBody>
      </p:sp>
      <p:sp>
        <p:nvSpPr>
          <p:cNvPr id="153" name="Shape 1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222222"/>
                </a:solidFill>
                <a:highlight>
                  <a:srgbClr val="FFFFFF"/>
                </a:highlight>
              </a:rPr>
              <a:t>1. Make all system calls to have same extent type. Fields in this extent type is the universal set of all system call arguments. Then the order of system call operations will be saved.</a:t>
            </a:r>
            <a:endParaRPr>
              <a:solidFill>
                <a:srgbClr val="222222"/>
              </a:solidFill>
              <a:highlight>
                <a:srgbClr val="FFFFFF"/>
              </a:highlight>
            </a:endParaRPr>
          </a:p>
          <a:p>
            <a:pPr indent="0" lvl="0" marL="0" rtl="0">
              <a:spcBef>
                <a:spcPts val="0"/>
              </a:spcBef>
              <a:spcAft>
                <a:spcPts val="0"/>
              </a:spcAft>
              <a:buNone/>
            </a:pPr>
            <a:r>
              <a:rPr lang="en">
                <a:solidFill>
                  <a:srgbClr val="222222"/>
                </a:solidFill>
                <a:highlight>
                  <a:srgbClr val="FFFFFF"/>
                </a:highlight>
              </a:rPr>
              <a:t>Advantages: </a:t>
            </a:r>
            <a:endParaRPr>
              <a:solidFill>
                <a:srgbClr val="222222"/>
              </a:solidFill>
            </a:endParaRPr>
          </a:p>
          <a:p>
            <a:pPr indent="-342900" lvl="0" marL="457200" rtl="0">
              <a:spcBef>
                <a:spcPts val="0"/>
              </a:spcBef>
              <a:spcAft>
                <a:spcPts val="0"/>
              </a:spcAft>
              <a:buClr>
                <a:srgbClr val="222222"/>
              </a:buClr>
              <a:buSzPts val="1800"/>
              <a:buChar char="●"/>
            </a:pPr>
            <a:r>
              <a:rPr lang="en">
                <a:solidFill>
                  <a:srgbClr val="222222"/>
                </a:solidFill>
              </a:rPr>
              <a:t>DS order = csv order.</a:t>
            </a:r>
            <a:endParaRPr>
              <a:solidFill>
                <a:srgbClr val="222222"/>
              </a:solidFill>
            </a:endParaRPr>
          </a:p>
          <a:p>
            <a:pPr indent="0" lvl="0" marL="0" rtl="0">
              <a:spcBef>
                <a:spcPts val="0"/>
              </a:spcBef>
              <a:spcAft>
                <a:spcPts val="0"/>
              </a:spcAft>
              <a:buNone/>
            </a:pPr>
            <a:r>
              <a:rPr lang="en">
                <a:solidFill>
                  <a:srgbClr val="222222"/>
                </a:solidFill>
                <a:highlight>
                  <a:srgbClr val="FFFFFF"/>
                </a:highlight>
              </a:rPr>
              <a:t>Disadvantages:</a:t>
            </a:r>
            <a:endParaRPr>
              <a:solidFill>
                <a:srgbClr val="222222"/>
              </a:solidFill>
              <a:highlight>
                <a:srgbClr val="FFFFFF"/>
              </a:highlight>
            </a:endParaRPr>
          </a:p>
          <a:p>
            <a:pPr indent="-342900" lvl="0" marL="457200" rtl="0">
              <a:spcBef>
                <a:spcPts val="0"/>
              </a:spcBef>
              <a:spcAft>
                <a:spcPts val="0"/>
              </a:spcAft>
              <a:buClr>
                <a:srgbClr val="222222"/>
              </a:buClr>
              <a:buSzPts val="1800"/>
              <a:buChar char="●"/>
            </a:pPr>
            <a:r>
              <a:rPr lang="en">
                <a:solidFill>
                  <a:srgbClr val="222222"/>
                </a:solidFill>
                <a:highlight>
                  <a:srgbClr val="FFFFFF"/>
                </a:highlight>
              </a:rPr>
              <a:t>A lot null values in the DS file and we have to append null values to CSV</a:t>
            </a:r>
            <a:endParaRPr>
              <a:solidFill>
                <a:srgbClr val="222222"/>
              </a:solidFill>
              <a:highlight>
                <a:srgbClr val="FFFFFF"/>
              </a:highlight>
            </a:endParaRPr>
          </a:p>
          <a:p>
            <a:pPr indent="-342900" lvl="0" marL="457200" rtl="0">
              <a:spcBef>
                <a:spcPts val="0"/>
              </a:spcBef>
              <a:spcAft>
                <a:spcPts val="0"/>
              </a:spcAft>
              <a:buClr>
                <a:srgbClr val="222222"/>
              </a:buClr>
              <a:buSzPts val="1800"/>
              <a:buChar char="●"/>
            </a:pPr>
            <a:r>
              <a:rPr lang="en">
                <a:solidFill>
                  <a:srgbClr val="222222"/>
                </a:solidFill>
                <a:highlight>
                  <a:srgbClr val="FFFFFF"/>
                </a:highlight>
              </a:rPr>
              <a:t>Bigger DS and CSV file.</a:t>
            </a:r>
            <a:endParaRPr>
              <a:solidFill>
                <a:srgbClr val="222222"/>
              </a:solidFill>
              <a:highlight>
                <a:srgbClr val="FFFFFF"/>
              </a:highlight>
            </a:endParaRPr>
          </a:p>
          <a:p>
            <a:pPr indent="-342900" lvl="0" marL="457200" rtl="0">
              <a:spcBef>
                <a:spcPts val="0"/>
              </a:spcBef>
              <a:spcAft>
                <a:spcPts val="0"/>
              </a:spcAft>
              <a:buClr>
                <a:srgbClr val="222222"/>
              </a:buClr>
              <a:buSzPts val="1800"/>
              <a:buChar char="●"/>
            </a:pPr>
            <a:r>
              <a:rPr lang="en">
                <a:solidFill>
                  <a:srgbClr val="222222"/>
                </a:solidFill>
                <a:highlight>
                  <a:srgbClr val="FFFFFF"/>
                </a:highlight>
              </a:rPr>
              <a:t>Hard to distinguish b/t a real NULL and a fake NULL</a:t>
            </a:r>
            <a:endParaRPr>
              <a:solidFill>
                <a:srgbClr val="222222"/>
              </a:solidFill>
              <a:highlight>
                <a:srgbClr val="FFFFFF"/>
              </a:highlight>
            </a:endParaRPr>
          </a:p>
          <a:p>
            <a:pPr indent="0" lvl="0" marL="0">
              <a:spcBef>
                <a:spcPts val="1600"/>
              </a:spcBef>
              <a:spcAft>
                <a:spcPts val="1600"/>
              </a:spcAft>
              <a:buNone/>
            </a:pPr>
            <a:r>
              <a:t/>
            </a:r>
            <a:endParaRPr/>
          </a:p>
        </p:txBody>
      </p:sp>
      <p:sp>
        <p:nvSpPr>
          <p:cNvPr id="154" name="Shape 1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0" name="Shape 980"/>
        <p:cNvGrpSpPr/>
        <p:nvPr/>
      </p:nvGrpSpPr>
      <p:grpSpPr>
        <a:xfrm>
          <a:off x="0" y="0"/>
          <a:ext cx="0" cy="0"/>
          <a:chOff x="0" y="0"/>
          <a:chExt cx="0" cy="0"/>
        </a:xfrm>
      </p:grpSpPr>
      <p:sp>
        <p:nvSpPr>
          <p:cNvPr id="981" name="Shape 9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Stat System Call Update - I</a:t>
            </a:r>
            <a:endParaRPr/>
          </a:p>
        </p:txBody>
      </p:sp>
      <p:sp>
        <p:nvSpPr>
          <p:cNvPr id="982" name="Shape 982"/>
          <p:cNvSpPr txBox="1"/>
          <p:nvPr>
            <p:ph idx="1" type="body"/>
          </p:nvPr>
        </p:nvSpPr>
        <p:spPr>
          <a:xfrm>
            <a:off x="311700" y="1152475"/>
            <a:ext cx="8520600" cy="3825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CONVERTER PART:</a:t>
            </a:r>
            <a:endParaRPr/>
          </a:p>
          <a:p>
            <a:pPr indent="-342900" lvl="0" marL="457200" rtl="0">
              <a:spcBef>
                <a:spcPts val="1600"/>
              </a:spcBef>
              <a:spcAft>
                <a:spcPts val="0"/>
              </a:spcAft>
              <a:buSzPts val="1800"/>
              <a:buAutoNum type="arabicPeriod"/>
            </a:pPr>
            <a:r>
              <a:rPr lang="en"/>
              <a:t>Capture all fields of struct stat.</a:t>
            </a:r>
            <a:endParaRPr/>
          </a:p>
          <a:p>
            <a:pPr indent="-317500" lvl="1" marL="914400" rtl="0">
              <a:spcBef>
                <a:spcPts val="0"/>
              </a:spcBef>
              <a:spcAft>
                <a:spcPts val="0"/>
              </a:spcAft>
              <a:buSzPts val="1400"/>
              <a:buAutoNum type="alphaLcPeriod"/>
            </a:pPr>
            <a:r>
              <a:rPr lang="en"/>
              <a:t>Modified converter to code capture all fields of struct stat buffer.</a:t>
            </a:r>
            <a:endParaRPr/>
          </a:p>
          <a:p>
            <a:pPr indent="-317500" lvl="1" marL="914400" rtl="0">
              <a:spcBef>
                <a:spcPts val="0"/>
              </a:spcBef>
              <a:spcAft>
                <a:spcPts val="0"/>
              </a:spcAft>
              <a:buSzPts val="1400"/>
              <a:buAutoNum type="alphaLcPeriod"/>
            </a:pPr>
            <a:r>
              <a:rPr lang="en"/>
              <a:t>Added split_stat_args() function in the converter to split the stat arguments.</a:t>
            </a:r>
            <a:endParaRPr/>
          </a:p>
          <a:p>
            <a:pPr indent="-317500" lvl="2" marL="1371600" rtl="0">
              <a:spcBef>
                <a:spcPts val="0"/>
              </a:spcBef>
              <a:spcAft>
                <a:spcPts val="0"/>
              </a:spcAft>
              <a:buSzPts val="1400"/>
              <a:buAutoNum type="romanLcPeriod"/>
            </a:pPr>
            <a:r>
              <a:rPr lang="en"/>
              <a:t>System call arguments in strace are in format:</a:t>
            </a:r>
            <a:endParaRPr/>
          </a:p>
          <a:p>
            <a:pPr indent="-317500" lvl="3" marL="1828800" rtl="0">
              <a:spcBef>
                <a:spcPts val="0"/>
              </a:spcBef>
              <a:spcAft>
                <a:spcPts val="0"/>
              </a:spcAft>
              <a:buSzPts val="1400"/>
              <a:buChar char="●"/>
            </a:pPr>
            <a:r>
              <a:rPr lang="en" sz="1050">
                <a:solidFill>
                  <a:srgbClr val="5330E1"/>
                </a:solidFill>
              </a:rPr>
              <a:t>"Filename",{st_dev=makedev(252,0),st_ino=145210,st_mode=S_IFREG|0664,st_nlink=1,...}</a:t>
            </a:r>
            <a:endParaRPr/>
          </a:p>
          <a:p>
            <a:pPr indent="-317500" lvl="2" marL="1371600" rtl="0">
              <a:spcBef>
                <a:spcPts val="0"/>
              </a:spcBef>
              <a:spcAft>
                <a:spcPts val="0"/>
              </a:spcAft>
              <a:buSzPts val="1400"/>
              <a:buAutoNum type="romanLcPeriod"/>
            </a:pPr>
            <a:r>
              <a:rPr lang="en"/>
              <a:t>It returns a vector having tokenized sys call arguments.</a:t>
            </a:r>
            <a:endParaRPr/>
          </a:p>
          <a:p>
            <a:pPr indent="-317500" lvl="3" marL="1828800" rtl="0">
              <a:spcBef>
                <a:spcPts val="0"/>
              </a:spcBef>
              <a:spcAft>
                <a:spcPts val="0"/>
              </a:spcAft>
              <a:buSzPts val="1400"/>
              <a:buChar char="●"/>
            </a:pPr>
            <a:r>
              <a:rPr lang="en" sz="1050">
                <a:solidFill>
                  <a:srgbClr val="5330E1"/>
                </a:solidFill>
              </a:rPr>
              <a:t>"Filename"</a:t>
            </a:r>
            <a:endParaRPr sz="1050">
              <a:solidFill>
                <a:srgbClr val="5330E1"/>
              </a:solidFill>
            </a:endParaRPr>
          </a:p>
          <a:p>
            <a:pPr indent="-317500" lvl="3" marL="1828800" rtl="0">
              <a:spcBef>
                <a:spcPts val="0"/>
              </a:spcBef>
              <a:spcAft>
                <a:spcPts val="0"/>
              </a:spcAft>
              <a:buSzPts val="1400"/>
              <a:buChar char="●"/>
            </a:pPr>
            <a:r>
              <a:rPr lang="en" sz="1050">
                <a:solidFill>
                  <a:srgbClr val="5330E1"/>
                </a:solidFill>
              </a:rPr>
              <a:t>st_dev=makedev(252,0) </a:t>
            </a:r>
            <a:r>
              <a:rPr lang="en"/>
              <a:t> and so on</a:t>
            </a:r>
            <a:endParaRPr sz="1050">
              <a:solidFill>
                <a:srgbClr val="5330E1"/>
              </a:solidFill>
            </a:endParaRPr>
          </a:p>
          <a:p>
            <a:pPr indent="-317500" lvl="1" marL="914400" rtl="0">
              <a:spcBef>
                <a:spcPts val="0"/>
              </a:spcBef>
              <a:spcAft>
                <a:spcPts val="0"/>
              </a:spcAft>
              <a:buSzPts val="1400"/>
              <a:buAutoNum type="alphaLcPeriod"/>
            </a:pPr>
            <a:r>
              <a:rPr lang="en"/>
              <a:t>Last three fields of stat buffer are st_atime, st_mtime and st_ctime.</a:t>
            </a:r>
            <a:endParaRPr/>
          </a:p>
          <a:p>
            <a:pPr indent="-317500" lvl="2" marL="1371600" rtl="0">
              <a:spcBef>
                <a:spcPts val="0"/>
              </a:spcBef>
              <a:spcAft>
                <a:spcPts val="0"/>
              </a:spcAft>
              <a:buSzPts val="1400"/>
              <a:buAutoNum type="romanLcPeriod"/>
            </a:pPr>
            <a:r>
              <a:rPr lang="en"/>
              <a:t>These are in the format: </a:t>
            </a:r>
            <a:r>
              <a:rPr b="1" lang="en" sz="1050">
                <a:solidFill>
                  <a:schemeClr val="dk1"/>
                </a:solidFill>
              </a:rPr>
              <a:t>2016/03/21-10:38:04</a:t>
            </a:r>
            <a:endParaRPr b="1" sz="1050">
              <a:solidFill>
                <a:schemeClr val="dk1"/>
              </a:solidFill>
            </a:endParaRPr>
          </a:p>
          <a:p>
            <a:pPr indent="-317500" lvl="2" marL="1371600" rtl="0">
              <a:spcBef>
                <a:spcPts val="0"/>
              </a:spcBef>
              <a:spcAft>
                <a:spcPts val="0"/>
              </a:spcAft>
              <a:buSzPts val="1400"/>
              <a:buAutoNum type="romanLcPeriod"/>
            </a:pPr>
            <a:r>
              <a:rPr lang="en"/>
              <a:t>DataSeries store time in Tfracs.</a:t>
            </a:r>
            <a:endParaRPr/>
          </a:p>
          <a:p>
            <a:pPr indent="0" lvl="0" marL="0" rtl="0">
              <a:spcBef>
                <a:spcPts val="1600"/>
              </a:spcBef>
              <a:spcAft>
                <a:spcPts val="0"/>
              </a:spcAft>
              <a:buNone/>
            </a:pPr>
            <a:r>
              <a:rPr lang="en"/>
              <a:t>    Question: How to deal with time specific fields?</a:t>
            </a:r>
            <a:endParaRPr/>
          </a:p>
          <a:p>
            <a:pPr indent="0" lvl="0" marL="0">
              <a:spcBef>
                <a:spcPts val="1600"/>
              </a:spcBef>
              <a:spcAft>
                <a:spcPts val="1600"/>
              </a:spcAft>
              <a:buNone/>
            </a:pPr>
            <a:r>
              <a:t/>
            </a:r>
            <a:endParaRPr/>
          </a:p>
        </p:txBody>
      </p:sp>
      <p:sp>
        <p:nvSpPr>
          <p:cNvPr id="983" name="Shape 9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Shape 9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Stat System Call Update - II</a:t>
            </a:r>
            <a:endParaRPr/>
          </a:p>
        </p:txBody>
      </p:sp>
      <p:sp>
        <p:nvSpPr>
          <p:cNvPr id="989" name="Shape 9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REPLAYER PART:</a:t>
            </a:r>
            <a:endParaRPr/>
          </a:p>
          <a:p>
            <a:pPr indent="-342900" lvl="0" marL="457200" rtl="0">
              <a:spcBef>
                <a:spcPts val="1600"/>
              </a:spcBef>
              <a:spcAft>
                <a:spcPts val="0"/>
              </a:spcAft>
              <a:buSzPts val="1800"/>
              <a:buAutoNum type="arabicPeriod"/>
            </a:pPr>
            <a:r>
              <a:rPr lang="en"/>
              <a:t>Added print_mode_value() function</a:t>
            </a:r>
            <a:endParaRPr/>
          </a:p>
          <a:p>
            <a:pPr indent="-317500" lvl="1" marL="914400" rtl="0">
              <a:spcBef>
                <a:spcPts val="0"/>
              </a:spcBef>
              <a:spcAft>
                <a:spcPts val="0"/>
              </a:spcAft>
              <a:buSzPts val="1400"/>
              <a:buAutoNum type="alphaLcPeriod"/>
            </a:pPr>
            <a:r>
              <a:rPr lang="en"/>
              <a:t>This function is called only in verbose and verify mode</a:t>
            </a:r>
            <a:endParaRPr/>
          </a:p>
          <a:p>
            <a:pPr indent="-317500" lvl="1" marL="914400" rtl="0">
              <a:spcBef>
                <a:spcPts val="0"/>
              </a:spcBef>
              <a:spcAft>
                <a:spcPts val="0"/>
              </a:spcAft>
              <a:buSzPts val="1400"/>
              <a:buAutoNum type="alphaLcPeriod"/>
            </a:pPr>
            <a:r>
              <a:rPr lang="en"/>
              <a:t>It takes the st_mode value as an argument and prints the mode in more readable format.</a:t>
            </a:r>
            <a:endParaRPr/>
          </a:p>
          <a:p>
            <a:pPr indent="-317500" lvl="1" marL="914400" rtl="0">
              <a:spcBef>
                <a:spcPts val="0"/>
              </a:spcBef>
              <a:spcAft>
                <a:spcPts val="0"/>
              </a:spcAft>
              <a:buSzPts val="1400"/>
              <a:buAutoNum type="alphaLcPeriod"/>
            </a:pPr>
            <a:r>
              <a:rPr lang="en"/>
              <a:t>Example:</a:t>
            </a:r>
            <a:endParaRPr/>
          </a:p>
          <a:p>
            <a:pPr indent="-317500" lvl="2" marL="1371600" rtl="0">
              <a:spcBef>
                <a:spcPts val="0"/>
              </a:spcBef>
              <a:spcAft>
                <a:spcPts val="0"/>
              </a:spcAft>
              <a:buSzPts val="1400"/>
              <a:buAutoNum type="romanLcPeriod"/>
            </a:pPr>
            <a:r>
              <a:rPr lang="en"/>
              <a:t>0664: -rw-rw-r-- </a:t>
            </a:r>
            <a:endParaRPr/>
          </a:p>
          <a:p>
            <a:pPr indent="0" lvl="0" marL="0" rtl="0">
              <a:spcBef>
                <a:spcPts val="1600"/>
              </a:spcBef>
              <a:spcAft>
                <a:spcPts val="0"/>
              </a:spcAft>
              <a:buNone/>
            </a:pPr>
            <a:r>
              <a:rPr lang="en"/>
              <a:t>	</a:t>
            </a:r>
            <a:endParaRPr/>
          </a:p>
          <a:p>
            <a:pPr indent="0" lvl="0" marL="0" rtl="0">
              <a:spcBef>
                <a:spcPts val="1600"/>
              </a:spcBef>
              <a:spcAft>
                <a:spcPts val="1600"/>
              </a:spcAft>
              <a:buNone/>
            </a:pPr>
            <a:r>
              <a:t/>
            </a:r>
            <a:endParaRPr/>
          </a:p>
        </p:txBody>
      </p:sp>
      <p:sp>
        <p:nvSpPr>
          <p:cNvPr id="990" name="Shape 9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Shape 9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Mkdir System Call Update</a:t>
            </a:r>
            <a:endParaRPr/>
          </a:p>
        </p:txBody>
      </p:sp>
      <p:sp>
        <p:nvSpPr>
          <p:cNvPr id="996" name="Shape 9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CONVERTER PART:</a:t>
            </a:r>
            <a:endParaRPr/>
          </a:p>
          <a:p>
            <a:pPr indent="-342900" lvl="0" marL="457200" rtl="0">
              <a:spcBef>
                <a:spcPts val="1600"/>
              </a:spcBef>
              <a:spcAft>
                <a:spcPts val="0"/>
              </a:spcAft>
              <a:buSzPts val="1800"/>
              <a:buAutoNum type="arabicPeriod"/>
            </a:pPr>
            <a:r>
              <a:rPr lang="en"/>
              <a:t>Added process_mkdir_args() function to process individual mode bits explicitly.</a:t>
            </a:r>
            <a:endParaRPr/>
          </a:p>
          <a:p>
            <a:pPr indent="-317500" lvl="1" marL="914400" rtl="0">
              <a:spcBef>
                <a:spcPts val="0"/>
              </a:spcBef>
              <a:spcAft>
                <a:spcPts val="0"/>
              </a:spcAft>
              <a:buSzPts val="1400"/>
              <a:buAutoNum type="alphaLcPeriod"/>
            </a:pPr>
            <a:r>
              <a:rPr lang="en"/>
              <a:t>Use format : </a:t>
            </a:r>
            <a:r>
              <a:rPr lang="en" sz="1050">
                <a:solidFill>
                  <a:schemeClr val="dk1"/>
                </a:solidFill>
              </a:rPr>
              <a:t>mkdir(given_pathname,mode_R_user,mode_W_user,mode_X_user,mode_R_group,mode_W_group,mode_X_group,mode_R_others,mode_W_others,mode_X_others)</a:t>
            </a:r>
            <a:endParaRPr sz="1400"/>
          </a:p>
          <a:p>
            <a:pPr indent="-317500" lvl="1" marL="914400">
              <a:spcBef>
                <a:spcPts val="0"/>
              </a:spcBef>
              <a:spcAft>
                <a:spcPts val="0"/>
              </a:spcAft>
              <a:buSzPts val="1400"/>
              <a:buAutoNum type="alphaLcPeriod"/>
            </a:pPr>
            <a:r>
              <a:rPr lang="en"/>
              <a:t>As individual mode bits are set as nullable = ‘no’ in SNIA document. </a:t>
            </a:r>
            <a:endParaRPr/>
          </a:p>
        </p:txBody>
      </p:sp>
      <p:sp>
        <p:nvSpPr>
          <p:cNvPr id="997" name="Shape 9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1" name="Shape 1001"/>
        <p:cNvGrpSpPr/>
        <p:nvPr/>
      </p:nvGrpSpPr>
      <p:grpSpPr>
        <a:xfrm>
          <a:off x="0" y="0"/>
          <a:ext cx="0" cy="0"/>
          <a:chOff x="0" y="0"/>
          <a:chExt cx="0" cy="0"/>
        </a:xfrm>
      </p:grpSpPr>
      <p:sp>
        <p:nvSpPr>
          <p:cNvPr id="1002" name="Shape 10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Add sticky mode values</a:t>
            </a:r>
            <a:endParaRPr/>
          </a:p>
        </p:txBody>
      </p:sp>
      <p:sp>
        <p:nvSpPr>
          <p:cNvPr id="1003" name="Shape 10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Replayer:</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Since replayer uses mode_value directly, it already uses sticky bits if the trace records do have sticky bits in the mode value. Also, our replayer doesn’t use individual mode value. Therefore, no modification is needed for replayer part.</a:t>
            </a:r>
            <a:endParaRPr>
              <a:solidFill>
                <a:srgbClr val="000000"/>
              </a:solidFill>
            </a:endParaRPr>
          </a:p>
          <a:p>
            <a:pPr indent="0" lvl="0" marL="0" rtl="0">
              <a:spcBef>
                <a:spcPts val="1600"/>
              </a:spcBef>
              <a:spcAft>
                <a:spcPts val="0"/>
              </a:spcAft>
              <a:buClr>
                <a:srgbClr val="000000"/>
              </a:buClr>
              <a:buSzPts val="1100"/>
              <a:buNone/>
            </a:pPr>
            <a:r>
              <a:rPr lang="en">
                <a:solidFill>
                  <a:schemeClr val="dk1"/>
                </a:solidFill>
              </a:rPr>
              <a:t>Converter:</a:t>
            </a:r>
            <a:endParaRPr>
              <a:solidFill>
                <a:schemeClr val="dk1"/>
              </a:solidFill>
            </a:endParaRPr>
          </a:p>
          <a:p>
            <a:pPr indent="-342900" lvl="0" marL="457200" rtl="0">
              <a:spcBef>
                <a:spcPts val="1600"/>
              </a:spcBef>
              <a:spcAft>
                <a:spcPts val="0"/>
              </a:spcAft>
              <a:buClr>
                <a:schemeClr val="dk1"/>
              </a:buClr>
              <a:buSzPts val="1800"/>
              <a:buChar char="●"/>
            </a:pPr>
            <a:r>
              <a:rPr lang="en">
                <a:solidFill>
                  <a:schemeClr val="dk1"/>
                </a:solidFill>
              </a:rPr>
              <a:t>Modified table (it specifies the structure of DataSeries file) to hold set-user-id, sticky bit, and set-group-id. </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Only open and creat are modified. We need to modify all system calls that have mode value argument.</a:t>
            </a:r>
            <a:endParaRPr>
              <a:solidFill>
                <a:srgbClr val="000000"/>
              </a:solidFill>
            </a:endParaRPr>
          </a:p>
        </p:txBody>
      </p:sp>
      <p:sp>
        <p:nvSpPr>
          <p:cNvPr id="1004" name="Shape 10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sp>
        <p:nvSpPr>
          <p:cNvPr id="1009" name="Shape 10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Add sticky mode values - Continued</a:t>
            </a:r>
            <a:endParaRPr/>
          </a:p>
        </p:txBody>
      </p:sp>
      <p:sp>
        <p:nvSpPr>
          <p:cNvPr id="1010" name="Shape 10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Converter:</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open    mode_S_user     0       bool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open    mode_S_group    0       bool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open    mode_S_sticky   0       bool</a:t>
            </a:r>
            <a:endParaRPr>
              <a:solidFill>
                <a:srgbClr val="000000"/>
              </a:solidFill>
            </a:endParaRPr>
          </a:p>
          <a:p>
            <a:pPr indent="-342900" lvl="0" marL="457200" rtl="0">
              <a:spcBef>
                <a:spcPts val="0"/>
              </a:spcBef>
              <a:spcAft>
                <a:spcPts val="0"/>
              </a:spcAft>
              <a:buClr>
                <a:schemeClr val="dk1"/>
              </a:buClr>
              <a:buSzPts val="1800"/>
              <a:buChar char="●"/>
            </a:pPr>
            <a:r>
              <a:rPr lang="en">
                <a:solidFill>
                  <a:schemeClr val="dk1"/>
                </a:solidFill>
              </a:rPr>
              <a:t>Fixed open and creat spec strings to map those bits.</a:t>
            </a:r>
            <a:endParaRPr>
              <a:solidFill>
                <a:schemeClr val="dk1"/>
              </a:solidFill>
            </a:endParaRPr>
          </a:p>
          <a:p>
            <a:pPr indent="-317500" lvl="1" marL="914400" rtl="0">
              <a:spcBef>
                <a:spcPts val="0"/>
              </a:spcBef>
              <a:spcAft>
                <a:spcPts val="0"/>
              </a:spcAft>
              <a:buClr>
                <a:schemeClr val="dk1"/>
              </a:buClr>
              <a:buSzPts val="1400"/>
              <a:buAutoNum type="alphaLcPeriod"/>
            </a:pPr>
            <a:r>
              <a:rPr lang="en">
                <a:solidFill>
                  <a:schemeClr val="dk1"/>
                </a:solidFill>
              </a:rPr>
              <a:t>mode_S_user,mode_S_group,mode_S_sticky</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Fixing other system calls are required, ex. stat</a:t>
            </a:r>
            <a:endParaRPr>
              <a:solidFill>
                <a:schemeClr val="dk1"/>
              </a:solidFill>
            </a:endParaRPr>
          </a:p>
        </p:txBody>
      </p:sp>
      <p:sp>
        <p:nvSpPr>
          <p:cNvPr id="1011" name="Shape 10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Shape 10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Readv and Writev System Call - I</a:t>
            </a:r>
            <a:endParaRPr/>
          </a:p>
        </p:txBody>
      </p:sp>
      <p:sp>
        <p:nvSpPr>
          <p:cNvPr id="1017" name="Shape 10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Replayer Part -&gt;</a:t>
            </a:r>
            <a:endParaRPr/>
          </a:p>
          <a:p>
            <a:pPr indent="-342900" lvl="0" marL="457200" rtl="0">
              <a:spcBef>
                <a:spcPts val="1600"/>
              </a:spcBef>
              <a:spcAft>
                <a:spcPts val="0"/>
              </a:spcAft>
              <a:buSzPts val="1800"/>
              <a:buChar char="●"/>
            </a:pPr>
            <a:r>
              <a:rPr lang="en"/>
              <a:t>Added new Readv System Call  and Writev System Call as subclass of SystemCallTraceReplayModule class</a:t>
            </a:r>
            <a:endParaRPr/>
          </a:p>
          <a:p>
            <a:pPr indent="-342900" lvl="0" marL="457200" rtl="0">
              <a:spcBef>
                <a:spcPts val="0"/>
              </a:spcBef>
              <a:spcAft>
                <a:spcPts val="0"/>
              </a:spcAft>
              <a:buSzPts val="1800"/>
              <a:buChar char="●"/>
            </a:pPr>
            <a:r>
              <a:rPr lang="en"/>
              <a:t>Expanded replayer to replay readv system call.</a:t>
            </a:r>
            <a:endParaRPr/>
          </a:p>
          <a:p>
            <a:pPr indent="-342900" lvl="0" marL="457200" rtl="0">
              <a:spcBef>
                <a:spcPts val="0"/>
              </a:spcBef>
              <a:spcAft>
                <a:spcPts val="0"/>
              </a:spcAft>
              <a:buSzPts val="1800"/>
              <a:buChar char="●"/>
            </a:pPr>
            <a:r>
              <a:rPr lang="en"/>
              <a:t>Updated README on how to take strace for readv system call.</a:t>
            </a:r>
            <a:endParaRPr/>
          </a:p>
          <a:p>
            <a:pPr indent="-342900" lvl="0" marL="457200">
              <a:spcBef>
                <a:spcPts val="0"/>
              </a:spcBef>
              <a:spcAft>
                <a:spcPts val="0"/>
              </a:spcAft>
              <a:buSzPts val="1800"/>
              <a:buChar char="●"/>
            </a:pPr>
            <a:r>
              <a:rPr lang="en"/>
              <a:t>Expanded Makefile to build new modules.</a:t>
            </a:r>
            <a:endParaRPr/>
          </a:p>
        </p:txBody>
      </p:sp>
      <p:sp>
        <p:nvSpPr>
          <p:cNvPr id="1018" name="Shape 10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Shape 10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Readv and Writev System Call - II</a:t>
            </a:r>
            <a:endParaRPr/>
          </a:p>
          <a:p>
            <a:pPr indent="0" lvl="0" marL="0">
              <a:spcBef>
                <a:spcPts val="0"/>
              </a:spcBef>
              <a:spcAft>
                <a:spcPts val="0"/>
              </a:spcAft>
              <a:buNone/>
            </a:pPr>
            <a:r>
              <a:t/>
            </a:r>
            <a:endParaRPr/>
          </a:p>
        </p:txBody>
      </p:sp>
      <p:sp>
        <p:nvSpPr>
          <p:cNvPr id="1024" name="Shape 1024"/>
          <p:cNvSpPr txBox="1"/>
          <p:nvPr>
            <p:ph idx="1" type="body"/>
          </p:nvPr>
        </p:nvSpPr>
        <p:spPr>
          <a:xfrm>
            <a:off x="311700" y="1152475"/>
            <a:ext cx="4236600" cy="3795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Questions:</a:t>
            </a:r>
            <a:endParaRPr/>
          </a:p>
          <a:p>
            <a:pPr indent="-317500" lvl="0" marL="457200" rtl="0">
              <a:spcBef>
                <a:spcPts val="1600"/>
              </a:spcBef>
              <a:spcAft>
                <a:spcPts val="0"/>
              </a:spcAft>
              <a:buSzPts val="1400"/>
              <a:buChar char="●"/>
            </a:pPr>
            <a:r>
              <a:rPr lang="en"/>
              <a:t>Strace for readv system call:</a:t>
            </a:r>
            <a:endParaRPr/>
          </a:p>
          <a:p>
            <a:pPr indent="-304800" lvl="1" marL="914400" rtl="0">
              <a:spcBef>
                <a:spcPts val="0"/>
              </a:spcBef>
              <a:spcAft>
                <a:spcPts val="0"/>
              </a:spcAft>
              <a:buSzPts val="1200"/>
              <a:buChar char="○"/>
            </a:pPr>
            <a:r>
              <a:rPr lang="en" sz="1050">
                <a:solidFill>
                  <a:schemeClr val="dk1"/>
                </a:solidFill>
              </a:rPr>
              <a:t>1459772343.142351 readv(</a:t>
            </a:r>
            <a:r>
              <a:rPr lang="en" sz="1050">
                <a:solidFill>
                  <a:srgbClr val="C33720"/>
                </a:solidFill>
              </a:rPr>
              <a:t>3</a:t>
            </a:r>
            <a:r>
              <a:rPr lang="en" sz="1050">
                <a:solidFill>
                  <a:schemeClr val="dk1"/>
                </a:solidFill>
              </a:rPr>
              <a:t>, [{</a:t>
            </a:r>
            <a:r>
              <a:rPr lang="en" sz="1050">
                <a:solidFill>
                  <a:srgbClr val="C33720"/>
                </a:solidFill>
              </a:rPr>
              <a:t>"This"</a:t>
            </a:r>
            <a:r>
              <a:rPr lang="en" sz="1050">
                <a:solidFill>
                  <a:schemeClr val="dk1"/>
                </a:solidFill>
              </a:rPr>
              <a:t>, </a:t>
            </a:r>
            <a:r>
              <a:rPr lang="en" sz="1050">
                <a:solidFill>
                  <a:srgbClr val="C33720"/>
                </a:solidFill>
              </a:rPr>
              <a:t>4</a:t>
            </a:r>
            <a:r>
              <a:rPr lang="en" sz="1050">
                <a:solidFill>
                  <a:schemeClr val="dk1"/>
                </a:solidFill>
              </a:rPr>
              <a:t>}, </a:t>
            </a:r>
            <a:endParaRPr sz="1050">
              <a:solidFill>
                <a:schemeClr val="dk1"/>
              </a:solidFill>
            </a:endParaRPr>
          </a:p>
          <a:p>
            <a:pPr indent="0" lvl="0" marL="457200" rtl="0">
              <a:spcBef>
                <a:spcPts val="0"/>
              </a:spcBef>
              <a:spcAft>
                <a:spcPts val="0"/>
              </a:spcAft>
              <a:buNone/>
            </a:pPr>
            <a:r>
              <a:rPr lang="en" sz="1050">
                <a:solidFill>
                  <a:schemeClr val="dk1"/>
                </a:solidFill>
              </a:rPr>
              <a:t>{</a:t>
            </a:r>
            <a:r>
              <a:rPr lang="en" sz="1050">
                <a:solidFill>
                  <a:srgbClr val="C33720"/>
                </a:solidFill>
              </a:rPr>
              <a:t>"is our"</a:t>
            </a:r>
            <a:r>
              <a:rPr lang="en" sz="1050">
                <a:solidFill>
                  <a:schemeClr val="dk1"/>
                </a:solidFill>
              </a:rPr>
              <a:t>, </a:t>
            </a:r>
            <a:r>
              <a:rPr lang="en" sz="1050">
                <a:solidFill>
                  <a:srgbClr val="C33720"/>
                </a:solidFill>
              </a:rPr>
              <a:t>6</a:t>
            </a:r>
            <a:r>
              <a:rPr lang="en" sz="1050">
                <a:solidFill>
                  <a:schemeClr val="dk1"/>
                </a:solidFill>
              </a:rPr>
              <a:t>}, {</a:t>
            </a:r>
            <a:r>
              <a:rPr lang="en" sz="1050">
                <a:solidFill>
                  <a:srgbClr val="C33720"/>
                </a:solidFill>
              </a:rPr>
              <a:t>"system call"</a:t>
            </a:r>
            <a:r>
              <a:rPr lang="en" sz="1050">
                <a:solidFill>
                  <a:schemeClr val="dk1"/>
                </a:solidFill>
              </a:rPr>
              <a:t>, </a:t>
            </a:r>
            <a:r>
              <a:rPr lang="en" sz="1050">
                <a:solidFill>
                  <a:srgbClr val="C33720"/>
                </a:solidFill>
              </a:rPr>
              <a:t>11</a:t>
            </a:r>
            <a:r>
              <a:rPr lang="en" sz="1050">
                <a:solidFill>
                  <a:schemeClr val="dk1"/>
                </a:solidFill>
              </a:rPr>
              <a:t>}, {</a:t>
            </a:r>
            <a:r>
              <a:rPr lang="en" sz="1050">
                <a:solidFill>
                  <a:srgbClr val="C33720"/>
                </a:solidFill>
              </a:rPr>
              <a:t>"trace replayer"</a:t>
            </a:r>
            <a:r>
              <a:rPr lang="en" sz="1050">
                <a:solidFill>
                  <a:schemeClr val="dk1"/>
                </a:solidFill>
              </a:rPr>
              <a:t>, </a:t>
            </a:r>
            <a:r>
              <a:rPr lang="en" sz="1050">
                <a:solidFill>
                  <a:srgbClr val="C33720"/>
                </a:solidFill>
              </a:rPr>
              <a:t>14</a:t>
            </a:r>
            <a:r>
              <a:rPr lang="en" sz="1050">
                <a:solidFill>
                  <a:schemeClr val="dk1"/>
                </a:solidFill>
              </a:rPr>
              <a:t>}], </a:t>
            </a:r>
            <a:r>
              <a:rPr lang="en" sz="1050">
                <a:solidFill>
                  <a:srgbClr val="C33720"/>
                </a:solidFill>
              </a:rPr>
              <a:t>4</a:t>
            </a:r>
            <a:r>
              <a:rPr lang="en" sz="1050">
                <a:solidFill>
                  <a:schemeClr val="dk1"/>
                </a:solidFill>
              </a:rPr>
              <a:t>) </a:t>
            </a:r>
            <a:r>
              <a:rPr lang="en" sz="1050">
                <a:solidFill>
                  <a:srgbClr val="CE7924"/>
                </a:solidFill>
              </a:rPr>
              <a:t>=</a:t>
            </a:r>
            <a:r>
              <a:rPr lang="en" sz="1050">
                <a:solidFill>
                  <a:schemeClr val="dk1"/>
                </a:solidFill>
              </a:rPr>
              <a:t> </a:t>
            </a:r>
            <a:r>
              <a:rPr lang="en" sz="1050">
                <a:solidFill>
                  <a:srgbClr val="C33720"/>
                </a:solidFill>
              </a:rPr>
              <a:t>45</a:t>
            </a:r>
            <a:endParaRPr/>
          </a:p>
          <a:p>
            <a:pPr indent="-317500" lvl="0" marL="457200" rtl="0">
              <a:spcBef>
                <a:spcPts val="0"/>
              </a:spcBef>
              <a:spcAft>
                <a:spcPts val="0"/>
              </a:spcAft>
              <a:buSzPts val="1400"/>
              <a:buChar char="●"/>
            </a:pPr>
            <a:r>
              <a:rPr lang="en"/>
              <a:t>Readv system call has format:</a:t>
            </a:r>
            <a:endParaRPr/>
          </a:p>
          <a:p>
            <a:pPr indent="-292100" lvl="1" marL="914400" rtl="0">
              <a:spcBef>
                <a:spcPts val="0"/>
              </a:spcBef>
              <a:spcAft>
                <a:spcPts val="0"/>
              </a:spcAft>
              <a:buClr>
                <a:schemeClr val="dk1"/>
              </a:buClr>
              <a:buSzPts val="1000"/>
              <a:buChar char="○"/>
            </a:pPr>
            <a:r>
              <a:rPr b="1" lang="en" sz="1000">
                <a:solidFill>
                  <a:schemeClr val="dk1"/>
                </a:solidFill>
                <a:highlight>
                  <a:srgbClr val="FFFFFF"/>
                </a:highlight>
                <a:latin typeface="Verdana"/>
                <a:ea typeface="Verdana"/>
                <a:cs typeface="Verdana"/>
                <a:sym typeface="Verdana"/>
              </a:rPr>
              <a:t>ssize_t readv(int </a:t>
            </a:r>
            <a:r>
              <a:rPr i="1" lang="en" sz="1000">
                <a:solidFill>
                  <a:schemeClr val="dk1"/>
                </a:solidFill>
                <a:highlight>
                  <a:srgbClr val="FFFFFF"/>
                </a:highlight>
                <a:latin typeface="Verdana"/>
                <a:ea typeface="Verdana"/>
                <a:cs typeface="Verdana"/>
                <a:sym typeface="Verdana"/>
              </a:rPr>
              <a:t>fd</a:t>
            </a:r>
            <a:r>
              <a:rPr b="1" lang="en" sz="1000">
                <a:solidFill>
                  <a:schemeClr val="dk1"/>
                </a:solidFill>
                <a:highlight>
                  <a:srgbClr val="FFFFFF"/>
                </a:highlight>
                <a:latin typeface="Verdana"/>
                <a:ea typeface="Verdana"/>
                <a:cs typeface="Verdana"/>
                <a:sym typeface="Verdana"/>
              </a:rPr>
              <a:t>, const struct iovec *</a:t>
            </a:r>
            <a:r>
              <a:rPr i="1" lang="en" sz="1000">
                <a:solidFill>
                  <a:schemeClr val="dk1"/>
                </a:solidFill>
                <a:highlight>
                  <a:srgbClr val="FFFFFF"/>
                </a:highlight>
                <a:latin typeface="Verdana"/>
                <a:ea typeface="Verdana"/>
                <a:cs typeface="Verdana"/>
                <a:sym typeface="Verdana"/>
              </a:rPr>
              <a:t>iov</a:t>
            </a:r>
            <a:r>
              <a:rPr b="1" lang="en" sz="1000">
                <a:solidFill>
                  <a:schemeClr val="dk1"/>
                </a:solidFill>
                <a:highlight>
                  <a:srgbClr val="FFFFFF"/>
                </a:highlight>
                <a:latin typeface="Verdana"/>
                <a:ea typeface="Verdana"/>
                <a:cs typeface="Verdana"/>
                <a:sym typeface="Verdana"/>
              </a:rPr>
              <a:t>,</a:t>
            </a:r>
            <a:endParaRPr b="1" sz="1000">
              <a:solidFill>
                <a:schemeClr val="dk1"/>
              </a:solidFill>
              <a:highlight>
                <a:srgbClr val="FFFFFF"/>
              </a:highlight>
              <a:latin typeface="Verdana"/>
              <a:ea typeface="Verdana"/>
              <a:cs typeface="Verdana"/>
              <a:sym typeface="Verdana"/>
            </a:endParaRPr>
          </a:p>
          <a:p>
            <a:pPr indent="457200" lvl="0" marL="457200" rtl="0">
              <a:spcBef>
                <a:spcPts val="0"/>
              </a:spcBef>
              <a:spcAft>
                <a:spcPts val="0"/>
              </a:spcAft>
              <a:buNone/>
            </a:pPr>
            <a:r>
              <a:rPr b="1" lang="en" sz="1000">
                <a:solidFill>
                  <a:schemeClr val="dk1"/>
                </a:solidFill>
                <a:highlight>
                  <a:srgbClr val="FFFFFF"/>
                </a:highlight>
                <a:latin typeface="Verdana"/>
                <a:ea typeface="Verdana"/>
                <a:cs typeface="Verdana"/>
                <a:sym typeface="Verdana"/>
              </a:rPr>
              <a:t> int </a:t>
            </a:r>
            <a:r>
              <a:rPr i="1" lang="en" sz="1000">
                <a:solidFill>
                  <a:schemeClr val="dk1"/>
                </a:solidFill>
                <a:highlight>
                  <a:srgbClr val="FFFFFF"/>
                </a:highlight>
                <a:latin typeface="Verdana"/>
                <a:ea typeface="Verdana"/>
                <a:cs typeface="Verdana"/>
                <a:sym typeface="Verdana"/>
              </a:rPr>
              <a:t>iovcnt</a:t>
            </a:r>
            <a:r>
              <a:rPr b="1" lang="en" sz="1000">
                <a:solidFill>
                  <a:schemeClr val="dk1"/>
                </a:solidFill>
                <a:highlight>
                  <a:srgbClr val="FFFFFF"/>
                </a:highlight>
                <a:latin typeface="Verdana"/>
                <a:ea typeface="Verdana"/>
                <a:cs typeface="Verdana"/>
                <a:sym typeface="Verdana"/>
              </a:rPr>
              <a:t>);</a:t>
            </a:r>
            <a:endParaRPr/>
          </a:p>
          <a:p>
            <a:pPr indent="-317500" lvl="0" marL="457200" rtl="0">
              <a:spcBef>
                <a:spcPts val="0"/>
              </a:spcBef>
              <a:spcAft>
                <a:spcPts val="0"/>
              </a:spcAft>
              <a:buSzPts val="1400"/>
              <a:buChar char="●"/>
            </a:pPr>
            <a:r>
              <a:rPr lang="en"/>
              <a:t>In SNIA document</a:t>
            </a:r>
            <a:endParaRPr/>
          </a:p>
          <a:p>
            <a:pPr indent="-317500" lvl="1" marL="914400" rtl="0">
              <a:spcBef>
                <a:spcPts val="0"/>
              </a:spcBef>
              <a:spcAft>
                <a:spcPts val="0"/>
              </a:spcAft>
              <a:buSzPts val="1400"/>
              <a:buChar char="○"/>
            </a:pPr>
            <a:r>
              <a:rPr lang="en" sz="1400"/>
              <a:t>Buffer_ptr field is set as nullable = ‘no’</a:t>
            </a:r>
            <a:endParaRPr sz="1400"/>
          </a:p>
          <a:p>
            <a:pPr indent="-317500" lvl="1" marL="914400" rtl="0">
              <a:spcBef>
                <a:spcPts val="0"/>
              </a:spcBef>
              <a:spcAft>
                <a:spcPts val="0"/>
              </a:spcAft>
              <a:buSzPts val="1400"/>
              <a:buChar char="○"/>
            </a:pPr>
            <a:r>
              <a:rPr lang="en" sz="1400"/>
              <a:t>How to capture the address of the buffer?</a:t>
            </a:r>
            <a:endParaRPr/>
          </a:p>
          <a:p>
            <a:pPr indent="-317500" lvl="0" marL="457200" rtl="0">
              <a:spcBef>
                <a:spcPts val="0"/>
              </a:spcBef>
              <a:spcAft>
                <a:spcPts val="0"/>
              </a:spcAft>
              <a:buSzPts val="1400"/>
              <a:buChar char="●"/>
            </a:pPr>
            <a:r>
              <a:rPr lang="en"/>
              <a:t>Similar issue faced for writev system call.</a:t>
            </a:r>
            <a:endParaRPr/>
          </a:p>
        </p:txBody>
      </p:sp>
      <p:sp>
        <p:nvSpPr>
          <p:cNvPr id="1025" name="Shape 10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4-04 at 12.05.22 PM.png" id="1026" name="Shape 1026"/>
          <p:cNvPicPr preferRelativeResize="0"/>
          <p:nvPr/>
        </p:nvPicPr>
        <p:blipFill>
          <a:blip r:embed="rId3">
            <a:alphaModFix/>
          </a:blip>
          <a:stretch>
            <a:fillRect/>
          </a:stretch>
        </p:blipFill>
        <p:spPr>
          <a:xfrm>
            <a:off x="4743550" y="1152475"/>
            <a:ext cx="4277600" cy="340447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Shape 10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Plans for next week</a:t>
            </a:r>
            <a:endParaRPr/>
          </a:p>
        </p:txBody>
      </p:sp>
      <p:sp>
        <p:nvSpPr>
          <p:cNvPr id="1032" name="Shape 10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Shubhi:</a:t>
            </a:r>
            <a:r>
              <a:rPr lang="en">
                <a:solidFill>
                  <a:schemeClr val="dk1"/>
                </a:solidFill>
              </a:rPr>
              <a:t> Implement system calls readlink and utimes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Make sure SNIA document has composed values and those fields are consistent.</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Add not extracting values in README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How to test system calls that have multiple values - mode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Add warn mode for Makefile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Pass open-test to the script and the script will truncate the string: echo $1 | cut -d- -f2</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What is Tfrac? Is it in seconds or not? /* DataSeries expects the time in Tfracs. One tfrac is 1/(2^32) of a second */</a:t>
            </a:r>
            <a:endParaRPr>
              <a:solidFill>
                <a:schemeClr val="dk1"/>
              </a:solidFill>
            </a:endParaRPr>
          </a:p>
        </p:txBody>
      </p:sp>
      <p:sp>
        <p:nvSpPr>
          <p:cNvPr id="1033" name="Shape 10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7" name="Shape 1037"/>
        <p:cNvGrpSpPr/>
        <p:nvPr/>
      </p:nvGrpSpPr>
      <p:grpSpPr>
        <a:xfrm>
          <a:off x="0" y="0"/>
          <a:ext cx="0" cy="0"/>
          <a:chOff x="0" y="0"/>
          <a:chExt cx="0" cy="0"/>
        </a:xfrm>
      </p:grpSpPr>
      <p:sp>
        <p:nvSpPr>
          <p:cNvPr id="1038" name="Shape 10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Plans for next week</a:t>
            </a:r>
            <a:endParaRPr/>
          </a:p>
        </p:txBody>
      </p:sp>
      <p:sp>
        <p:nvSpPr>
          <p:cNvPr id="1039" name="Shape 10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Find options in strace to capture time in BIG NUMBER</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Verify pointer in readv and writev</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Check to see if sticky bits make differences in open sys call</a:t>
            </a:r>
            <a:endParaRPr>
              <a:solidFill>
                <a:schemeClr val="dk1"/>
              </a:solidFill>
            </a:endParaRPr>
          </a:p>
        </p:txBody>
      </p:sp>
      <p:sp>
        <p:nvSpPr>
          <p:cNvPr id="1040" name="Shape 10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1044" name="Shape 1044"/>
        <p:cNvGrpSpPr/>
        <p:nvPr/>
      </p:nvGrpSpPr>
      <p:grpSpPr>
        <a:xfrm>
          <a:off x="0" y="0"/>
          <a:ext cx="0" cy="0"/>
          <a:chOff x="0" y="0"/>
          <a:chExt cx="0" cy="0"/>
        </a:xfrm>
      </p:grpSpPr>
      <p:sp>
        <p:nvSpPr>
          <p:cNvPr id="1045" name="Shape 104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1046" name="Shape 104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April 11, 2016</a:t>
            </a:r>
            <a:endParaRPr/>
          </a:p>
        </p:txBody>
      </p:sp>
      <p:sp>
        <p:nvSpPr>
          <p:cNvPr id="1047" name="Shape 10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Two Solutions We Came Up With (#2)</a:t>
            </a:r>
            <a:endParaRPr/>
          </a:p>
        </p:txBody>
      </p:sp>
      <p:sp>
        <p:nvSpPr>
          <p:cNvPr id="160" name="Shape 1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222222"/>
                </a:solidFill>
                <a:highlight>
                  <a:srgbClr val="FFFFFF"/>
                </a:highlight>
              </a:rPr>
              <a:t>2.</a:t>
            </a:r>
            <a:r>
              <a:rPr lang="en" sz="1500">
                <a:solidFill>
                  <a:srgbClr val="222222"/>
                </a:solidFill>
                <a:highlight>
                  <a:schemeClr val="lt1"/>
                </a:highlight>
              </a:rPr>
              <a:t> </a:t>
            </a:r>
            <a:r>
              <a:rPr lang="en">
                <a:solidFill>
                  <a:srgbClr val="222222"/>
                </a:solidFill>
                <a:highlight>
                  <a:schemeClr val="lt1"/>
                </a:highlight>
              </a:rPr>
              <a:t>Append an index to each row in a Extent. This tells us the order of an operation. One ExtentSeries for each system call. Replay them based on index.</a:t>
            </a:r>
            <a:endParaRPr>
              <a:solidFill>
                <a:srgbClr val="222222"/>
              </a:solidFill>
              <a:highlight>
                <a:schemeClr val="lt1"/>
              </a:highlight>
            </a:endParaRPr>
          </a:p>
          <a:p>
            <a:pPr indent="0" lvl="0" marL="0" rtl="0">
              <a:spcBef>
                <a:spcPts val="0"/>
              </a:spcBef>
              <a:spcAft>
                <a:spcPts val="0"/>
              </a:spcAft>
              <a:buClr>
                <a:schemeClr val="dk1"/>
              </a:buClr>
              <a:buSzPts val="1100"/>
              <a:buFont typeface="Arial"/>
              <a:buNone/>
            </a:pPr>
            <a:r>
              <a:rPr lang="en">
                <a:solidFill>
                  <a:srgbClr val="222222"/>
                </a:solidFill>
                <a:highlight>
                  <a:schemeClr val="lt1"/>
                </a:highlight>
              </a:rPr>
              <a:t>Better is to replace time_called with index.</a:t>
            </a:r>
            <a:endParaRPr sz="1500">
              <a:solidFill>
                <a:srgbClr val="222222"/>
              </a:solidFill>
              <a:highlight>
                <a:schemeClr val="lt1"/>
              </a:highlight>
            </a:endParaRPr>
          </a:p>
          <a:p>
            <a:pPr indent="0" lvl="0" marL="0" rtl="0">
              <a:spcBef>
                <a:spcPts val="0"/>
              </a:spcBef>
              <a:spcAft>
                <a:spcPts val="0"/>
              </a:spcAft>
              <a:buNone/>
            </a:pPr>
            <a:r>
              <a:rPr lang="en">
                <a:solidFill>
                  <a:srgbClr val="222222"/>
                </a:solidFill>
                <a:highlight>
                  <a:srgbClr val="FFFFFF"/>
                </a:highlight>
              </a:rPr>
              <a:t>Advantages:</a:t>
            </a:r>
            <a:endParaRPr>
              <a:solidFill>
                <a:srgbClr val="222222"/>
              </a:solidFill>
            </a:endParaRPr>
          </a:p>
          <a:p>
            <a:pPr indent="-342900" lvl="0" marL="457200" rtl="0">
              <a:spcBef>
                <a:spcPts val="0"/>
              </a:spcBef>
              <a:spcAft>
                <a:spcPts val="0"/>
              </a:spcAft>
              <a:buClr>
                <a:srgbClr val="222222"/>
              </a:buClr>
              <a:buSzPts val="1800"/>
              <a:buChar char="●"/>
            </a:pPr>
            <a:r>
              <a:rPr lang="en">
                <a:solidFill>
                  <a:srgbClr val="222222"/>
                </a:solidFill>
              </a:rPr>
              <a:t>No need to change DS and converters.</a:t>
            </a:r>
            <a:endParaRPr>
              <a:solidFill>
                <a:srgbClr val="222222"/>
              </a:solidFill>
            </a:endParaRPr>
          </a:p>
          <a:p>
            <a:pPr indent="0" lvl="0" marL="0" rtl="0">
              <a:spcBef>
                <a:spcPts val="0"/>
              </a:spcBef>
              <a:spcAft>
                <a:spcPts val="0"/>
              </a:spcAft>
              <a:buNone/>
            </a:pPr>
            <a:r>
              <a:rPr lang="en">
                <a:solidFill>
                  <a:srgbClr val="222222"/>
                </a:solidFill>
                <a:highlight>
                  <a:srgbClr val="FFFFFF"/>
                </a:highlight>
              </a:rPr>
              <a:t>Disadvantages:</a:t>
            </a:r>
            <a:endParaRPr>
              <a:solidFill>
                <a:srgbClr val="222222"/>
              </a:solidFill>
              <a:highlight>
                <a:srgbClr val="FFFFFF"/>
              </a:highlight>
            </a:endParaRPr>
          </a:p>
          <a:p>
            <a:pPr indent="-342900" lvl="0" marL="457200" rtl="0">
              <a:spcBef>
                <a:spcPts val="0"/>
              </a:spcBef>
              <a:spcAft>
                <a:spcPts val="0"/>
              </a:spcAft>
              <a:buClr>
                <a:srgbClr val="222222"/>
              </a:buClr>
              <a:buSzPts val="1800"/>
              <a:buChar char="●"/>
            </a:pPr>
            <a:r>
              <a:rPr lang="en">
                <a:solidFill>
                  <a:srgbClr val="222222"/>
                </a:solidFill>
                <a:highlight>
                  <a:srgbClr val="FFFFFF"/>
                </a:highlight>
              </a:rPr>
              <a:t>Each system call must have time_called. </a:t>
            </a:r>
            <a:endParaRPr/>
          </a:p>
        </p:txBody>
      </p:sp>
      <p:sp>
        <p:nvSpPr>
          <p:cNvPr id="161" name="Shape 1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Shape 10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1053" name="Shape 10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Last week discussions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Check SNIA document to make sure direct values are included</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Explain Tfrac in SNIA doc - another doc already explains it.</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README - notes on integer encoding</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Permission bits - sticky bits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Testing - script</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Testing - Makefile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convert_timeStamp_to_epoch()</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Readlink System Call</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Utime System Call</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Readv and Writev system call</a:t>
            </a:r>
            <a:endParaRPr>
              <a:solidFill>
                <a:schemeClr val="dk1"/>
              </a:solidFill>
            </a:endParaRPr>
          </a:p>
          <a:p>
            <a:pPr indent="0" lvl="0" marL="0" marR="0" rtl="0" algn="l">
              <a:lnSpc>
                <a:spcPct val="115000"/>
              </a:lnSpc>
              <a:spcBef>
                <a:spcPts val="1600"/>
              </a:spcBef>
              <a:spcAft>
                <a:spcPts val="0"/>
              </a:spcAft>
              <a:buNone/>
            </a:pPr>
            <a:r>
              <a:t/>
            </a:r>
            <a:endParaRPr>
              <a:solidFill>
                <a:schemeClr val="dk1"/>
              </a:solidFill>
            </a:endParaRPr>
          </a:p>
          <a:p>
            <a:pPr indent="0" lvl="0" marL="0" rtl="0">
              <a:spcBef>
                <a:spcPts val="1600"/>
              </a:spcBef>
              <a:spcAft>
                <a:spcPts val="1600"/>
              </a:spcAft>
              <a:buNone/>
            </a:pPr>
            <a:r>
              <a:t/>
            </a:r>
            <a:endParaRPr>
              <a:solidFill>
                <a:schemeClr val="dk1"/>
              </a:solidFill>
            </a:endParaRPr>
          </a:p>
        </p:txBody>
      </p:sp>
      <p:sp>
        <p:nvSpPr>
          <p:cNvPr id="1054" name="Shape 10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Shape 10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Checking direct values in SNIA document</a:t>
            </a:r>
            <a:endParaRPr/>
          </a:p>
        </p:txBody>
      </p:sp>
      <p:sp>
        <p:nvSpPr>
          <p:cNvPr id="1060" name="Shape 1060"/>
          <p:cNvSpPr txBox="1"/>
          <p:nvPr>
            <p:ph idx="1" type="body"/>
          </p:nvPr>
        </p:nvSpPr>
        <p:spPr>
          <a:xfrm>
            <a:off x="311700" y="1080375"/>
            <a:ext cx="8520600" cy="1065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AutoNum type="arabicPeriod"/>
            </a:pPr>
            <a:r>
              <a:rPr lang="en">
                <a:solidFill>
                  <a:schemeClr val="dk1"/>
                </a:solidFill>
              </a:rPr>
              <a:t>Check all system calls in SNIA documents contain both individual bit and direct value fields.</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rgbClr val="000000"/>
                </a:solidFill>
              </a:rPr>
              <a:t>Mode should be mode_value. Red-line changed that field.</a:t>
            </a:r>
            <a:endParaRPr>
              <a:solidFill>
                <a:srgbClr val="000000"/>
              </a:solidFill>
            </a:endParaRPr>
          </a:p>
        </p:txBody>
      </p:sp>
      <p:sp>
        <p:nvSpPr>
          <p:cNvPr id="1061" name="Shape 10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062" name="Shape 1062"/>
          <p:cNvPicPr preferRelativeResize="0"/>
          <p:nvPr/>
        </p:nvPicPr>
        <p:blipFill>
          <a:blip r:embed="rId3">
            <a:alphaModFix/>
          </a:blip>
          <a:stretch>
            <a:fillRect/>
          </a:stretch>
        </p:blipFill>
        <p:spPr>
          <a:xfrm>
            <a:off x="837075" y="2202175"/>
            <a:ext cx="6757999" cy="278125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Shape 10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Adding Tfrac to SNIA document</a:t>
            </a:r>
            <a:endParaRPr/>
          </a:p>
        </p:txBody>
      </p:sp>
      <p:sp>
        <p:nvSpPr>
          <p:cNvPr id="1068" name="Shape 1068"/>
          <p:cNvSpPr txBox="1"/>
          <p:nvPr>
            <p:ph idx="1" type="body"/>
          </p:nvPr>
        </p:nvSpPr>
        <p:spPr>
          <a:xfrm>
            <a:off x="311700" y="1152475"/>
            <a:ext cx="8520600" cy="13833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Arial"/>
              <a:buChar char="●"/>
            </a:pPr>
            <a:r>
              <a:rPr lang="en">
                <a:solidFill>
                  <a:schemeClr val="dk1"/>
                </a:solidFill>
              </a:rPr>
              <a:t>Double check SNIA document to see if it explains that Tfrac is.</a:t>
            </a:r>
            <a:endParaRPr>
              <a:solidFill>
                <a:schemeClr val="dk1"/>
              </a:solidFill>
            </a:endParaRPr>
          </a:p>
          <a:p>
            <a:pPr indent="-342900" lvl="0" marL="457200" marR="0" rtl="0" algn="l">
              <a:lnSpc>
                <a:spcPct val="115000"/>
              </a:lnSpc>
              <a:spcBef>
                <a:spcPts val="0"/>
              </a:spcBef>
              <a:spcAft>
                <a:spcPts val="0"/>
              </a:spcAft>
              <a:buClr>
                <a:schemeClr val="dk1"/>
              </a:buClr>
              <a:buSzPts val="1800"/>
              <a:buChar char="●"/>
            </a:pPr>
            <a:r>
              <a:rPr lang="en">
                <a:solidFill>
                  <a:schemeClr val="dk1"/>
                </a:solidFill>
              </a:rPr>
              <a:t>PosixSystemCallSemantics didn’t mention it at all.</a:t>
            </a:r>
            <a:endParaRPr>
              <a:solidFill>
                <a:schemeClr val="dk1"/>
              </a:solidFill>
            </a:endParaRPr>
          </a:p>
          <a:p>
            <a:pPr indent="-342900" lvl="0" marL="457200" marR="0" rtl="0" algn="l">
              <a:lnSpc>
                <a:spcPct val="115000"/>
              </a:lnSpc>
              <a:spcBef>
                <a:spcPts val="0"/>
              </a:spcBef>
              <a:spcAft>
                <a:spcPts val="0"/>
              </a:spcAft>
              <a:buClr>
                <a:schemeClr val="dk1"/>
              </a:buClr>
              <a:buSzPts val="1800"/>
              <a:buFont typeface="Arial"/>
              <a:buChar char="●"/>
            </a:pPr>
            <a:r>
              <a:rPr lang="en">
                <a:solidFill>
                  <a:schemeClr val="dk1"/>
                </a:solidFill>
              </a:rPr>
              <a:t>It turns out “I/O Trace Common Semantics”, a seperate doc, explains the unit.</a:t>
            </a:r>
            <a:endParaRPr>
              <a:solidFill>
                <a:schemeClr val="dk1"/>
              </a:solidFill>
            </a:endParaRPr>
          </a:p>
          <a:p>
            <a:pPr indent="-342900" lvl="0" marL="457200" marR="0" rtl="0" algn="l">
              <a:lnSpc>
                <a:spcPct val="115000"/>
              </a:lnSpc>
              <a:spcBef>
                <a:spcPts val="0"/>
              </a:spcBef>
              <a:spcAft>
                <a:spcPts val="0"/>
              </a:spcAft>
              <a:buClr>
                <a:schemeClr val="dk1"/>
              </a:buClr>
              <a:buSzPts val="1800"/>
              <a:buChar char="●"/>
            </a:pPr>
            <a:r>
              <a:rPr lang="en">
                <a:solidFill>
                  <a:schemeClr val="dk1"/>
                </a:solidFill>
              </a:rPr>
              <a:t>Therefore, no need to modify SNIA document.</a:t>
            </a:r>
            <a:endParaRPr>
              <a:solidFill>
                <a:schemeClr val="dk1"/>
              </a:solidFill>
            </a:endParaRPr>
          </a:p>
          <a:p>
            <a:pPr indent="0" lvl="0" marL="0" rtl="0">
              <a:spcBef>
                <a:spcPts val="1600"/>
              </a:spcBef>
              <a:spcAft>
                <a:spcPts val="1600"/>
              </a:spcAft>
              <a:buNone/>
            </a:pPr>
            <a:r>
              <a:t/>
            </a:r>
            <a:endParaRPr>
              <a:solidFill>
                <a:schemeClr val="dk1"/>
              </a:solidFill>
            </a:endParaRPr>
          </a:p>
        </p:txBody>
      </p:sp>
      <p:sp>
        <p:nvSpPr>
          <p:cNvPr id="1069" name="Shape 10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070" name="Shape 1070"/>
          <p:cNvPicPr preferRelativeResize="0"/>
          <p:nvPr/>
        </p:nvPicPr>
        <p:blipFill>
          <a:blip r:embed="rId3">
            <a:alphaModFix/>
          </a:blip>
          <a:stretch>
            <a:fillRect/>
          </a:stretch>
        </p:blipFill>
        <p:spPr>
          <a:xfrm>
            <a:off x="879575" y="2442025"/>
            <a:ext cx="7592874" cy="25139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Shape 10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Adding notes on using direct values in README</a:t>
            </a:r>
            <a:endParaRPr/>
          </a:p>
        </p:txBody>
      </p:sp>
      <p:sp>
        <p:nvSpPr>
          <p:cNvPr id="1076" name="Shape 1076"/>
          <p:cNvSpPr txBox="1"/>
          <p:nvPr>
            <p:ph idx="1" type="body"/>
          </p:nvPr>
        </p:nvSpPr>
        <p:spPr>
          <a:xfrm>
            <a:off x="311700" y="1152475"/>
            <a:ext cx="8520600" cy="35109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Arial"/>
              <a:buChar char="●"/>
            </a:pPr>
            <a:r>
              <a:rPr lang="en">
                <a:solidFill>
                  <a:schemeClr val="dk1"/>
                </a:solidFill>
              </a:rPr>
              <a:t>Wrote a paragraph to explain followings:</a:t>
            </a:r>
            <a:endParaRPr>
              <a:solidFill>
                <a:schemeClr val="dk1"/>
              </a:solidFill>
            </a:endParaRPr>
          </a:p>
          <a:p>
            <a:pPr indent="-342900" lvl="1" marL="914400" marR="0" rtl="0" algn="l">
              <a:lnSpc>
                <a:spcPct val="115000"/>
              </a:lnSpc>
              <a:spcBef>
                <a:spcPts val="0"/>
              </a:spcBef>
              <a:spcAft>
                <a:spcPts val="0"/>
              </a:spcAft>
              <a:buClr>
                <a:schemeClr val="dk1"/>
              </a:buClr>
              <a:buSzPts val="1800"/>
              <a:buFont typeface="Arial"/>
              <a:buChar char="○"/>
            </a:pPr>
            <a:r>
              <a:rPr lang="en">
                <a:solidFill>
                  <a:schemeClr val="dk1"/>
                </a:solidFill>
              </a:rPr>
              <a:t>Why we store integer encoding even though we already have individual bits</a:t>
            </a:r>
            <a:endParaRPr>
              <a:solidFill>
                <a:schemeClr val="dk1"/>
              </a:solidFill>
            </a:endParaRPr>
          </a:p>
          <a:p>
            <a:pPr indent="-342900" lvl="1" marL="914400" marR="0" rtl="0" algn="l">
              <a:lnSpc>
                <a:spcPct val="115000"/>
              </a:lnSpc>
              <a:spcBef>
                <a:spcPts val="0"/>
              </a:spcBef>
              <a:spcAft>
                <a:spcPts val="0"/>
              </a:spcAft>
              <a:buClr>
                <a:schemeClr val="dk1"/>
              </a:buClr>
              <a:buSzPts val="1800"/>
              <a:buFont typeface="Arial"/>
              <a:buChar char="○"/>
            </a:pPr>
            <a:r>
              <a:rPr lang="en">
                <a:solidFill>
                  <a:schemeClr val="dk1"/>
                </a:solidFill>
              </a:rPr>
              <a:t>Why we choose to use integer encoding rather than composing values at runtime.</a:t>
            </a:r>
            <a:endParaRPr>
              <a:solidFill>
                <a:schemeClr val="dk1"/>
              </a:solidFill>
            </a:endParaRPr>
          </a:p>
          <a:p>
            <a:pPr indent="-342900" lvl="1" marL="914400" marR="0" rtl="0" algn="l">
              <a:lnSpc>
                <a:spcPct val="115000"/>
              </a:lnSpc>
              <a:spcBef>
                <a:spcPts val="0"/>
              </a:spcBef>
              <a:spcAft>
                <a:spcPts val="0"/>
              </a:spcAft>
              <a:buClr>
                <a:schemeClr val="dk1"/>
              </a:buClr>
              <a:buSzPts val="1800"/>
              <a:buFont typeface="Arial"/>
              <a:buChar char="○"/>
            </a:pPr>
            <a:r>
              <a:rPr lang="en">
                <a:solidFill>
                  <a:schemeClr val="dk1"/>
                </a:solidFill>
              </a:rPr>
              <a:t>Modification to modules is required to extract individual bits</a:t>
            </a:r>
            <a:endParaRPr>
              <a:solidFill>
                <a:schemeClr val="dk1"/>
              </a:solidFill>
            </a:endParaRPr>
          </a:p>
          <a:p>
            <a:pPr indent="-342900" lvl="0" marL="457200" marR="0" rtl="0" algn="l">
              <a:lnSpc>
                <a:spcPct val="115000"/>
              </a:lnSpc>
              <a:spcBef>
                <a:spcPts val="0"/>
              </a:spcBef>
              <a:spcAft>
                <a:spcPts val="0"/>
              </a:spcAft>
              <a:buClr>
                <a:schemeClr val="dk1"/>
              </a:buClr>
              <a:buSzPts val="1800"/>
              <a:buChar char="●"/>
            </a:pPr>
            <a:r>
              <a:rPr lang="en">
                <a:solidFill>
                  <a:schemeClr val="dk1"/>
                </a:solidFill>
              </a:rPr>
              <a:t>Sent it to you to review.</a:t>
            </a:r>
            <a:endParaRPr>
              <a:solidFill>
                <a:schemeClr val="dk1"/>
              </a:solidFill>
            </a:endParaRPr>
          </a:p>
        </p:txBody>
      </p:sp>
      <p:sp>
        <p:nvSpPr>
          <p:cNvPr id="1077" name="Shape 10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Shape 10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Permission bits - sticky bits</a:t>
            </a:r>
            <a:endParaRPr/>
          </a:p>
        </p:txBody>
      </p:sp>
      <p:sp>
        <p:nvSpPr>
          <p:cNvPr id="1083" name="Shape 1083"/>
          <p:cNvSpPr txBox="1"/>
          <p:nvPr>
            <p:ph idx="1" type="body"/>
          </p:nvPr>
        </p:nvSpPr>
        <p:spPr>
          <a:xfrm>
            <a:off x="311700" y="1080375"/>
            <a:ext cx="8520600" cy="3582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AutoNum type="arabicPeriod"/>
            </a:pPr>
            <a:r>
              <a:rPr lang="en">
                <a:solidFill>
                  <a:schemeClr val="dk1"/>
                </a:solidFill>
              </a:rPr>
              <a:t>Write a small program to create a file “foo” with “</a:t>
            </a:r>
            <a:r>
              <a:rPr lang="en">
                <a:solidFill>
                  <a:srgbClr val="222222"/>
                </a:solidFill>
                <a:highlight>
                  <a:srgbClr val="FFFFFF"/>
                </a:highlight>
              </a:rPr>
              <a:t>S_ISVTX|S_IRWXU</a:t>
            </a:r>
            <a:r>
              <a:rPr lang="en">
                <a:solidFill>
                  <a:schemeClr val="dk1"/>
                </a:solidFill>
              </a:rPr>
              <a:t>”</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We get </a:t>
            </a:r>
            <a:r>
              <a:rPr lang="en">
                <a:solidFill>
                  <a:srgbClr val="222222"/>
                </a:solidFill>
                <a:highlight>
                  <a:srgbClr val="FFFFFF"/>
                </a:highlight>
              </a:rPr>
              <a:t>"-rwx-----T 1 ubuntu ubuntu     0 Apr  9 14:59 </a:t>
            </a:r>
            <a:r>
              <a:rPr b="1" lang="en">
                <a:solidFill>
                  <a:srgbClr val="222222"/>
                </a:solidFill>
                <a:highlight>
                  <a:srgbClr val="FFFFFF"/>
                </a:highlight>
              </a:rPr>
              <a:t>foo</a:t>
            </a:r>
            <a:r>
              <a:rPr lang="en">
                <a:solidFill>
                  <a:srgbClr val="222222"/>
                </a:solidFill>
                <a:highlight>
                  <a:srgbClr val="FFFFFF"/>
                </a:highlight>
              </a:rPr>
              <a:t>" </a:t>
            </a:r>
            <a:endParaRPr>
              <a:solidFill>
                <a:srgbClr val="222222"/>
              </a:solidFill>
              <a:highlight>
                <a:srgbClr val="FFFFFF"/>
              </a:highlight>
            </a:endParaRPr>
          </a:p>
          <a:p>
            <a:pPr indent="-342900" lvl="0" marL="457200" rtl="0">
              <a:spcBef>
                <a:spcPts val="0"/>
              </a:spcBef>
              <a:spcAft>
                <a:spcPts val="0"/>
              </a:spcAft>
              <a:buClr>
                <a:srgbClr val="222222"/>
              </a:buClr>
              <a:buSzPts val="1800"/>
              <a:buAutoNum type="arabicPeriod"/>
            </a:pPr>
            <a:r>
              <a:rPr lang="en">
                <a:solidFill>
                  <a:srgbClr val="222222"/>
                </a:solidFill>
                <a:highlight>
                  <a:srgbClr val="FFFFFF"/>
                </a:highlight>
              </a:rPr>
              <a:t>Strace captures sticky bits in open.</a:t>
            </a:r>
            <a:endParaRPr>
              <a:solidFill>
                <a:srgbClr val="222222"/>
              </a:solidFill>
              <a:highlight>
                <a:srgbClr val="FFFFFF"/>
              </a:highlight>
            </a:endParaRPr>
          </a:p>
          <a:p>
            <a:pPr indent="-342900" lvl="0" marL="457200" rtl="0">
              <a:spcBef>
                <a:spcPts val="0"/>
              </a:spcBef>
              <a:spcAft>
                <a:spcPts val="0"/>
              </a:spcAft>
              <a:buClr>
                <a:srgbClr val="222222"/>
              </a:buClr>
              <a:buSzPts val="1800"/>
              <a:buAutoNum type="arabicPeriod"/>
            </a:pPr>
            <a:r>
              <a:rPr lang="en">
                <a:solidFill>
                  <a:srgbClr val="222222"/>
                </a:solidFill>
                <a:highlight>
                  <a:srgbClr val="FFFFFF"/>
                </a:highlight>
              </a:rPr>
              <a:t>Open man page doesn’t mention anything about sticky bit and SNIA document doesn’t have a sticky bit field for open.</a:t>
            </a:r>
            <a:endParaRPr>
              <a:solidFill>
                <a:srgbClr val="222222"/>
              </a:solidFill>
              <a:highlight>
                <a:srgbClr val="FFFFFF"/>
              </a:highlight>
            </a:endParaRPr>
          </a:p>
          <a:p>
            <a:pPr indent="-342900" lvl="0" marL="457200" rtl="0">
              <a:spcBef>
                <a:spcPts val="0"/>
              </a:spcBef>
              <a:spcAft>
                <a:spcPts val="0"/>
              </a:spcAft>
              <a:buClr>
                <a:srgbClr val="222222"/>
              </a:buClr>
              <a:buSzPts val="1800"/>
              <a:buAutoNum type="arabicPeriod"/>
            </a:pPr>
            <a:r>
              <a:rPr lang="en">
                <a:solidFill>
                  <a:srgbClr val="222222"/>
                </a:solidFill>
                <a:highlight>
                  <a:srgbClr val="FFFFFF"/>
                </a:highlight>
              </a:rPr>
              <a:t>Mkdir and creat system calls do the same thing.</a:t>
            </a:r>
            <a:endParaRPr>
              <a:solidFill>
                <a:srgbClr val="222222"/>
              </a:solidFill>
              <a:highlight>
                <a:srgbClr val="FFFFFF"/>
              </a:highlight>
            </a:endParaRPr>
          </a:p>
          <a:p>
            <a:pPr indent="-342900" lvl="0" marL="457200" rtl="0">
              <a:spcBef>
                <a:spcPts val="0"/>
              </a:spcBef>
              <a:spcAft>
                <a:spcPts val="0"/>
              </a:spcAft>
              <a:buClr>
                <a:srgbClr val="222222"/>
              </a:buClr>
              <a:buSzPts val="1800"/>
              <a:buAutoNum type="arabicPeriod"/>
            </a:pPr>
            <a:r>
              <a:rPr b="1" lang="en">
                <a:solidFill>
                  <a:srgbClr val="222222"/>
                </a:solidFill>
                <a:highlight>
                  <a:srgbClr val="FFFFFF"/>
                </a:highlight>
              </a:rPr>
              <a:t>Decision</a:t>
            </a:r>
            <a:r>
              <a:rPr lang="en">
                <a:solidFill>
                  <a:srgbClr val="222222"/>
                </a:solidFill>
                <a:highlight>
                  <a:srgbClr val="FFFFFF"/>
                </a:highlight>
              </a:rPr>
              <a:t>: store sticky bits for all system calls that use mode values.</a:t>
            </a:r>
            <a:endParaRPr>
              <a:solidFill>
                <a:srgbClr val="222222"/>
              </a:solidFill>
              <a:highlight>
                <a:srgbClr val="FFFFFF"/>
              </a:highlight>
            </a:endParaRPr>
          </a:p>
          <a:p>
            <a:pPr indent="-342900" lvl="0" marL="457200" rtl="0">
              <a:spcBef>
                <a:spcPts val="0"/>
              </a:spcBef>
              <a:spcAft>
                <a:spcPts val="0"/>
              </a:spcAft>
              <a:buClr>
                <a:srgbClr val="222222"/>
              </a:buClr>
              <a:buSzPts val="1800"/>
              <a:buAutoNum type="arabicPeriod"/>
            </a:pPr>
            <a:r>
              <a:rPr lang="en">
                <a:solidFill>
                  <a:srgbClr val="222222"/>
                </a:solidFill>
                <a:highlight>
                  <a:srgbClr val="FFFFFF"/>
                </a:highlight>
              </a:rPr>
              <a:t>Going to modify SNIA document and converter to do this.</a:t>
            </a:r>
            <a:endParaRPr>
              <a:solidFill>
                <a:srgbClr val="222222"/>
              </a:solidFill>
              <a:highlight>
                <a:srgbClr val="FFFFFF"/>
              </a:highlight>
            </a:endParaRPr>
          </a:p>
          <a:p>
            <a:pPr indent="-342900" lvl="0" marL="457200" rtl="0">
              <a:spcBef>
                <a:spcPts val="0"/>
              </a:spcBef>
              <a:spcAft>
                <a:spcPts val="0"/>
              </a:spcAft>
              <a:buClr>
                <a:srgbClr val="222222"/>
              </a:buClr>
              <a:buSzPts val="1800"/>
              <a:buAutoNum type="arabicPeriod"/>
            </a:pPr>
            <a:r>
              <a:rPr lang="en">
                <a:solidFill>
                  <a:srgbClr val="222222"/>
                </a:solidFill>
                <a:highlight>
                  <a:srgbClr val="FFFFFF"/>
                </a:highlight>
              </a:rPr>
              <a:t>No modification is required for replayer.</a:t>
            </a:r>
            <a:endParaRPr>
              <a:solidFill>
                <a:srgbClr val="222222"/>
              </a:solidFill>
              <a:highlight>
                <a:srgbClr val="FFFFFF"/>
              </a:highlight>
            </a:endParaRPr>
          </a:p>
          <a:p>
            <a:pPr indent="-342900" lvl="0" marL="457200" rtl="0">
              <a:spcBef>
                <a:spcPts val="0"/>
              </a:spcBef>
              <a:spcAft>
                <a:spcPts val="0"/>
              </a:spcAft>
              <a:buClr>
                <a:srgbClr val="222222"/>
              </a:buClr>
              <a:buSzPts val="1800"/>
              <a:buAutoNum type="arabicPeriod"/>
            </a:pPr>
            <a:r>
              <a:rPr lang="en">
                <a:solidFill>
                  <a:srgbClr val="222222"/>
                </a:solidFill>
                <a:highlight>
                  <a:srgbClr val="FFFFFF"/>
                </a:highlight>
              </a:rPr>
              <a:t>Need to pay attention to implementing system calls that have mode values in the future.</a:t>
            </a:r>
            <a:endParaRPr>
              <a:solidFill>
                <a:srgbClr val="222222"/>
              </a:solidFill>
              <a:highlight>
                <a:srgbClr val="FFFFFF"/>
              </a:highlight>
            </a:endParaRPr>
          </a:p>
        </p:txBody>
      </p:sp>
      <p:sp>
        <p:nvSpPr>
          <p:cNvPr id="1084" name="Shape 10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Shape 10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Testing - Makefile</a:t>
            </a:r>
            <a:endParaRPr/>
          </a:p>
        </p:txBody>
      </p:sp>
      <p:sp>
        <p:nvSpPr>
          <p:cNvPr id="1090" name="Shape 1090"/>
          <p:cNvSpPr txBox="1"/>
          <p:nvPr>
            <p:ph idx="1" type="body"/>
          </p:nvPr>
        </p:nvSpPr>
        <p:spPr>
          <a:xfrm>
            <a:off x="311700" y="1080375"/>
            <a:ext cx="8520600" cy="1714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AutoNum type="arabicPeriod"/>
            </a:pPr>
            <a:r>
              <a:rPr lang="en">
                <a:solidFill>
                  <a:schemeClr val="dk1"/>
                </a:solidFill>
              </a:rPr>
              <a:t>Completely rebuild Makefile.</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It has rules for testing replayer in default, warn, and abort modes.</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Not sure if we should have test-open rule or require users to type test-default-open every time.</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Ex:</a:t>
            </a:r>
            <a:endParaRPr>
              <a:solidFill>
                <a:srgbClr val="222222"/>
              </a:solidFill>
              <a:highlight>
                <a:srgbClr val="FFFFFF"/>
              </a:highlight>
            </a:endParaRPr>
          </a:p>
        </p:txBody>
      </p:sp>
      <p:sp>
        <p:nvSpPr>
          <p:cNvPr id="1091" name="Shape 10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092" name="Shape 1092"/>
          <p:cNvPicPr preferRelativeResize="0"/>
          <p:nvPr/>
        </p:nvPicPr>
        <p:blipFill>
          <a:blip r:embed="rId3">
            <a:alphaModFix/>
          </a:blip>
          <a:stretch>
            <a:fillRect/>
          </a:stretch>
        </p:blipFill>
        <p:spPr>
          <a:xfrm>
            <a:off x="1477600" y="2794450"/>
            <a:ext cx="4496376" cy="177272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Shape 10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Testing - Script</a:t>
            </a:r>
            <a:endParaRPr/>
          </a:p>
        </p:txBody>
      </p:sp>
      <p:sp>
        <p:nvSpPr>
          <p:cNvPr id="1098" name="Shape 1098"/>
          <p:cNvSpPr txBox="1"/>
          <p:nvPr>
            <p:ph idx="1" type="body"/>
          </p:nvPr>
        </p:nvSpPr>
        <p:spPr>
          <a:xfrm>
            <a:off x="311700" y="1080375"/>
            <a:ext cx="8520600" cy="3582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AutoNum type="arabicPeriod"/>
            </a:pPr>
            <a:r>
              <a:rPr lang="en">
                <a:solidFill>
                  <a:schemeClr val="dk1"/>
                </a:solidFill>
              </a:rPr>
              <a:t>Modified open mini test program to create, open, and close a file.</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Modified script to extract mode and system call name values from second argument, and executes testing accordingly.</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rgbClr val="222222"/>
                </a:solidFill>
                <a:highlight>
                  <a:srgbClr val="FFFFFF"/>
                </a:highlight>
              </a:rPr>
              <a:t>One issue:</a:t>
            </a:r>
            <a:endParaRPr>
              <a:solidFill>
                <a:srgbClr val="222222"/>
              </a:solidFill>
              <a:highlight>
                <a:srgbClr val="FFFFFF"/>
              </a:highlight>
            </a:endParaRPr>
          </a:p>
          <a:p>
            <a:pPr indent="-317500" lvl="1" marL="914400" rtl="0">
              <a:spcBef>
                <a:spcPts val="0"/>
              </a:spcBef>
              <a:spcAft>
                <a:spcPts val="0"/>
              </a:spcAft>
              <a:buClr>
                <a:srgbClr val="222222"/>
              </a:buClr>
              <a:buSzPts val="1400"/>
              <a:buAutoNum type="alphaLcPeriod"/>
            </a:pPr>
            <a:r>
              <a:rPr lang="en">
                <a:solidFill>
                  <a:srgbClr val="222222"/>
                </a:solidFill>
                <a:highlight>
                  <a:srgbClr val="FFFFFF"/>
                </a:highlight>
              </a:rPr>
              <a:t>Script will fail for system calls that depend on other system calls.</a:t>
            </a:r>
            <a:endParaRPr>
              <a:solidFill>
                <a:srgbClr val="222222"/>
              </a:solidFill>
              <a:highlight>
                <a:srgbClr val="FFFFFF"/>
              </a:highlight>
            </a:endParaRPr>
          </a:p>
          <a:p>
            <a:pPr indent="-317500" lvl="1" marL="914400" rtl="0">
              <a:spcBef>
                <a:spcPts val="0"/>
              </a:spcBef>
              <a:spcAft>
                <a:spcPts val="0"/>
              </a:spcAft>
              <a:buClr>
                <a:srgbClr val="222222"/>
              </a:buClr>
              <a:buSzPts val="1400"/>
              <a:buAutoNum type="alphaLcPeriod"/>
            </a:pPr>
            <a:r>
              <a:rPr lang="en">
                <a:solidFill>
                  <a:srgbClr val="222222"/>
                </a:solidFill>
                <a:highlight>
                  <a:srgbClr val="FFFFFF"/>
                </a:highlight>
              </a:rPr>
              <a:t>Ex:</a:t>
            </a:r>
            <a:endParaRPr>
              <a:solidFill>
                <a:srgbClr val="222222"/>
              </a:solidFill>
              <a:highlight>
                <a:srgbClr val="FFFFFF"/>
              </a:highlight>
            </a:endParaRPr>
          </a:p>
          <a:p>
            <a:pPr indent="-317500" lvl="2" marL="1371600" rtl="0">
              <a:spcBef>
                <a:spcPts val="0"/>
              </a:spcBef>
              <a:spcAft>
                <a:spcPts val="0"/>
              </a:spcAft>
              <a:buClr>
                <a:srgbClr val="222222"/>
              </a:buClr>
              <a:buSzPts val="1400"/>
              <a:buAutoNum type="romanLcPeriod"/>
            </a:pPr>
            <a:r>
              <a:rPr lang="en">
                <a:solidFill>
                  <a:srgbClr val="222222"/>
                </a:solidFill>
                <a:highlight>
                  <a:srgbClr val="FFFFFF"/>
                </a:highlight>
              </a:rPr>
              <a:t>When we wants to test close system call, the script captures close system calls.</a:t>
            </a:r>
            <a:endParaRPr>
              <a:solidFill>
                <a:srgbClr val="222222"/>
              </a:solidFill>
              <a:highlight>
                <a:srgbClr val="FFFFFF"/>
              </a:highlight>
            </a:endParaRPr>
          </a:p>
          <a:p>
            <a:pPr indent="-317500" lvl="2" marL="1371600" rtl="0">
              <a:spcBef>
                <a:spcPts val="0"/>
              </a:spcBef>
              <a:spcAft>
                <a:spcPts val="0"/>
              </a:spcAft>
              <a:buClr>
                <a:srgbClr val="222222"/>
              </a:buClr>
              <a:buSzPts val="1400"/>
              <a:buAutoNum type="romanLcPeriod"/>
            </a:pPr>
            <a:r>
              <a:rPr lang="en">
                <a:solidFill>
                  <a:srgbClr val="222222"/>
                </a:solidFill>
                <a:highlight>
                  <a:srgbClr val="FFFFFF"/>
                </a:highlight>
              </a:rPr>
              <a:t>Replaying this will fail due to a file that is not being opened yet.</a:t>
            </a:r>
            <a:endParaRPr>
              <a:solidFill>
                <a:srgbClr val="222222"/>
              </a:solidFill>
              <a:highlight>
                <a:srgbClr val="FFFFFF"/>
              </a:highlight>
            </a:endParaRPr>
          </a:p>
          <a:p>
            <a:pPr indent="-342900" lvl="0" marL="457200" rtl="0">
              <a:spcBef>
                <a:spcPts val="0"/>
              </a:spcBef>
              <a:spcAft>
                <a:spcPts val="0"/>
              </a:spcAft>
              <a:buClr>
                <a:srgbClr val="222222"/>
              </a:buClr>
              <a:buSzPts val="1800"/>
              <a:buAutoNum type="arabicPeriod"/>
            </a:pPr>
            <a:r>
              <a:rPr lang="en">
                <a:solidFill>
                  <a:srgbClr val="222222"/>
                </a:solidFill>
                <a:highlight>
                  <a:srgbClr val="FFFFFF"/>
                </a:highlight>
              </a:rPr>
              <a:t>How can we fix the issue?</a:t>
            </a:r>
            <a:endParaRPr>
              <a:solidFill>
                <a:srgbClr val="222222"/>
              </a:solidFill>
              <a:highlight>
                <a:srgbClr val="FFFFFF"/>
              </a:highlight>
            </a:endParaRPr>
          </a:p>
        </p:txBody>
      </p:sp>
      <p:sp>
        <p:nvSpPr>
          <p:cNvPr id="1099" name="Shape 10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Shape 1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Testing Script - solution</a:t>
            </a:r>
            <a:endParaRPr/>
          </a:p>
        </p:txBody>
      </p:sp>
      <p:sp>
        <p:nvSpPr>
          <p:cNvPr id="1105" name="Shape 1105"/>
          <p:cNvSpPr txBox="1"/>
          <p:nvPr>
            <p:ph idx="1" type="body"/>
          </p:nvPr>
        </p:nvSpPr>
        <p:spPr>
          <a:xfrm>
            <a:off x="311700" y="1080375"/>
            <a:ext cx="8520600" cy="3582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222222"/>
              </a:buClr>
              <a:buSzPts val="1800"/>
              <a:buAutoNum type="arabicPeriod"/>
            </a:pPr>
            <a:r>
              <a:rPr lang="en">
                <a:solidFill>
                  <a:srgbClr val="222222"/>
                </a:solidFill>
                <a:highlight>
                  <a:srgbClr val="FFFFFF"/>
                </a:highlight>
              </a:rPr>
              <a:t>script executes “strace -ttt -v -e trace=$SYS_CALLS -s $STRACE_STRSIZE -o $TEST_STRACE $TEST_PROG”</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$SYS_CALLS need to be a set -&gt; {open, close}</a:t>
            </a:r>
            <a:endParaRPr>
              <a:solidFill>
                <a:schemeClr val="dk1"/>
              </a:solidFill>
            </a:endParaRPr>
          </a:p>
          <a:p>
            <a:pPr indent="-342900" lvl="0" marL="457200" rtl="0">
              <a:spcBef>
                <a:spcPts val="0"/>
              </a:spcBef>
              <a:spcAft>
                <a:spcPts val="0"/>
              </a:spcAft>
              <a:buClr>
                <a:srgbClr val="222222"/>
              </a:buClr>
              <a:buSzPts val="1800"/>
              <a:buAutoNum type="arabicPeriod"/>
            </a:pPr>
            <a:r>
              <a:rPr lang="en">
                <a:solidFill>
                  <a:srgbClr val="222222"/>
                </a:solidFill>
                <a:highlight>
                  <a:srgbClr val="FFFFFF"/>
                </a:highlight>
              </a:rPr>
              <a:t>SYS_CALLS=`echo $1 | cut -d '-' -f 3`</a:t>
            </a:r>
            <a:endParaRPr>
              <a:solidFill>
                <a:srgbClr val="222222"/>
              </a:solidFill>
              <a:highlight>
                <a:srgbClr val="FFFFFF"/>
              </a:highlight>
            </a:endParaRPr>
          </a:p>
          <a:p>
            <a:pPr indent="-342900" lvl="0" marL="457200" rtl="0">
              <a:spcBef>
                <a:spcPts val="0"/>
              </a:spcBef>
              <a:spcAft>
                <a:spcPts val="0"/>
              </a:spcAft>
              <a:buClr>
                <a:srgbClr val="222222"/>
              </a:buClr>
              <a:buSzPts val="1800"/>
              <a:buAutoNum type="arabicPeriod"/>
            </a:pPr>
            <a:r>
              <a:rPr lang="en">
                <a:solidFill>
                  <a:srgbClr val="222222"/>
                </a:solidFill>
                <a:highlight>
                  <a:srgbClr val="FFFFFF"/>
                </a:highlight>
              </a:rPr>
              <a:t>Therefore, makefile need to pass </a:t>
            </a:r>
            <a:r>
              <a:rPr b="1" lang="en">
                <a:solidFill>
                  <a:srgbClr val="222222"/>
                </a:solidFill>
                <a:highlight>
                  <a:srgbClr val="FFFFFF"/>
                </a:highlight>
              </a:rPr>
              <a:t>test-default-open,close</a:t>
            </a:r>
            <a:r>
              <a:rPr lang="en">
                <a:solidFill>
                  <a:srgbClr val="222222"/>
                </a:solidFill>
                <a:highlight>
                  <a:srgbClr val="FFFFFF"/>
                </a:highlight>
              </a:rPr>
              <a:t> rather than test-default-open.</a:t>
            </a:r>
            <a:endParaRPr>
              <a:solidFill>
                <a:srgbClr val="222222"/>
              </a:solidFill>
              <a:highlight>
                <a:srgbClr val="FFFFFF"/>
              </a:highlight>
            </a:endParaRPr>
          </a:p>
        </p:txBody>
      </p:sp>
      <p:sp>
        <p:nvSpPr>
          <p:cNvPr id="1106" name="Shape 1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0" name="Shape 1110"/>
        <p:cNvGrpSpPr/>
        <p:nvPr/>
      </p:nvGrpSpPr>
      <p:grpSpPr>
        <a:xfrm>
          <a:off x="0" y="0"/>
          <a:ext cx="0" cy="0"/>
          <a:chOff x="0" y="0"/>
          <a:chExt cx="0" cy="0"/>
        </a:xfrm>
      </p:grpSpPr>
      <p:sp>
        <p:nvSpPr>
          <p:cNvPr id="1111" name="Shape 1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nSpc>
                <a:spcPct val="115000"/>
              </a:lnSpc>
              <a:spcBef>
                <a:spcPts val="0"/>
              </a:spcBef>
              <a:spcAft>
                <a:spcPts val="1600"/>
              </a:spcAft>
              <a:buNone/>
            </a:pPr>
            <a:r>
              <a:rPr lang="en" sz="1800"/>
              <a:t>convert_timeStamp_to_epoch()</a:t>
            </a:r>
            <a:endParaRPr/>
          </a:p>
        </p:txBody>
      </p:sp>
      <p:sp>
        <p:nvSpPr>
          <p:cNvPr id="1112" name="Shape 11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Dataseries expects the time value in Tfracs.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Tfracs is the timestamp relative to Unix epoch</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It is stored as Int64Field value.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Added a new function in converter which takes the timestamp captured in strace and convert it to an epoch timestamp.</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Example: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Strace timestamp: </a:t>
            </a:r>
            <a:r>
              <a:rPr lang="en" sz="1050">
                <a:solidFill>
                  <a:srgbClr val="000000"/>
                </a:solidFill>
              </a:rPr>
              <a:t>2016/04/04-08:05:20</a:t>
            </a:r>
            <a:endParaRPr sz="1050">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Epoch timestamp : </a:t>
            </a:r>
            <a:r>
              <a:rPr lang="en" sz="1050">
                <a:solidFill>
                  <a:srgbClr val="000000"/>
                </a:solidFill>
              </a:rPr>
              <a:t>1459771520</a:t>
            </a:r>
            <a:endParaRPr>
              <a:solidFill>
                <a:srgbClr val="000000"/>
              </a:solidFill>
            </a:endParaRPr>
          </a:p>
        </p:txBody>
      </p:sp>
      <p:sp>
        <p:nvSpPr>
          <p:cNvPr id="1113" name="Shape 1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Shape 1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Readlink System Call</a:t>
            </a:r>
            <a:endParaRPr/>
          </a:p>
        </p:txBody>
      </p:sp>
      <p:sp>
        <p:nvSpPr>
          <p:cNvPr id="1119" name="Shape 11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Replayer Part -&gt;</a:t>
            </a:r>
            <a:endParaRPr>
              <a:solidFill>
                <a:schemeClr val="dk1"/>
              </a:solidFill>
            </a:endParaRPr>
          </a:p>
          <a:p>
            <a:pPr indent="-342900" lvl="0" marL="457200" rtl="0">
              <a:spcBef>
                <a:spcPts val="1600"/>
              </a:spcBef>
              <a:spcAft>
                <a:spcPts val="0"/>
              </a:spcAft>
              <a:buClr>
                <a:schemeClr val="dk1"/>
              </a:buClr>
              <a:buSzPts val="1800"/>
              <a:buChar char="●"/>
            </a:pPr>
            <a:r>
              <a:rPr lang="en">
                <a:solidFill>
                  <a:schemeClr val="dk1"/>
                </a:solidFill>
              </a:rPr>
              <a:t>Added new Readlink System Call as subclass of SystemCallTraceReplayModule class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Expanded replayer to replay readlink system call.</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Modified Makefile to build new module.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Updated README on how to take strace for stat system call.</a:t>
            </a:r>
            <a:endParaRPr>
              <a:solidFill>
                <a:schemeClr val="dk1"/>
              </a:solidFill>
            </a:endParaRPr>
          </a:p>
          <a:p>
            <a:pPr indent="-342900" lvl="0" marL="457200">
              <a:spcBef>
                <a:spcPts val="0"/>
              </a:spcBef>
              <a:spcAft>
                <a:spcPts val="0"/>
              </a:spcAft>
              <a:buClr>
                <a:schemeClr val="dk1"/>
              </a:buClr>
              <a:buSzPts val="1800"/>
              <a:buChar char="●"/>
            </a:pPr>
            <a:r>
              <a:rPr lang="en">
                <a:solidFill>
                  <a:schemeClr val="dk1"/>
                </a:solidFill>
              </a:rPr>
              <a:t>Added a test program to test readlink system call.</a:t>
            </a:r>
            <a:endParaRPr>
              <a:solidFill>
                <a:schemeClr val="dk1"/>
              </a:solidFill>
            </a:endParaRPr>
          </a:p>
        </p:txBody>
      </p:sp>
      <p:sp>
        <p:nvSpPr>
          <p:cNvPr id="1120" name="Shape 11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Our Replayer Implements the Second Solution</a:t>
            </a:r>
            <a:endParaRPr/>
          </a:p>
        </p:txBody>
      </p:sp>
      <p:sp>
        <p:nvSpPr>
          <p:cNvPr id="167" name="Shape 1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222222"/>
              </a:buClr>
              <a:buSzPts val="1800"/>
              <a:buChar char="●"/>
            </a:pPr>
            <a:r>
              <a:rPr lang="en">
                <a:solidFill>
                  <a:srgbClr val="222222"/>
                </a:solidFill>
                <a:highlight>
                  <a:schemeClr val="lt1"/>
                </a:highlight>
              </a:rPr>
              <a:t>The our replayer still need to construct the order based on time_called from each ExtentSeries. This problem is very similar to merging K sorted lists into one sorted list. So I used a min-heap to solve this problem.</a:t>
            </a:r>
            <a:endParaRPr>
              <a:solidFill>
                <a:srgbClr val="222222"/>
              </a:solidFill>
              <a:highlight>
                <a:schemeClr val="lt1"/>
              </a:highlight>
            </a:endParaRPr>
          </a:p>
          <a:p>
            <a:pPr indent="-342900" lvl="0" marL="457200" rtl="0">
              <a:spcBef>
                <a:spcPts val="0"/>
              </a:spcBef>
              <a:spcAft>
                <a:spcPts val="0"/>
              </a:spcAft>
              <a:buClr>
                <a:srgbClr val="222222"/>
              </a:buClr>
              <a:buSzPts val="1800"/>
              <a:buChar char="●"/>
            </a:pPr>
            <a:r>
              <a:rPr lang="en">
                <a:solidFill>
                  <a:srgbClr val="222222"/>
                </a:solidFill>
                <a:highlight>
                  <a:schemeClr val="lt1"/>
                </a:highlight>
              </a:rPr>
              <a:t>Each system call operation has a class right now. The class has fields of arguments and ExtentSeries. It also contains function that replays corresponding system call.</a:t>
            </a:r>
            <a:endParaRPr>
              <a:solidFill>
                <a:srgbClr val="222222"/>
              </a:solidFill>
              <a:highlight>
                <a:schemeClr val="lt1"/>
              </a:highlight>
            </a:endParaRPr>
          </a:p>
          <a:p>
            <a:pPr indent="-342900" lvl="0" marL="457200" rtl="0">
              <a:spcBef>
                <a:spcPts val="0"/>
              </a:spcBef>
              <a:spcAft>
                <a:spcPts val="0"/>
              </a:spcAft>
              <a:buClr>
                <a:srgbClr val="222222"/>
              </a:buClr>
              <a:buSzPts val="1800"/>
              <a:buChar char="●"/>
            </a:pPr>
            <a:r>
              <a:rPr lang="en">
                <a:solidFill>
                  <a:srgbClr val="222222"/>
                </a:solidFill>
                <a:highlight>
                  <a:schemeClr val="lt1"/>
                </a:highlight>
              </a:rPr>
              <a:t>Adding new system calls to our replayer is simple. Just create its corresponding class.</a:t>
            </a:r>
            <a:endParaRPr>
              <a:solidFill>
                <a:srgbClr val="222222"/>
              </a:solidFill>
              <a:highlight>
                <a:schemeClr val="lt1"/>
              </a:highlight>
            </a:endParaRPr>
          </a:p>
          <a:p>
            <a:pPr indent="-342900" lvl="0" marL="457200" rtl="0">
              <a:spcBef>
                <a:spcPts val="0"/>
              </a:spcBef>
              <a:spcAft>
                <a:spcPts val="0"/>
              </a:spcAft>
              <a:buClr>
                <a:srgbClr val="222222"/>
              </a:buClr>
              <a:buSzPts val="1800"/>
              <a:buChar char="●"/>
            </a:pPr>
            <a:r>
              <a:rPr lang="en">
                <a:solidFill>
                  <a:srgbClr val="222222"/>
                </a:solidFill>
                <a:highlight>
                  <a:schemeClr val="lt1"/>
                </a:highlight>
              </a:rPr>
              <a:t>Alternative: &lt;ET=read,&lt;one read syscall args&gt;&gt;,&lt;ET=write,&lt;one write syscall&gt;&gt;,&lt;ET=read,&lt;one read syscall args&gt;&gt;,...</a:t>
            </a:r>
            <a:endParaRPr>
              <a:solidFill>
                <a:srgbClr val="222222"/>
              </a:solidFill>
              <a:highlight>
                <a:schemeClr val="lt1"/>
              </a:highlight>
            </a:endParaRPr>
          </a:p>
        </p:txBody>
      </p:sp>
      <p:sp>
        <p:nvSpPr>
          <p:cNvPr id="168" name="Shape 1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4" name="Shape 1124"/>
        <p:cNvGrpSpPr/>
        <p:nvPr/>
      </p:nvGrpSpPr>
      <p:grpSpPr>
        <a:xfrm>
          <a:off x="0" y="0"/>
          <a:ext cx="0" cy="0"/>
          <a:chOff x="0" y="0"/>
          <a:chExt cx="0" cy="0"/>
        </a:xfrm>
      </p:grpSpPr>
      <p:sp>
        <p:nvSpPr>
          <p:cNvPr id="1125" name="Shape 1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Utime System Call - I</a:t>
            </a:r>
            <a:endParaRPr/>
          </a:p>
        </p:txBody>
      </p:sp>
      <p:sp>
        <p:nvSpPr>
          <p:cNvPr id="1126" name="Shape 11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Replayer Part -&gt;</a:t>
            </a:r>
            <a:endParaRPr>
              <a:solidFill>
                <a:schemeClr val="dk1"/>
              </a:solidFill>
            </a:endParaRPr>
          </a:p>
          <a:p>
            <a:pPr indent="-342900" lvl="0" marL="457200" rtl="0">
              <a:spcBef>
                <a:spcPts val="1600"/>
              </a:spcBef>
              <a:spcAft>
                <a:spcPts val="0"/>
              </a:spcAft>
              <a:buClr>
                <a:schemeClr val="dk1"/>
              </a:buClr>
              <a:buSzPts val="1800"/>
              <a:buChar char="●"/>
            </a:pPr>
            <a:r>
              <a:rPr lang="en">
                <a:solidFill>
                  <a:schemeClr val="dk1"/>
                </a:solidFill>
              </a:rPr>
              <a:t>Added new Utime System Call as subclass of SystemCallTraceReplayModule class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Expanded replayer to replay utime system call.</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Modified Makefile to build new module.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Updated README on how to take strace for utime system call.</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Added a test program to test utime system call.</a:t>
            </a:r>
            <a:endParaRPr>
              <a:solidFill>
                <a:schemeClr val="dk1"/>
              </a:solidFill>
            </a:endParaRPr>
          </a:p>
          <a:p>
            <a:pPr indent="0" lvl="0" marL="0">
              <a:spcBef>
                <a:spcPts val="1600"/>
              </a:spcBef>
              <a:spcAft>
                <a:spcPts val="1600"/>
              </a:spcAft>
              <a:buNone/>
            </a:pPr>
            <a:r>
              <a:t/>
            </a:r>
            <a:endParaRPr/>
          </a:p>
        </p:txBody>
      </p:sp>
      <p:sp>
        <p:nvSpPr>
          <p:cNvPr id="1127" name="Shape 1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1" name="Shape 1131"/>
        <p:cNvGrpSpPr/>
        <p:nvPr/>
      </p:nvGrpSpPr>
      <p:grpSpPr>
        <a:xfrm>
          <a:off x="0" y="0"/>
          <a:ext cx="0" cy="0"/>
          <a:chOff x="0" y="0"/>
          <a:chExt cx="0" cy="0"/>
        </a:xfrm>
      </p:grpSpPr>
      <p:sp>
        <p:nvSpPr>
          <p:cNvPr id="1132" name="Shape 1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Utime System Call - II</a:t>
            </a:r>
            <a:endParaRPr/>
          </a:p>
        </p:txBody>
      </p:sp>
      <p:sp>
        <p:nvSpPr>
          <p:cNvPr id="1133" name="Shape 11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Converter Part -&gt;</a:t>
            </a:r>
            <a:endParaRPr>
              <a:solidFill>
                <a:schemeClr val="dk1"/>
              </a:solidFill>
            </a:endParaRPr>
          </a:p>
          <a:p>
            <a:pPr indent="-342900" lvl="0" marL="457200" rtl="0">
              <a:spcBef>
                <a:spcPts val="1600"/>
              </a:spcBef>
              <a:spcAft>
                <a:spcPts val="0"/>
              </a:spcAft>
              <a:buClr>
                <a:schemeClr val="dk1"/>
              </a:buClr>
              <a:buSzPts val="1800"/>
              <a:buChar char="●"/>
            </a:pPr>
            <a:r>
              <a:rPr lang="en">
                <a:solidFill>
                  <a:schemeClr val="dk1"/>
                </a:solidFill>
              </a:rPr>
              <a:t>Added process_utime_args() function to convert strace to CSV format.</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Uses convert_timeStamp_to_epoch() to get access time and modify time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Example: strace for utime system call:</a:t>
            </a:r>
            <a:br>
              <a:rPr lang="en">
                <a:solidFill>
                  <a:schemeClr val="dk1"/>
                </a:solidFill>
              </a:rPr>
            </a:br>
            <a:r>
              <a:rPr lang="en">
                <a:solidFill>
                  <a:schemeClr val="dk1"/>
                </a:solidFill>
              </a:rPr>
              <a:t>	 </a:t>
            </a:r>
            <a:r>
              <a:rPr lang="en" sz="1050">
                <a:solidFill>
                  <a:schemeClr val="dk1"/>
                </a:solidFill>
              </a:rPr>
              <a:t>1460380681.098587 utime(</a:t>
            </a:r>
            <a:r>
              <a:rPr lang="en" sz="1050">
                <a:solidFill>
                  <a:srgbClr val="C33720"/>
                </a:solidFill>
              </a:rPr>
              <a:t>"test.txt"</a:t>
            </a:r>
            <a:r>
              <a:rPr lang="en" sz="1050">
                <a:solidFill>
                  <a:schemeClr val="dk1"/>
                </a:solidFill>
              </a:rPr>
              <a:t>, [2016/</a:t>
            </a:r>
            <a:r>
              <a:rPr lang="en" sz="1050">
                <a:solidFill>
                  <a:srgbClr val="C33720"/>
                </a:solidFill>
              </a:rPr>
              <a:t>04</a:t>
            </a:r>
            <a:r>
              <a:rPr lang="en" sz="1050">
                <a:solidFill>
                  <a:schemeClr val="dk1"/>
                </a:solidFill>
              </a:rPr>
              <a:t>/</a:t>
            </a:r>
            <a:r>
              <a:rPr lang="en" sz="1050">
                <a:solidFill>
                  <a:srgbClr val="C33720"/>
                </a:solidFill>
              </a:rPr>
              <a:t>04</a:t>
            </a:r>
            <a:r>
              <a:rPr lang="en" sz="1050">
                <a:solidFill>
                  <a:schemeClr val="dk1"/>
                </a:solidFill>
              </a:rPr>
              <a:t>-</a:t>
            </a:r>
            <a:r>
              <a:rPr lang="en" sz="1050">
                <a:solidFill>
                  <a:srgbClr val="C33720"/>
                </a:solidFill>
              </a:rPr>
              <a:t>08</a:t>
            </a:r>
            <a:r>
              <a:rPr lang="en" sz="1050">
                <a:solidFill>
                  <a:schemeClr val="dk1"/>
                </a:solidFill>
              </a:rPr>
              <a:t>:</a:t>
            </a:r>
            <a:r>
              <a:rPr lang="en" sz="1050">
                <a:solidFill>
                  <a:srgbClr val="C33720"/>
                </a:solidFill>
              </a:rPr>
              <a:t>05</a:t>
            </a:r>
            <a:r>
              <a:rPr lang="en" sz="1050">
                <a:solidFill>
                  <a:schemeClr val="dk1"/>
                </a:solidFill>
              </a:rPr>
              <a:t>:</a:t>
            </a:r>
            <a:r>
              <a:rPr lang="en" sz="1050">
                <a:solidFill>
                  <a:srgbClr val="C33720"/>
                </a:solidFill>
              </a:rPr>
              <a:t>20</a:t>
            </a:r>
            <a:r>
              <a:rPr lang="en" sz="1050">
                <a:solidFill>
                  <a:schemeClr val="dk1"/>
                </a:solidFill>
              </a:rPr>
              <a:t>, </a:t>
            </a:r>
            <a:r>
              <a:rPr lang="en" sz="1050">
                <a:solidFill>
                  <a:srgbClr val="C33720"/>
                </a:solidFill>
              </a:rPr>
              <a:t>2016</a:t>
            </a:r>
            <a:r>
              <a:rPr lang="en" sz="1050">
                <a:solidFill>
                  <a:schemeClr val="dk1"/>
                </a:solidFill>
              </a:rPr>
              <a:t>/</a:t>
            </a:r>
            <a:r>
              <a:rPr lang="en" sz="1050">
                <a:solidFill>
                  <a:srgbClr val="C33720"/>
                </a:solidFill>
              </a:rPr>
              <a:t>03</a:t>
            </a:r>
            <a:r>
              <a:rPr lang="en" sz="1050">
                <a:solidFill>
                  <a:schemeClr val="dk1"/>
                </a:solidFill>
              </a:rPr>
              <a:t>/</a:t>
            </a:r>
            <a:r>
              <a:rPr lang="en" sz="1050">
                <a:solidFill>
                  <a:srgbClr val="C33720"/>
                </a:solidFill>
              </a:rPr>
              <a:t>16</a:t>
            </a:r>
            <a:r>
              <a:rPr lang="en" sz="1050">
                <a:solidFill>
                  <a:schemeClr val="dk1"/>
                </a:solidFill>
              </a:rPr>
              <a:t>-</a:t>
            </a:r>
            <a:r>
              <a:rPr lang="en" sz="1050">
                <a:solidFill>
                  <a:srgbClr val="C33720"/>
                </a:solidFill>
              </a:rPr>
              <a:t>23</a:t>
            </a:r>
            <a:r>
              <a:rPr lang="en" sz="1050">
                <a:solidFill>
                  <a:schemeClr val="dk1"/>
                </a:solidFill>
              </a:rPr>
              <a:t>:</a:t>
            </a:r>
            <a:r>
              <a:rPr lang="en" sz="1050">
                <a:solidFill>
                  <a:srgbClr val="C33720"/>
                </a:solidFill>
              </a:rPr>
              <a:t>54</a:t>
            </a:r>
            <a:r>
              <a:rPr lang="en" sz="1050">
                <a:solidFill>
                  <a:schemeClr val="dk1"/>
                </a:solidFill>
              </a:rPr>
              <a:t>:</a:t>
            </a:r>
            <a:r>
              <a:rPr lang="en" sz="1050">
                <a:solidFill>
                  <a:srgbClr val="C33720"/>
                </a:solidFill>
              </a:rPr>
              <a:t>28</a:t>
            </a:r>
            <a:r>
              <a:rPr lang="en" sz="1050">
                <a:solidFill>
                  <a:schemeClr val="dk1"/>
                </a:solidFill>
              </a:rPr>
              <a:t>]) </a:t>
            </a:r>
            <a:r>
              <a:rPr lang="en" sz="1050">
                <a:solidFill>
                  <a:srgbClr val="CE7924"/>
                </a:solidFill>
              </a:rPr>
              <a:t>=</a:t>
            </a:r>
            <a:r>
              <a:rPr lang="en" sz="1050">
                <a:solidFill>
                  <a:schemeClr val="dk1"/>
                </a:solidFill>
              </a:rPr>
              <a:t> </a:t>
            </a:r>
            <a:r>
              <a:rPr lang="en" sz="1050">
                <a:solidFill>
                  <a:srgbClr val="C33720"/>
                </a:solidFill>
              </a:rPr>
              <a:t>0</a:t>
            </a:r>
            <a:endParaRPr sz="1050">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It is converted to </a:t>
            </a:r>
            <a:br>
              <a:rPr lang="en">
                <a:solidFill>
                  <a:schemeClr val="dk1"/>
                </a:solidFill>
              </a:rPr>
            </a:br>
            <a:r>
              <a:rPr lang="en">
                <a:solidFill>
                  <a:schemeClr val="dk1"/>
                </a:solidFill>
              </a:rPr>
              <a:t>	</a:t>
            </a:r>
            <a:r>
              <a:rPr lang="en" sz="1050">
                <a:solidFill>
                  <a:schemeClr val="dk1"/>
                </a:solidFill>
              </a:rPr>
              <a:t>utime,1460380681.098587,0,0,"test.txt",1459771520,1458186868</a:t>
            </a:r>
            <a:endParaRPr>
              <a:solidFill>
                <a:schemeClr val="dk1"/>
              </a:solidFill>
            </a:endParaRPr>
          </a:p>
          <a:p>
            <a:pPr indent="0" lvl="0" marL="0" rtl="0">
              <a:spcBef>
                <a:spcPts val="1600"/>
              </a:spcBef>
              <a:spcAft>
                <a:spcPts val="1600"/>
              </a:spcAft>
              <a:buNone/>
            </a:pPr>
            <a:r>
              <a:t/>
            </a:r>
            <a:endParaRPr/>
          </a:p>
        </p:txBody>
      </p:sp>
      <p:sp>
        <p:nvSpPr>
          <p:cNvPr id="1134" name="Shape 11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Shape 1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Readv and writev system call</a:t>
            </a:r>
            <a:endParaRPr/>
          </a:p>
        </p:txBody>
      </p:sp>
      <p:sp>
        <p:nvSpPr>
          <p:cNvPr id="1140" name="Shape 1140"/>
          <p:cNvSpPr txBox="1"/>
          <p:nvPr>
            <p:ph idx="1" type="body"/>
          </p:nvPr>
        </p:nvSpPr>
        <p:spPr>
          <a:xfrm>
            <a:off x="311700" y="1152475"/>
            <a:ext cx="8520600" cy="39042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rgbClr val="000000"/>
              </a:buClr>
              <a:buSzPts val="1400"/>
              <a:buChar char="●"/>
            </a:pPr>
            <a:r>
              <a:rPr lang="en" sz="1400">
                <a:solidFill>
                  <a:srgbClr val="000000"/>
                </a:solidFill>
              </a:rPr>
              <a:t>Strace for readv system call:</a:t>
            </a:r>
            <a:endParaRPr sz="1400">
              <a:solidFill>
                <a:srgbClr val="000000"/>
              </a:solidFill>
            </a:endParaRPr>
          </a:p>
          <a:p>
            <a:pPr indent="-304800" lvl="1" marL="914400" rtl="0">
              <a:spcBef>
                <a:spcPts val="0"/>
              </a:spcBef>
              <a:spcAft>
                <a:spcPts val="0"/>
              </a:spcAft>
              <a:buSzPts val="1200"/>
              <a:buChar char="○"/>
            </a:pPr>
            <a:r>
              <a:rPr lang="en" sz="1050">
                <a:solidFill>
                  <a:schemeClr val="dk1"/>
                </a:solidFill>
              </a:rPr>
              <a:t>1459772343.142351 readv(</a:t>
            </a:r>
            <a:r>
              <a:rPr lang="en" sz="1050">
                <a:solidFill>
                  <a:srgbClr val="C33720"/>
                </a:solidFill>
              </a:rPr>
              <a:t>3</a:t>
            </a:r>
            <a:r>
              <a:rPr lang="en" sz="1050">
                <a:solidFill>
                  <a:schemeClr val="dk1"/>
                </a:solidFill>
              </a:rPr>
              <a:t>, [{</a:t>
            </a:r>
            <a:r>
              <a:rPr lang="en" sz="1050">
                <a:solidFill>
                  <a:srgbClr val="C33720"/>
                </a:solidFill>
              </a:rPr>
              <a:t>"This"</a:t>
            </a:r>
            <a:r>
              <a:rPr lang="en" sz="1050">
                <a:solidFill>
                  <a:schemeClr val="dk1"/>
                </a:solidFill>
              </a:rPr>
              <a:t>, </a:t>
            </a:r>
            <a:r>
              <a:rPr lang="en" sz="1050">
                <a:solidFill>
                  <a:srgbClr val="C33720"/>
                </a:solidFill>
              </a:rPr>
              <a:t>4</a:t>
            </a:r>
            <a:r>
              <a:rPr lang="en" sz="1050">
                <a:solidFill>
                  <a:schemeClr val="dk1"/>
                </a:solidFill>
              </a:rPr>
              <a:t>}, {</a:t>
            </a:r>
            <a:r>
              <a:rPr lang="en" sz="1050">
                <a:solidFill>
                  <a:srgbClr val="C33720"/>
                </a:solidFill>
              </a:rPr>
              <a:t>"is our"</a:t>
            </a:r>
            <a:r>
              <a:rPr lang="en" sz="1050">
                <a:solidFill>
                  <a:schemeClr val="dk1"/>
                </a:solidFill>
              </a:rPr>
              <a:t>, </a:t>
            </a:r>
            <a:r>
              <a:rPr lang="en" sz="1050">
                <a:solidFill>
                  <a:srgbClr val="C33720"/>
                </a:solidFill>
              </a:rPr>
              <a:t>6</a:t>
            </a:r>
            <a:r>
              <a:rPr lang="en" sz="1050">
                <a:solidFill>
                  <a:schemeClr val="dk1"/>
                </a:solidFill>
              </a:rPr>
              <a:t>}, {</a:t>
            </a:r>
            <a:r>
              <a:rPr lang="en" sz="1050">
                <a:solidFill>
                  <a:srgbClr val="C33720"/>
                </a:solidFill>
              </a:rPr>
              <a:t>"system call"</a:t>
            </a:r>
            <a:r>
              <a:rPr lang="en" sz="1050">
                <a:solidFill>
                  <a:schemeClr val="dk1"/>
                </a:solidFill>
              </a:rPr>
              <a:t>, </a:t>
            </a:r>
            <a:r>
              <a:rPr lang="en" sz="1050">
                <a:solidFill>
                  <a:srgbClr val="C33720"/>
                </a:solidFill>
              </a:rPr>
              <a:t>11</a:t>
            </a:r>
            <a:r>
              <a:rPr lang="en" sz="1050">
                <a:solidFill>
                  <a:schemeClr val="dk1"/>
                </a:solidFill>
              </a:rPr>
              <a:t>}, {</a:t>
            </a:r>
            <a:r>
              <a:rPr lang="en" sz="1050">
                <a:solidFill>
                  <a:srgbClr val="C33720"/>
                </a:solidFill>
              </a:rPr>
              <a:t>"trace replayer"</a:t>
            </a:r>
            <a:r>
              <a:rPr lang="en" sz="1050">
                <a:solidFill>
                  <a:schemeClr val="dk1"/>
                </a:solidFill>
              </a:rPr>
              <a:t>, </a:t>
            </a:r>
            <a:r>
              <a:rPr lang="en" sz="1050">
                <a:solidFill>
                  <a:srgbClr val="C33720"/>
                </a:solidFill>
              </a:rPr>
              <a:t>14</a:t>
            </a:r>
            <a:r>
              <a:rPr lang="en" sz="1050">
                <a:solidFill>
                  <a:schemeClr val="dk1"/>
                </a:solidFill>
              </a:rPr>
              <a:t>}], </a:t>
            </a:r>
            <a:r>
              <a:rPr lang="en" sz="1050">
                <a:solidFill>
                  <a:srgbClr val="C33720"/>
                </a:solidFill>
              </a:rPr>
              <a:t>4</a:t>
            </a:r>
            <a:r>
              <a:rPr lang="en" sz="1050">
                <a:solidFill>
                  <a:schemeClr val="dk1"/>
                </a:solidFill>
              </a:rPr>
              <a:t>) </a:t>
            </a:r>
            <a:r>
              <a:rPr lang="en" sz="1050">
                <a:solidFill>
                  <a:srgbClr val="CE7924"/>
                </a:solidFill>
              </a:rPr>
              <a:t>=</a:t>
            </a:r>
            <a:r>
              <a:rPr lang="en" sz="1050">
                <a:solidFill>
                  <a:schemeClr val="dk1"/>
                </a:solidFill>
              </a:rPr>
              <a:t> </a:t>
            </a:r>
            <a:r>
              <a:rPr lang="en" sz="1050">
                <a:solidFill>
                  <a:srgbClr val="C33720"/>
                </a:solidFill>
              </a:rPr>
              <a:t>45</a:t>
            </a:r>
            <a:endParaRPr sz="1400"/>
          </a:p>
          <a:p>
            <a:pPr indent="-317500" lvl="0" marL="457200" rtl="0">
              <a:spcBef>
                <a:spcPts val="0"/>
              </a:spcBef>
              <a:spcAft>
                <a:spcPts val="0"/>
              </a:spcAft>
              <a:buClr>
                <a:srgbClr val="000000"/>
              </a:buClr>
              <a:buSzPts val="1400"/>
              <a:buChar char="●"/>
            </a:pPr>
            <a:r>
              <a:rPr lang="en" sz="1400">
                <a:solidFill>
                  <a:srgbClr val="000000"/>
                </a:solidFill>
              </a:rPr>
              <a:t>Readv system call has format:</a:t>
            </a:r>
            <a:endParaRPr sz="1400">
              <a:solidFill>
                <a:srgbClr val="000000"/>
              </a:solidFill>
            </a:endParaRPr>
          </a:p>
          <a:p>
            <a:pPr indent="-292100" lvl="1" marL="914400" rtl="0">
              <a:spcBef>
                <a:spcPts val="0"/>
              </a:spcBef>
              <a:spcAft>
                <a:spcPts val="0"/>
              </a:spcAft>
              <a:buClr>
                <a:srgbClr val="000000"/>
              </a:buClr>
              <a:buSzPts val="1000"/>
              <a:buChar char="○"/>
            </a:pPr>
            <a:r>
              <a:rPr b="1" lang="en" sz="1000">
                <a:solidFill>
                  <a:srgbClr val="000000"/>
                </a:solidFill>
                <a:highlight>
                  <a:schemeClr val="lt1"/>
                </a:highlight>
                <a:latin typeface="Verdana"/>
                <a:ea typeface="Verdana"/>
                <a:cs typeface="Verdana"/>
                <a:sym typeface="Verdana"/>
              </a:rPr>
              <a:t>ssize_t readv(int </a:t>
            </a:r>
            <a:r>
              <a:rPr i="1" lang="en" sz="1000">
                <a:solidFill>
                  <a:srgbClr val="000000"/>
                </a:solidFill>
                <a:highlight>
                  <a:schemeClr val="lt1"/>
                </a:highlight>
                <a:latin typeface="Verdana"/>
                <a:ea typeface="Verdana"/>
                <a:cs typeface="Verdana"/>
                <a:sym typeface="Verdana"/>
              </a:rPr>
              <a:t>fd</a:t>
            </a:r>
            <a:r>
              <a:rPr b="1" lang="en" sz="1000">
                <a:solidFill>
                  <a:srgbClr val="000000"/>
                </a:solidFill>
                <a:highlight>
                  <a:schemeClr val="lt1"/>
                </a:highlight>
                <a:latin typeface="Verdana"/>
                <a:ea typeface="Verdana"/>
                <a:cs typeface="Verdana"/>
                <a:sym typeface="Verdana"/>
              </a:rPr>
              <a:t>, const struct iovec *</a:t>
            </a:r>
            <a:r>
              <a:rPr i="1" lang="en" sz="1000">
                <a:solidFill>
                  <a:srgbClr val="000000"/>
                </a:solidFill>
                <a:highlight>
                  <a:schemeClr val="lt1"/>
                </a:highlight>
                <a:latin typeface="Verdana"/>
                <a:ea typeface="Verdana"/>
                <a:cs typeface="Verdana"/>
                <a:sym typeface="Verdana"/>
              </a:rPr>
              <a:t>iov</a:t>
            </a:r>
            <a:r>
              <a:rPr b="1" lang="en" sz="1000">
                <a:solidFill>
                  <a:srgbClr val="000000"/>
                </a:solidFill>
                <a:highlight>
                  <a:schemeClr val="lt1"/>
                </a:highlight>
                <a:latin typeface="Verdana"/>
                <a:ea typeface="Verdana"/>
                <a:cs typeface="Verdana"/>
                <a:sym typeface="Verdana"/>
              </a:rPr>
              <a:t>,int </a:t>
            </a:r>
            <a:r>
              <a:rPr i="1" lang="en" sz="1000">
                <a:solidFill>
                  <a:srgbClr val="000000"/>
                </a:solidFill>
                <a:highlight>
                  <a:schemeClr val="lt1"/>
                </a:highlight>
                <a:latin typeface="Verdana"/>
                <a:ea typeface="Verdana"/>
                <a:cs typeface="Verdana"/>
                <a:sym typeface="Verdana"/>
              </a:rPr>
              <a:t>iovcnt</a:t>
            </a:r>
            <a:r>
              <a:rPr b="1" lang="en" sz="1000">
                <a:solidFill>
                  <a:srgbClr val="000000"/>
                </a:solidFill>
                <a:highlight>
                  <a:schemeClr val="lt1"/>
                </a:highlight>
                <a:latin typeface="Verdana"/>
                <a:ea typeface="Verdana"/>
                <a:cs typeface="Verdana"/>
                <a:sym typeface="Verdana"/>
              </a:rPr>
              <a:t>);</a:t>
            </a:r>
            <a:endParaRPr>
              <a:solidFill>
                <a:srgbClr val="000000"/>
              </a:solidFill>
            </a:endParaRPr>
          </a:p>
          <a:p>
            <a:pPr indent="-317500" lvl="0" marL="457200" rtl="0">
              <a:spcBef>
                <a:spcPts val="0"/>
              </a:spcBef>
              <a:spcAft>
                <a:spcPts val="0"/>
              </a:spcAft>
              <a:buClr>
                <a:srgbClr val="000000"/>
              </a:buClr>
              <a:buSzPts val="1400"/>
              <a:buChar char="●"/>
            </a:pPr>
            <a:r>
              <a:rPr lang="en" sz="1400">
                <a:solidFill>
                  <a:srgbClr val="000000"/>
                </a:solidFill>
              </a:rPr>
              <a:t>How to convert it in CSV:</a:t>
            </a:r>
            <a:endParaRPr sz="1400">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2 ways</a:t>
            </a:r>
            <a:endParaRPr>
              <a:solidFill>
                <a:srgbClr val="000000"/>
              </a:solidFill>
            </a:endParaRPr>
          </a:p>
          <a:p>
            <a:pPr indent="-304800" lvl="2" marL="1371600" rtl="0">
              <a:spcBef>
                <a:spcPts val="0"/>
              </a:spcBef>
              <a:spcAft>
                <a:spcPts val="0"/>
              </a:spcAft>
              <a:buClr>
                <a:srgbClr val="000000"/>
              </a:buClr>
              <a:buSzPts val="1200"/>
              <a:buChar char="■"/>
            </a:pPr>
            <a:r>
              <a:rPr lang="en">
                <a:solidFill>
                  <a:srgbClr val="000000"/>
                </a:solidFill>
              </a:rPr>
              <a:t>1. </a:t>
            </a:r>
            <a:r>
              <a:rPr lang="en">
                <a:solidFill>
                  <a:srgbClr val="000000"/>
                </a:solidFill>
                <a:highlight>
                  <a:srgbClr val="FFFFFF"/>
                </a:highlight>
              </a:rPr>
              <a:t>record readv(fd, total-bytes, data, count) where "data" is a concatenation of all the data transferred.</a:t>
            </a:r>
            <a:endParaRPr>
              <a:solidFill>
                <a:srgbClr val="000000"/>
              </a:solidFill>
              <a:highlight>
                <a:srgbClr val="FFFFFF"/>
              </a:highlight>
            </a:endParaRPr>
          </a:p>
          <a:p>
            <a:pPr indent="-317500" lvl="2" marL="1371600" rtl="0">
              <a:spcBef>
                <a:spcPts val="0"/>
              </a:spcBef>
              <a:spcAft>
                <a:spcPts val="0"/>
              </a:spcAft>
              <a:buClr>
                <a:srgbClr val="222222"/>
              </a:buClr>
              <a:buSzPts val="1400"/>
              <a:buChar char="■"/>
            </a:pPr>
            <a:r>
              <a:rPr lang="en">
                <a:solidFill>
                  <a:srgbClr val="000000"/>
                </a:solidFill>
                <a:highlight>
                  <a:srgbClr val="FFFFFF"/>
                </a:highlight>
              </a:rPr>
              <a:t>First record readv(f</a:t>
            </a:r>
            <a:r>
              <a:rPr lang="en">
                <a:solidFill>
                  <a:srgbClr val="222222"/>
                </a:solidFill>
                <a:highlight>
                  <a:srgbClr val="FFFFFF"/>
                </a:highlight>
              </a:rPr>
              <a:t>d, total-bytes, count).  Then record "count" records of readv-iov(fd, sequence, iov_len, data)</a:t>
            </a:r>
            <a:endParaRPr>
              <a:solidFill>
                <a:srgbClr val="222222"/>
              </a:solidFill>
              <a:highlight>
                <a:srgbClr val="FFFFFF"/>
              </a:highlight>
            </a:endParaRPr>
          </a:p>
          <a:p>
            <a:pPr indent="-304800" lvl="3" marL="1828800" rtl="0">
              <a:spcBef>
                <a:spcPts val="0"/>
              </a:spcBef>
              <a:spcAft>
                <a:spcPts val="0"/>
              </a:spcAft>
              <a:buClr>
                <a:srgbClr val="222222"/>
              </a:buClr>
              <a:buSzPts val="1200"/>
              <a:buChar char="●"/>
            </a:pPr>
            <a:r>
              <a:rPr lang="en" sz="1000">
                <a:solidFill>
                  <a:srgbClr val="222222"/>
                </a:solidFill>
                <a:highlight>
                  <a:srgbClr val="FFFFFF"/>
                </a:highlight>
              </a:rPr>
              <a:t>readv(3, 35, 4)</a:t>
            </a:r>
            <a:endParaRPr sz="1000">
              <a:solidFill>
                <a:srgbClr val="222222"/>
              </a:solidFill>
              <a:highlight>
                <a:srgbClr val="FFFFFF"/>
              </a:highlight>
            </a:endParaRPr>
          </a:p>
          <a:p>
            <a:pPr indent="-304800" lvl="3" marL="1828800" rtl="0">
              <a:spcBef>
                <a:spcPts val="0"/>
              </a:spcBef>
              <a:spcAft>
                <a:spcPts val="0"/>
              </a:spcAft>
              <a:buClr>
                <a:srgbClr val="222222"/>
              </a:buClr>
              <a:buSzPts val="1200"/>
              <a:buChar char="●"/>
            </a:pPr>
            <a:r>
              <a:rPr lang="en" sz="1000">
                <a:solidFill>
                  <a:srgbClr val="222222"/>
                </a:solidFill>
                <a:highlight>
                  <a:srgbClr val="FFFFFF"/>
                </a:highlight>
              </a:rPr>
              <a:t>readv-iov(fd, 0, 4, "This")</a:t>
            </a:r>
            <a:endParaRPr sz="1000">
              <a:solidFill>
                <a:srgbClr val="222222"/>
              </a:solidFill>
              <a:highlight>
                <a:srgbClr val="FFFFFF"/>
              </a:highlight>
            </a:endParaRPr>
          </a:p>
          <a:p>
            <a:pPr indent="-304800" lvl="3" marL="1828800" rtl="0">
              <a:spcBef>
                <a:spcPts val="0"/>
              </a:spcBef>
              <a:spcAft>
                <a:spcPts val="0"/>
              </a:spcAft>
              <a:buClr>
                <a:srgbClr val="222222"/>
              </a:buClr>
              <a:buSzPts val="1200"/>
              <a:buChar char="●"/>
            </a:pPr>
            <a:r>
              <a:rPr lang="en" sz="1000">
                <a:solidFill>
                  <a:srgbClr val="222222"/>
                </a:solidFill>
                <a:highlight>
                  <a:srgbClr val="FFFFFF"/>
                </a:highlight>
              </a:rPr>
              <a:t>readv-iov(fd, 1, is our, "6")</a:t>
            </a:r>
            <a:endParaRPr sz="1000">
              <a:solidFill>
                <a:srgbClr val="222222"/>
              </a:solidFill>
              <a:highlight>
                <a:srgbClr val="FFFFFF"/>
              </a:highlight>
            </a:endParaRPr>
          </a:p>
          <a:p>
            <a:pPr indent="-304800" lvl="3" marL="1828800" rtl="0">
              <a:spcBef>
                <a:spcPts val="0"/>
              </a:spcBef>
              <a:spcAft>
                <a:spcPts val="0"/>
              </a:spcAft>
              <a:buClr>
                <a:srgbClr val="222222"/>
              </a:buClr>
              <a:buSzPts val="1200"/>
              <a:buChar char="●"/>
            </a:pPr>
            <a:r>
              <a:rPr lang="en" sz="1000">
                <a:solidFill>
                  <a:srgbClr val="222222"/>
                </a:solidFill>
                <a:highlight>
                  <a:srgbClr val="FFFFFF"/>
                </a:highlight>
              </a:rPr>
              <a:t>readv-iov(fd, 2, system call, "11")</a:t>
            </a:r>
            <a:endParaRPr sz="1000">
              <a:solidFill>
                <a:srgbClr val="222222"/>
              </a:solidFill>
              <a:highlight>
                <a:srgbClr val="FFFFFF"/>
              </a:highlight>
            </a:endParaRPr>
          </a:p>
          <a:p>
            <a:pPr indent="-304800" lvl="3" marL="1828800" rtl="0">
              <a:spcBef>
                <a:spcPts val="0"/>
              </a:spcBef>
              <a:spcAft>
                <a:spcPts val="0"/>
              </a:spcAft>
              <a:buClr>
                <a:srgbClr val="222222"/>
              </a:buClr>
              <a:buSzPts val="1200"/>
              <a:buChar char="●"/>
            </a:pPr>
            <a:r>
              <a:rPr lang="en" sz="1000">
                <a:solidFill>
                  <a:srgbClr val="222222"/>
                </a:solidFill>
                <a:highlight>
                  <a:srgbClr val="FFFFFF"/>
                </a:highlight>
              </a:rPr>
              <a:t>readv-iov(fd, 3, trace replayer, "14")</a:t>
            </a:r>
            <a:endParaRPr>
              <a:solidFill>
                <a:srgbClr val="222222"/>
              </a:solidFill>
              <a:highlight>
                <a:srgbClr val="FFFFFF"/>
              </a:highlight>
            </a:endParaRPr>
          </a:p>
          <a:p>
            <a:pPr indent="0" lvl="0" marL="0">
              <a:spcBef>
                <a:spcPts val="1600"/>
              </a:spcBef>
              <a:spcAft>
                <a:spcPts val="1600"/>
              </a:spcAft>
              <a:buNone/>
            </a:pPr>
            <a:r>
              <a:t/>
            </a:r>
            <a:endParaRPr/>
          </a:p>
        </p:txBody>
      </p:sp>
      <p:sp>
        <p:nvSpPr>
          <p:cNvPr id="1141" name="Shape 11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Shape 11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Readv and writev system call II</a:t>
            </a:r>
            <a:endParaRPr/>
          </a:p>
          <a:p>
            <a:pPr indent="0" lvl="0" marL="0">
              <a:spcBef>
                <a:spcPts val="0"/>
              </a:spcBef>
              <a:spcAft>
                <a:spcPts val="0"/>
              </a:spcAft>
              <a:buNone/>
            </a:pPr>
            <a:r>
              <a:t/>
            </a:r>
            <a:endParaRPr/>
          </a:p>
        </p:txBody>
      </p:sp>
      <p:sp>
        <p:nvSpPr>
          <p:cNvPr id="1147" name="Shape 11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342900" lvl="0" marL="457200" rtl="0">
              <a:lnSpc>
                <a:spcPct val="150000"/>
              </a:lnSpc>
              <a:spcBef>
                <a:spcPts val="1600"/>
              </a:spcBef>
              <a:spcAft>
                <a:spcPts val="0"/>
              </a:spcAft>
              <a:buClr>
                <a:srgbClr val="000000"/>
              </a:buClr>
              <a:buSzPts val="1800"/>
              <a:buChar char="●"/>
            </a:pPr>
            <a:r>
              <a:rPr lang="en">
                <a:solidFill>
                  <a:srgbClr val="000000"/>
                </a:solidFill>
              </a:rPr>
              <a:t>Which way should we consider to convert?</a:t>
            </a:r>
            <a:endParaRPr>
              <a:solidFill>
                <a:srgbClr val="000000"/>
              </a:solidFill>
            </a:endParaRPr>
          </a:p>
          <a:p>
            <a:pPr indent="-342900" lvl="0" marL="457200" rtl="0">
              <a:lnSpc>
                <a:spcPct val="150000"/>
              </a:lnSpc>
              <a:spcBef>
                <a:spcPts val="0"/>
              </a:spcBef>
              <a:spcAft>
                <a:spcPts val="0"/>
              </a:spcAft>
              <a:buClr>
                <a:srgbClr val="000000"/>
              </a:buClr>
              <a:buSzPts val="1800"/>
              <a:buChar char="●"/>
            </a:pPr>
            <a:r>
              <a:rPr lang="en">
                <a:solidFill>
                  <a:srgbClr val="000000"/>
                </a:solidFill>
              </a:rPr>
              <a:t>First way is easy.</a:t>
            </a:r>
            <a:endParaRPr>
              <a:solidFill>
                <a:srgbClr val="000000"/>
              </a:solidFill>
            </a:endParaRPr>
          </a:p>
          <a:p>
            <a:pPr indent="-342900" lvl="0" marL="457200" rtl="0">
              <a:lnSpc>
                <a:spcPct val="150000"/>
              </a:lnSpc>
              <a:spcBef>
                <a:spcPts val="0"/>
              </a:spcBef>
              <a:spcAft>
                <a:spcPts val="0"/>
              </a:spcAft>
              <a:buClr>
                <a:srgbClr val="000000"/>
              </a:buClr>
              <a:buSzPts val="1800"/>
              <a:buChar char="●"/>
            </a:pPr>
            <a:r>
              <a:rPr lang="en">
                <a:solidFill>
                  <a:srgbClr val="000000"/>
                </a:solidFill>
              </a:rPr>
              <a:t>For another alternative, how to add rows in DataSeries as the number of readv-iov vector will vary for different instances of readv system call.</a:t>
            </a:r>
            <a:endParaRPr>
              <a:solidFill>
                <a:srgbClr val="000000"/>
              </a:solidFill>
            </a:endParaRPr>
          </a:p>
          <a:p>
            <a:pPr indent="-342900" lvl="0" marL="457200">
              <a:lnSpc>
                <a:spcPct val="150000"/>
              </a:lnSpc>
              <a:spcBef>
                <a:spcPts val="0"/>
              </a:spcBef>
              <a:spcAft>
                <a:spcPts val="0"/>
              </a:spcAft>
              <a:buClr>
                <a:srgbClr val="000000"/>
              </a:buClr>
              <a:buSzPts val="1800"/>
              <a:buChar char="●"/>
            </a:pPr>
            <a:r>
              <a:rPr lang="en">
                <a:solidFill>
                  <a:srgbClr val="000000"/>
                </a:solidFill>
              </a:rPr>
              <a:t>How to specify format in specstrings??</a:t>
            </a:r>
            <a:endParaRPr>
              <a:solidFill>
                <a:srgbClr val="000000"/>
              </a:solidFill>
            </a:endParaRPr>
          </a:p>
        </p:txBody>
      </p:sp>
      <p:sp>
        <p:nvSpPr>
          <p:cNvPr id="1148" name="Shape 11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sp>
        <p:nvSpPr>
          <p:cNvPr id="1153" name="Shape 1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Plans for next week</a:t>
            </a:r>
            <a:endParaRPr/>
          </a:p>
        </p:txBody>
      </p:sp>
      <p:sp>
        <p:nvSpPr>
          <p:cNvPr id="1154" name="Shape 1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Leixiang: </a:t>
            </a:r>
            <a:endParaRPr>
              <a:solidFill>
                <a:schemeClr val="dk1"/>
              </a:solidFill>
            </a:endParaRPr>
          </a:p>
          <a:p>
            <a:pPr indent="-317500" lvl="1" marL="914400" rtl="0">
              <a:spcBef>
                <a:spcPts val="0"/>
              </a:spcBef>
              <a:spcAft>
                <a:spcPts val="0"/>
              </a:spcAft>
              <a:buClr>
                <a:schemeClr val="dk1"/>
              </a:buClr>
              <a:buSzPts val="1400"/>
              <a:buAutoNum type="alphaLcPeriod"/>
            </a:pPr>
            <a:r>
              <a:rPr lang="en">
                <a:solidFill>
                  <a:schemeClr val="dk1"/>
                </a:solidFill>
              </a:rPr>
              <a:t>Modify SNIA document and converter to store sticky bits.</a:t>
            </a:r>
            <a:endParaRPr>
              <a:solidFill>
                <a:schemeClr val="dk1"/>
              </a:solidFill>
            </a:endParaRPr>
          </a:p>
          <a:p>
            <a:pPr indent="-317500" lvl="1" marL="914400" rtl="0">
              <a:spcBef>
                <a:spcPts val="0"/>
              </a:spcBef>
              <a:spcAft>
                <a:spcPts val="0"/>
              </a:spcAft>
              <a:buClr>
                <a:schemeClr val="dk1"/>
              </a:buClr>
              <a:buSzPts val="1400"/>
              <a:buAutoNum type="alphaLcPeriod"/>
            </a:pPr>
            <a:r>
              <a:rPr lang="en">
                <a:solidFill>
                  <a:schemeClr val="dk1"/>
                </a:solidFill>
              </a:rPr>
              <a:t>Implement chmod</a:t>
            </a:r>
            <a:endParaRPr>
              <a:solidFill>
                <a:schemeClr val="dk1"/>
              </a:solidFill>
            </a:endParaRPr>
          </a:p>
          <a:p>
            <a:pPr indent="-317500" lvl="1" marL="914400" rtl="0">
              <a:spcBef>
                <a:spcPts val="0"/>
              </a:spcBef>
              <a:spcAft>
                <a:spcPts val="0"/>
              </a:spcAft>
              <a:buClr>
                <a:schemeClr val="dk1"/>
              </a:buClr>
              <a:buSzPts val="1400"/>
              <a:buAutoNum type="alphaLcPeriod"/>
            </a:pPr>
            <a:r>
              <a:rPr lang="en">
                <a:solidFill>
                  <a:schemeClr val="dk1"/>
                </a:solidFill>
              </a:rPr>
              <a:t>Add tfrac reference to Type-independent information</a:t>
            </a:r>
            <a:endParaRPr>
              <a:solidFill>
                <a:schemeClr val="dk1"/>
              </a:solidFill>
            </a:endParaRPr>
          </a:p>
          <a:p>
            <a:pPr indent="-317500" lvl="1" marL="914400" rtl="0">
              <a:spcBef>
                <a:spcPts val="0"/>
              </a:spcBef>
              <a:spcAft>
                <a:spcPts val="0"/>
              </a:spcAft>
              <a:buClr>
                <a:schemeClr val="dk1"/>
              </a:buClr>
              <a:buSzPts val="1400"/>
              <a:buAutoNum type="alphaLcPeriod"/>
            </a:pPr>
            <a:r>
              <a:rPr lang="en">
                <a:solidFill>
                  <a:schemeClr val="dk1"/>
                </a:solidFill>
              </a:rPr>
              <a:t>Add another variable in script to indicates what system calls to capture</a:t>
            </a:r>
            <a:endParaRPr>
              <a:solidFill>
                <a:schemeClr val="dk1"/>
              </a:solidFill>
            </a:endParaRPr>
          </a:p>
          <a:p>
            <a:pPr indent="-342900" lvl="0" marL="457200" rtl="0">
              <a:spcBef>
                <a:spcPts val="0"/>
              </a:spcBef>
              <a:spcAft>
                <a:spcPts val="0"/>
              </a:spcAft>
              <a:buClr>
                <a:srgbClr val="000000"/>
              </a:buClr>
              <a:buSzPts val="1800"/>
              <a:buChar char="●"/>
            </a:pPr>
            <a:r>
              <a:rPr lang="en">
                <a:solidFill>
                  <a:srgbClr val="000000"/>
                </a:solidFill>
              </a:rPr>
              <a:t>Shubhi:</a:t>
            </a:r>
            <a:r>
              <a:rPr lang="en">
                <a:solidFill>
                  <a:schemeClr val="dk1"/>
                </a:solidFill>
              </a:rPr>
              <a:t> Implement system calls utimes, readv, writev</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Implement system calls that take file names first.</a:t>
            </a:r>
            <a:endParaRPr>
              <a:solidFill>
                <a:schemeClr val="dk1"/>
              </a:solidFill>
            </a:endParaRPr>
          </a:p>
        </p:txBody>
      </p:sp>
      <p:sp>
        <p:nvSpPr>
          <p:cNvPr id="1155" name="Shape 11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1159" name="Shape 1159"/>
        <p:cNvGrpSpPr/>
        <p:nvPr/>
      </p:nvGrpSpPr>
      <p:grpSpPr>
        <a:xfrm>
          <a:off x="0" y="0"/>
          <a:ext cx="0" cy="0"/>
          <a:chOff x="0" y="0"/>
          <a:chExt cx="0" cy="0"/>
        </a:xfrm>
      </p:grpSpPr>
      <p:sp>
        <p:nvSpPr>
          <p:cNvPr id="1160" name="Shape 116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1161" name="Shape 116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April 18, 2016</a:t>
            </a:r>
            <a:endParaRPr/>
          </a:p>
        </p:txBody>
      </p:sp>
      <p:sp>
        <p:nvSpPr>
          <p:cNvPr id="1162" name="Shape 11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6" name="Shape 1166"/>
        <p:cNvGrpSpPr/>
        <p:nvPr/>
      </p:nvGrpSpPr>
      <p:grpSpPr>
        <a:xfrm>
          <a:off x="0" y="0"/>
          <a:ext cx="0" cy="0"/>
          <a:chOff x="0" y="0"/>
          <a:chExt cx="0" cy="0"/>
        </a:xfrm>
      </p:grpSpPr>
      <p:sp>
        <p:nvSpPr>
          <p:cNvPr id="1167" name="Shape 11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1168" name="Shape 11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Last week discussions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Three permission bits and add Tfrac reference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Dependent system call - close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Rewrote README - notes on integer encoding</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Readv and writev replaying method</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convert_timeStamp_to_epoch()</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Chmod system call</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Readv system call</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Utimes system call</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Parsing of stat system call strace</a:t>
            </a:r>
            <a:endParaRPr>
              <a:solidFill>
                <a:schemeClr val="dk1"/>
              </a:solidFill>
            </a:endParaRPr>
          </a:p>
          <a:p>
            <a:pPr indent="0" lvl="0" marL="0" rtl="0">
              <a:spcBef>
                <a:spcPts val="1600"/>
              </a:spcBef>
              <a:spcAft>
                <a:spcPts val="1600"/>
              </a:spcAft>
              <a:buNone/>
            </a:pPr>
            <a:r>
              <a:t/>
            </a:r>
            <a:endParaRPr>
              <a:solidFill>
                <a:schemeClr val="dk1"/>
              </a:solidFill>
            </a:endParaRPr>
          </a:p>
        </p:txBody>
      </p:sp>
      <p:sp>
        <p:nvSpPr>
          <p:cNvPr id="1169" name="Shape 11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sp>
        <p:nvSpPr>
          <p:cNvPr id="1174" name="Shape 11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Three permission bits and add Tfrac reference</a:t>
            </a:r>
            <a:endParaRPr/>
          </a:p>
        </p:txBody>
      </p:sp>
      <p:sp>
        <p:nvSpPr>
          <p:cNvPr id="1175" name="Shape 11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Added set-user-id, set-group-id, and sticky bit fields to the system calls that have mode_value in SNIA document.</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Redline these changes and pushed them to the git rep.</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Added these three bits in spec string, so that our converter does the right field mapping.</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Modified the table(the structure of DataSeries output file) to store these three bits.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Extended process_mode() function in strace2csv to generate these three bits.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Add Tfrac reference to Type-independent information.</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Changed mode_value’s nullable field to be NO for mknod sys call.</a:t>
            </a:r>
            <a:endParaRPr>
              <a:solidFill>
                <a:schemeClr val="dk1"/>
              </a:solidFill>
            </a:endParaRPr>
          </a:p>
        </p:txBody>
      </p:sp>
      <p:sp>
        <p:nvSpPr>
          <p:cNvPr id="1176" name="Shape 11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sp>
        <p:nvSpPr>
          <p:cNvPr id="1181" name="Shape 11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Dependent system calls - close</a:t>
            </a:r>
            <a:endParaRPr/>
          </a:p>
        </p:txBody>
      </p:sp>
      <p:sp>
        <p:nvSpPr>
          <p:cNvPr id="1182" name="Shape 11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Some system calls depend on other system calls, such as close. Therefore, need to teach testing script to capture independent and dependent system calls.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Added variable SYS_CALL_NAME to hold the system call that user wants to test</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Added variable SYS_CALLS to tell the script what system calls to capture in strace.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Added a switch statement to modify SYS_CALLS variable.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Supporting more dependent system calls is simple, just add a case in switch statement. </a:t>
            </a:r>
            <a:endParaRPr/>
          </a:p>
        </p:txBody>
      </p:sp>
      <p:sp>
        <p:nvSpPr>
          <p:cNvPr id="1183" name="Shape 11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Shape 11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Dependent system calls - close - continued</a:t>
            </a:r>
            <a:endParaRPr/>
          </a:p>
        </p:txBody>
      </p:sp>
      <p:sp>
        <p:nvSpPr>
          <p:cNvPr id="1189" name="Shape 11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Since close and open test programs are same, cloned open test program for close sys call.</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Finally, modified testing Makefile to test close system call.</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Added a case in switch statement to tell the testing script to capture both open and close system calls.</a:t>
            </a:r>
            <a:endParaRPr/>
          </a:p>
        </p:txBody>
      </p:sp>
      <p:sp>
        <p:nvSpPr>
          <p:cNvPr id="1190" name="Shape 11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Current Replayer Structure</a:t>
            </a:r>
            <a:endParaRPr/>
          </a:p>
        </p:txBody>
      </p:sp>
      <p:sp>
        <p:nvSpPr>
          <p:cNvPr id="174" name="Shape 1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sp>
        <p:nvSpPr>
          <p:cNvPr id="1195" name="Shape 11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README - notes on integer encoding</a:t>
            </a:r>
            <a:endParaRPr/>
          </a:p>
        </p:txBody>
      </p:sp>
      <p:sp>
        <p:nvSpPr>
          <p:cNvPr id="1196" name="Shape 11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Notes on integer encoding were rewritten in README.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They will be pushed to the git once you approve it.</a:t>
            </a:r>
            <a:endParaRPr/>
          </a:p>
        </p:txBody>
      </p:sp>
      <p:sp>
        <p:nvSpPr>
          <p:cNvPr id="1197" name="Shape 11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Shape 12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Chmod System Calls</a:t>
            </a:r>
            <a:endParaRPr/>
          </a:p>
          <a:p>
            <a:pPr indent="0" lvl="0" marL="0" rtl="0">
              <a:spcBef>
                <a:spcPts val="0"/>
              </a:spcBef>
              <a:spcAft>
                <a:spcPts val="0"/>
              </a:spcAft>
              <a:buNone/>
            </a:pPr>
            <a:r>
              <a:t/>
            </a:r>
            <a:endParaRPr/>
          </a:p>
        </p:txBody>
      </p:sp>
      <p:sp>
        <p:nvSpPr>
          <p:cNvPr id="1203" name="Shape 12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Converter and </a:t>
            </a:r>
            <a:r>
              <a:rPr lang="en">
                <a:solidFill>
                  <a:schemeClr val="dk1"/>
                </a:solidFill>
              </a:rPr>
              <a:t>Replayer</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Added spec string for chmod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Added process_chmod_args() function to process chmod arguments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Implemented chmod module.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Expanded replayer to replay chmod.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Modified Makefile to build chmod module.</a:t>
            </a:r>
            <a:endParaRPr>
              <a:solidFill>
                <a:srgbClr val="000000"/>
              </a:solidFill>
            </a:endParaRPr>
          </a:p>
          <a:p>
            <a:pPr indent="0" lvl="0" marL="0" rtl="0">
              <a:spcBef>
                <a:spcPts val="1600"/>
              </a:spcBef>
              <a:spcAft>
                <a:spcPts val="0"/>
              </a:spcAft>
              <a:buNone/>
            </a:pPr>
            <a:r>
              <a:rPr lang="en">
                <a:solidFill>
                  <a:srgbClr val="000000"/>
                </a:solidFill>
              </a:rPr>
              <a:t>Testing</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Added a mini program to generate chmod system call traces.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Added a rule in testing Makefile to invoke chmod testing</a:t>
            </a:r>
            <a:endParaRPr>
              <a:solidFill>
                <a:srgbClr val="000000"/>
              </a:solidFill>
            </a:endParaRPr>
          </a:p>
        </p:txBody>
      </p:sp>
      <p:sp>
        <p:nvSpPr>
          <p:cNvPr id="1204" name="Shape 12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8" name="Shape 1208"/>
        <p:cNvGrpSpPr/>
        <p:nvPr/>
      </p:nvGrpSpPr>
      <p:grpSpPr>
        <a:xfrm>
          <a:off x="0" y="0"/>
          <a:ext cx="0" cy="0"/>
          <a:chOff x="0" y="0"/>
          <a:chExt cx="0" cy="0"/>
        </a:xfrm>
      </p:grpSpPr>
      <p:sp>
        <p:nvSpPr>
          <p:cNvPr id="1209" name="Shape 12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Convert TimeStamp to Epoch</a:t>
            </a:r>
            <a:endParaRPr/>
          </a:p>
        </p:txBody>
      </p:sp>
      <p:sp>
        <p:nvSpPr>
          <p:cNvPr id="1210" name="Shape 12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Modified </a:t>
            </a:r>
            <a:r>
              <a:rPr lang="en" sz="1400">
                <a:solidFill>
                  <a:srgbClr val="000000"/>
                </a:solidFill>
              </a:rPr>
              <a:t>convert_timeStamp_to_epoch() </a:t>
            </a:r>
            <a:r>
              <a:rPr lang="en">
                <a:solidFill>
                  <a:srgbClr val="000000"/>
                </a:solidFill>
              </a:rPr>
              <a:t>function.</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Now we are using strptime() function to fill the struct tm object.</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 mktime() is used to convert struct tm object to local time</a:t>
            </a:r>
            <a:endParaRPr>
              <a:solidFill>
                <a:srgbClr val="000000"/>
              </a:solidFill>
            </a:endParaRPr>
          </a:p>
        </p:txBody>
      </p:sp>
      <p:sp>
        <p:nvSpPr>
          <p:cNvPr id="1211" name="Shape 1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4-18 at 10.22.49 AM.png" id="1212" name="Shape 1212"/>
          <p:cNvPicPr preferRelativeResize="0"/>
          <p:nvPr/>
        </p:nvPicPr>
        <p:blipFill>
          <a:blip r:embed="rId3">
            <a:alphaModFix/>
          </a:blip>
          <a:stretch>
            <a:fillRect/>
          </a:stretch>
        </p:blipFill>
        <p:spPr>
          <a:xfrm>
            <a:off x="713875" y="2580613"/>
            <a:ext cx="4495800" cy="191452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6" name="Shape 1216"/>
        <p:cNvGrpSpPr/>
        <p:nvPr/>
      </p:nvGrpSpPr>
      <p:grpSpPr>
        <a:xfrm>
          <a:off x="0" y="0"/>
          <a:ext cx="0" cy="0"/>
          <a:chOff x="0" y="0"/>
          <a:chExt cx="0" cy="0"/>
        </a:xfrm>
      </p:grpSpPr>
      <p:sp>
        <p:nvSpPr>
          <p:cNvPr id="1217" name="Shape 12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Readv system call</a:t>
            </a:r>
            <a:endParaRPr/>
          </a:p>
        </p:txBody>
      </p:sp>
      <p:sp>
        <p:nvSpPr>
          <p:cNvPr id="1218" name="Shape 12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AutoNum type="arabicPeriod"/>
            </a:pPr>
            <a:r>
              <a:rPr lang="en">
                <a:solidFill>
                  <a:srgbClr val="000000"/>
                </a:solidFill>
              </a:rPr>
              <a:t>CONVERTER PART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As per SNIA document, we have following specification for readv </a:t>
            </a:r>
            <a:endParaRPr>
              <a:solidFill>
                <a:srgbClr val="000000"/>
              </a:solidFill>
            </a:endParaRPr>
          </a:p>
          <a:p>
            <a:pPr indent="-317500" lvl="1" marL="914400" rtl="0">
              <a:spcBef>
                <a:spcPts val="0"/>
              </a:spcBef>
              <a:spcAft>
                <a:spcPts val="0"/>
              </a:spcAft>
              <a:buClr>
                <a:srgbClr val="000000"/>
              </a:buClr>
              <a:buSzPts val="1400"/>
              <a:buChar char="○"/>
            </a:pPr>
            <a:r>
              <a:rPr lang="en" sz="1000">
                <a:solidFill>
                  <a:srgbClr val="000000"/>
                </a:solidFill>
                <a:highlight>
                  <a:srgbClr val="FFFFFF"/>
                </a:highlight>
              </a:rPr>
              <a:t>readv(descriptor, count, ion-number, bytes_requested, data_read);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 As per Prof Geoff’s suggestion, we should have 2 extent type</a:t>
            </a:r>
            <a:endParaRPr>
              <a:solidFill>
                <a:srgbClr val="000000"/>
              </a:solidFill>
            </a:endParaRPr>
          </a:p>
          <a:p>
            <a:pPr indent="-317500" lvl="1" marL="914400" rtl="0">
              <a:spcBef>
                <a:spcPts val="0"/>
              </a:spcBef>
              <a:spcAft>
                <a:spcPts val="0"/>
              </a:spcAft>
              <a:buClr>
                <a:srgbClr val="000000"/>
              </a:buClr>
              <a:buSzPts val="1400"/>
              <a:buChar char="○"/>
            </a:pPr>
            <a:r>
              <a:rPr lang="en" sz="1000">
                <a:solidFill>
                  <a:srgbClr val="000000"/>
                </a:solidFill>
                <a:highlight>
                  <a:srgbClr val="FFFFFF"/>
                </a:highlight>
              </a:rPr>
              <a:t>readv(fd, total-bytes, count)</a:t>
            </a:r>
            <a:endParaRPr sz="1000">
              <a:solidFill>
                <a:srgbClr val="000000"/>
              </a:solidFill>
              <a:highlight>
                <a:srgbClr val="FFFFFF"/>
              </a:highlight>
            </a:endParaRPr>
          </a:p>
          <a:p>
            <a:pPr indent="-317500" lvl="1" marL="914400" rtl="0">
              <a:spcBef>
                <a:spcPts val="0"/>
              </a:spcBef>
              <a:spcAft>
                <a:spcPts val="0"/>
              </a:spcAft>
              <a:buClr>
                <a:srgbClr val="000000"/>
              </a:buClr>
              <a:buSzPts val="1400"/>
              <a:buChar char="○"/>
            </a:pPr>
            <a:r>
              <a:rPr lang="en" sz="1000">
                <a:solidFill>
                  <a:srgbClr val="000000"/>
                </a:solidFill>
                <a:highlight>
                  <a:srgbClr val="FFFFFF"/>
                </a:highlight>
              </a:rPr>
              <a:t>readv-iov(fd, sequence, iov_len, data)</a:t>
            </a:r>
            <a:endParaRPr sz="1000">
              <a:solidFill>
                <a:srgbClr val="000000"/>
              </a:solidFill>
              <a:highlight>
                <a:srgbClr val="FFFFFF"/>
              </a:highlight>
            </a:endParaRPr>
          </a:p>
          <a:p>
            <a:pPr indent="-342900" lvl="0" marL="457200" rtl="0">
              <a:spcBef>
                <a:spcPts val="0"/>
              </a:spcBef>
              <a:spcAft>
                <a:spcPts val="0"/>
              </a:spcAft>
              <a:buClr>
                <a:srgbClr val="000000"/>
              </a:buClr>
              <a:buSzPts val="1800"/>
              <a:buChar char="●"/>
            </a:pPr>
            <a:r>
              <a:rPr lang="en">
                <a:solidFill>
                  <a:srgbClr val="000000"/>
                </a:solidFill>
              </a:rPr>
              <a:t>Are we supposed to change the SNIA document?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We have common field for each extent</a:t>
            </a:r>
            <a:endParaRPr>
              <a:solidFill>
                <a:srgbClr val="000000"/>
              </a:solidFill>
            </a:endParaRPr>
          </a:p>
          <a:p>
            <a:pPr indent="-317500" lvl="1" marL="914400" rtl="0">
              <a:spcBef>
                <a:spcPts val="0"/>
              </a:spcBef>
              <a:spcAft>
                <a:spcPts val="0"/>
              </a:spcAft>
              <a:buClr>
                <a:srgbClr val="000000"/>
              </a:buClr>
              <a:buSzPts val="1400"/>
              <a:buChar char="○"/>
            </a:pPr>
            <a:r>
              <a:rPr lang="en" sz="1050">
                <a:solidFill>
                  <a:srgbClr val="000000"/>
                </a:solidFill>
              </a:rPr>
              <a:t>Common(time_called,errno_number,return_value);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What will be the errno_number and return_value for ‘readv-iov’ extents?</a:t>
            </a:r>
            <a:endParaRPr>
              <a:solidFill>
                <a:srgbClr val="000000"/>
              </a:solidFill>
            </a:endParaRPr>
          </a:p>
        </p:txBody>
      </p:sp>
      <p:sp>
        <p:nvSpPr>
          <p:cNvPr id="1219" name="Shape 12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3" name="Shape 1223"/>
        <p:cNvGrpSpPr/>
        <p:nvPr/>
      </p:nvGrpSpPr>
      <p:grpSpPr>
        <a:xfrm>
          <a:off x="0" y="0"/>
          <a:ext cx="0" cy="0"/>
          <a:chOff x="0" y="0"/>
          <a:chExt cx="0" cy="0"/>
        </a:xfrm>
      </p:grpSpPr>
      <p:sp>
        <p:nvSpPr>
          <p:cNvPr id="1224" name="Shape 12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Utimes System Call - I</a:t>
            </a:r>
            <a:endParaRPr/>
          </a:p>
        </p:txBody>
      </p:sp>
      <p:sp>
        <p:nvSpPr>
          <p:cNvPr id="1225" name="Shape 12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Replayer Part -&gt;</a:t>
            </a:r>
            <a:endParaRPr>
              <a:solidFill>
                <a:schemeClr val="dk1"/>
              </a:solidFill>
            </a:endParaRPr>
          </a:p>
          <a:p>
            <a:pPr indent="-342900" lvl="0" marL="457200" rtl="0">
              <a:spcBef>
                <a:spcPts val="1600"/>
              </a:spcBef>
              <a:spcAft>
                <a:spcPts val="0"/>
              </a:spcAft>
              <a:buClr>
                <a:schemeClr val="dk1"/>
              </a:buClr>
              <a:buSzPts val="1800"/>
              <a:buChar char="●"/>
            </a:pPr>
            <a:r>
              <a:rPr lang="en">
                <a:solidFill>
                  <a:schemeClr val="dk1"/>
                </a:solidFill>
              </a:rPr>
              <a:t>Added new Utimes System Call as subclass of UtimeSystemCallTraceReplayModule class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Expanded replayer to replay utimes system call.</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Modified Makefile to build new module.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Updated README on how to take strace for utimes system call.</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Added a test program to test utimes system call.</a:t>
            </a:r>
            <a:endParaRPr>
              <a:solidFill>
                <a:schemeClr val="dk1"/>
              </a:solidFill>
            </a:endParaRPr>
          </a:p>
          <a:p>
            <a:pPr indent="0" lvl="0" marL="0" rtl="0">
              <a:spcBef>
                <a:spcPts val="1600"/>
              </a:spcBef>
              <a:spcAft>
                <a:spcPts val="0"/>
              </a:spcAft>
              <a:buNone/>
            </a:pPr>
            <a:r>
              <a:t/>
            </a:r>
            <a:endParaRPr>
              <a:solidFill>
                <a:schemeClr val="dk1"/>
              </a:solidFill>
            </a:endParaRPr>
          </a:p>
          <a:p>
            <a:pPr indent="0" lvl="0" marL="0" rtl="0">
              <a:spcBef>
                <a:spcPts val="1600"/>
              </a:spcBef>
              <a:spcAft>
                <a:spcPts val="1600"/>
              </a:spcAft>
              <a:buNone/>
            </a:pPr>
            <a:r>
              <a:t/>
            </a:r>
            <a:endParaRPr/>
          </a:p>
        </p:txBody>
      </p:sp>
      <p:sp>
        <p:nvSpPr>
          <p:cNvPr id="1226" name="Shape 12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sp>
        <p:nvSpPr>
          <p:cNvPr id="1231" name="Shape 12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Utimes System Call - II</a:t>
            </a:r>
            <a:endParaRPr/>
          </a:p>
        </p:txBody>
      </p:sp>
      <p:sp>
        <p:nvSpPr>
          <p:cNvPr id="1232" name="Shape 12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Converter Part -&gt;</a:t>
            </a:r>
            <a:endParaRPr>
              <a:solidFill>
                <a:schemeClr val="dk1"/>
              </a:solidFill>
            </a:endParaRPr>
          </a:p>
          <a:p>
            <a:pPr indent="-342900" lvl="0" marL="457200" rtl="0">
              <a:spcBef>
                <a:spcPts val="1600"/>
              </a:spcBef>
              <a:spcAft>
                <a:spcPts val="0"/>
              </a:spcAft>
              <a:buClr>
                <a:schemeClr val="dk1"/>
              </a:buClr>
              <a:buSzPts val="1800"/>
              <a:buChar char="●"/>
            </a:pPr>
            <a:r>
              <a:rPr lang="en">
                <a:solidFill>
                  <a:schemeClr val="dk1"/>
                </a:solidFill>
              </a:rPr>
              <a:t>Used process_utime_args() function to convert strace to CSV format.</a:t>
            </a:r>
            <a:endParaRPr>
              <a:solidFill>
                <a:schemeClr val="dk1"/>
              </a:solidFill>
            </a:endParaRPr>
          </a:p>
          <a:p>
            <a:pPr indent="-342900" lvl="0" marL="457200" marR="0" rtl="0" algn="l">
              <a:lnSpc>
                <a:spcPct val="115000"/>
              </a:lnSpc>
              <a:spcBef>
                <a:spcPts val="0"/>
              </a:spcBef>
              <a:spcAft>
                <a:spcPts val="0"/>
              </a:spcAft>
              <a:buClr>
                <a:schemeClr val="dk1"/>
              </a:buClr>
              <a:buSzPts val="1800"/>
              <a:buFont typeface="Arial"/>
              <a:buChar char="●"/>
            </a:pPr>
            <a:r>
              <a:rPr lang="en">
                <a:solidFill>
                  <a:schemeClr val="dk1"/>
                </a:solidFill>
              </a:rPr>
              <a:t>Same as Utime System Call</a:t>
            </a:r>
            <a:endParaRPr>
              <a:solidFill>
                <a:schemeClr val="dk1"/>
              </a:solidFill>
            </a:endParaRPr>
          </a:p>
          <a:p>
            <a:pPr indent="-342900" lvl="0" marL="457200" marR="0" rtl="0" algn="l">
              <a:lnSpc>
                <a:spcPct val="115000"/>
              </a:lnSpc>
              <a:spcBef>
                <a:spcPts val="0"/>
              </a:spcBef>
              <a:spcAft>
                <a:spcPts val="0"/>
              </a:spcAft>
              <a:buClr>
                <a:schemeClr val="dk1"/>
              </a:buClr>
              <a:buSzPts val="1800"/>
              <a:buChar char="●"/>
            </a:pPr>
            <a:r>
              <a:rPr lang="en">
                <a:solidFill>
                  <a:schemeClr val="dk1"/>
                </a:solidFill>
              </a:rPr>
              <a:t>Added spec string for utimes system call.</a:t>
            </a:r>
            <a:endParaRPr>
              <a:solidFill>
                <a:schemeClr val="dk1"/>
              </a:solidFill>
            </a:endParaRPr>
          </a:p>
          <a:p>
            <a:pPr indent="0" lvl="0" marL="0" rtl="0">
              <a:spcBef>
                <a:spcPts val="1600"/>
              </a:spcBef>
              <a:spcAft>
                <a:spcPts val="1600"/>
              </a:spcAft>
              <a:buNone/>
            </a:pPr>
            <a:r>
              <a:t/>
            </a:r>
            <a:endParaRPr/>
          </a:p>
        </p:txBody>
      </p:sp>
      <p:sp>
        <p:nvSpPr>
          <p:cNvPr id="1233" name="Shape 12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7" name="Shape 1237"/>
        <p:cNvGrpSpPr/>
        <p:nvPr/>
      </p:nvGrpSpPr>
      <p:grpSpPr>
        <a:xfrm>
          <a:off x="0" y="0"/>
          <a:ext cx="0" cy="0"/>
          <a:chOff x="0" y="0"/>
          <a:chExt cx="0" cy="0"/>
        </a:xfrm>
      </p:grpSpPr>
      <p:sp>
        <p:nvSpPr>
          <p:cNvPr id="1238" name="Shape 12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nSpc>
                <a:spcPct val="115000"/>
              </a:lnSpc>
              <a:spcBef>
                <a:spcPts val="0"/>
              </a:spcBef>
              <a:spcAft>
                <a:spcPts val="1600"/>
              </a:spcAft>
              <a:buNone/>
            </a:pPr>
            <a:r>
              <a:rPr lang="en" sz="1800"/>
              <a:t>Parsing of stat system call strace</a:t>
            </a:r>
            <a:endParaRPr/>
          </a:p>
        </p:txBody>
      </p:sp>
      <p:sp>
        <p:nvSpPr>
          <p:cNvPr id="1239" name="Shape 12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Strace format for stat system call:</a:t>
            </a:r>
            <a:endParaRPr/>
          </a:p>
          <a:p>
            <a:pPr indent="-317500" lvl="1" marL="914400" rtl="0">
              <a:spcBef>
                <a:spcPts val="0"/>
              </a:spcBef>
              <a:spcAft>
                <a:spcPts val="0"/>
              </a:spcAft>
              <a:buSzPts val="1400"/>
              <a:buChar char="○"/>
            </a:pPr>
            <a:r>
              <a:rPr lang="en" sz="1050">
                <a:solidFill>
                  <a:schemeClr val="dk1"/>
                </a:solidFill>
              </a:rPr>
              <a:t>1460839568.377194 stat(</a:t>
            </a:r>
            <a:r>
              <a:rPr lang="en" sz="1050">
                <a:solidFill>
                  <a:srgbClr val="C33720"/>
                </a:solidFill>
              </a:rPr>
              <a:t>"test_dir"</a:t>
            </a:r>
            <a:r>
              <a:rPr lang="en" sz="1050">
                <a:solidFill>
                  <a:schemeClr val="dk1"/>
                </a:solidFill>
              </a:rPr>
              <a:t>, {st_dev</a:t>
            </a:r>
            <a:r>
              <a:rPr lang="en" sz="1050">
                <a:solidFill>
                  <a:srgbClr val="CE7924"/>
                </a:solidFill>
              </a:rPr>
              <a:t>=</a:t>
            </a:r>
            <a:r>
              <a:rPr lang="en" sz="1050">
                <a:solidFill>
                  <a:schemeClr val="dk1"/>
                </a:solidFill>
              </a:rPr>
              <a:t>makedev(</a:t>
            </a:r>
            <a:r>
              <a:rPr lang="en" sz="1050">
                <a:solidFill>
                  <a:srgbClr val="C33720"/>
                </a:solidFill>
              </a:rPr>
              <a:t>252</a:t>
            </a:r>
            <a:r>
              <a:rPr lang="en" sz="1050">
                <a:solidFill>
                  <a:schemeClr val="dk1"/>
                </a:solidFill>
              </a:rPr>
              <a:t>, </a:t>
            </a:r>
            <a:r>
              <a:rPr lang="en" sz="1050">
                <a:solidFill>
                  <a:srgbClr val="C33720"/>
                </a:solidFill>
              </a:rPr>
              <a:t>0</a:t>
            </a:r>
            <a:r>
              <a:rPr lang="en" sz="1050">
                <a:solidFill>
                  <a:schemeClr val="dk1"/>
                </a:solidFill>
              </a:rPr>
              <a:t>),</a:t>
            </a:r>
            <a:r>
              <a:rPr lang="en" sz="1050">
                <a:solidFill>
                  <a:srgbClr val="34BBC7"/>
                </a:solidFill>
              </a:rPr>
              <a:t> st_ino</a:t>
            </a:r>
            <a:r>
              <a:rPr lang="en" sz="1050">
                <a:solidFill>
                  <a:srgbClr val="CE7924"/>
                </a:solidFill>
              </a:rPr>
              <a:t>=</a:t>
            </a:r>
            <a:r>
              <a:rPr lang="en" sz="1050">
                <a:solidFill>
                  <a:srgbClr val="C33720"/>
                </a:solidFill>
              </a:rPr>
              <a:t>144955</a:t>
            </a:r>
            <a:r>
              <a:rPr lang="en" sz="1050">
                <a:solidFill>
                  <a:schemeClr val="dk1"/>
                </a:solidFill>
              </a:rPr>
              <a:t>,</a:t>
            </a:r>
            <a:r>
              <a:rPr lang="en" sz="1050">
                <a:solidFill>
                  <a:srgbClr val="34BBC7"/>
                </a:solidFill>
              </a:rPr>
              <a:t> st_mode</a:t>
            </a:r>
            <a:r>
              <a:rPr lang="en" sz="1050">
                <a:solidFill>
                  <a:srgbClr val="CE7924"/>
                </a:solidFill>
              </a:rPr>
              <a:t>=</a:t>
            </a:r>
            <a:r>
              <a:rPr lang="en" sz="1050">
                <a:solidFill>
                  <a:schemeClr val="dk1"/>
                </a:solidFill>
              </a:rPr>
              <a:t>S_IFDIR|0775,</a:t>
            </a:r>
            <a:r>
              <a:rPr lang="en" sz="1050">
                <a:solidFill>
                  <a:srgbClr val="34BBC7"/>
                </a:solidFill>
              </a:rPr>
              <a:t> st_nlink</a:t>
            </a:r>
            <a:r>
              <a:rPr lang="en" sz="1050">
                <a:solidFill>
                  <a:srgbClr val="CE7924"/>
                </a:solidFill>
              </a:rPr>
              <a:t>=</a:t>
            </a:r>
            <a:r>
              <a:rPr lang="en" sz="1050">
                <a:solidFill>
                  <a:srgbClr val="C33720"/>
                </a:solidFill>
              </a:rPr>
              <a:t>3</a:t>
            </a:r>
            <a:r>
              <a:rPr lang="en" sz="1050">
                <a:solidFill>
                  <a:schemeClr val="dk1"/>
                </a:solidFill>
              </a:rPr>
              <a:t>,</a:t>
            </a:r>
            <a:r>
              <a:rPr lang="en" sz="1050">
                <a:solidFill>
                  <a:srgbClr val="34BBC7"/>
                </a:solidFill>
              </a:rPr>
              <a:t> st_uid</a:t>
            </a:r>
            <a:r>
              <a:rPr lang="en" sz="1050">
                <a:solidFill>
                  <a:srgbClr val="CE7924"/>
                </a:solidFill>
              </a:rPr>
              <a:t>=</a:t>
            </a:r>
            <a:r>
              <a:rPr lang="en" sz="1050">
                <a:solidFill>
                  <a:srgbClr val="C33720"/>
                </a:solidFill>
              </a:rPr>
              <a:t>1000</a:t>
            </a:r>
            <a:r>
              <a:rPr lang="en" sz="1050">
                <a:solidFill>
                  <a:schemeClr val="dk1"/>
                </a:solidFill>
              </a:rPr>
              <a:t>,</a:t>
            </a:r>
            <a:r>
              <a:rPr lang="en" sz="1050">
                <a:solidFill>
                  <a:srgbClr val="34BBC7"/>
                </a:solidFill>
              </a:rPr>
              <a:t> st_gid</a:t>
            </a:r>
            <a:r>
              <a:rPr lang="en" sz="1050">
                <a:solidFill>
                  <a:srgbClr val="CE7924"/>
                </a:solidFill>
              </a:rPr>
              <a:t>=</a:t>
            </a:r>
            <a:r>
              <a:rPr lang="en" sz="1050">
                <a:solidFill>
                  <a:srgbClr val="C33720"/>
                </a:solidFill>
              </a:rPr>
              <a:t>1000</a:t>
            </a:r>
            <a:r>
              <a:rPr lang="en" sz="1050">
                <a:solidFill>
                  <a:schemeClr val="dk1"/>
                </a:solidFill>
              </a:rPr>
              <a:t>,</a:t>
            </a:r>
            <a:r>
              <a:rPr lang="en" sz="1050">
                <a:solidFill>
                  <a:srgbClr val="34BBC7"/>
                </a:solidFill>
              </a:rPr>
              <a:t> st_blksize</a:t>
            </a:r>
            <a:r>
              <a:rPr lang="en" sz="1050">
                <a:solidFill>
                  <a:srgbClr val="CE7924"/>
                </a:solidFill>
              </a:rPr>
              <a:t>=</a:t>
            </a:r>
            <a:r>
              <a:rPr lang="en" sz="1050">
                <a:solidFill>
                  <a:srgbClr val="C33720"/>
                </a:solidFill>
              </a:rPr>
              <a:t>4096</a:t>
            </a:r>
            <a:r>
              <a:rPr lang="en" sz="1050">
                <a:solidFill>
                  <a:schemeClr val="dk1"/>
                </a:solidFill>
              </a:rPr>
              <a:t>,</a:t>
            </a:r>
            <a:r>
              <a:rPr lang="en" sz="1050">
                <a:solidFill>
                  <a:srgbClr val="34BBC7"/>
                </a:solidFill>
              </a:rPr>
              <a:t> st</a:t>
            </a:r>
            <a:r>
              <a:rPr lang="en" sz="1050">
                <a:solidFill>
                  <a:srgbClr val="CE7924"/>
                </a:solidFill>
              </a:rPr>
              <a:t>    </a:t>
            </a:r>
            <a:r>
              <a:rPr lang="en" sz="1050">
                <a:solidFill>
                  <a:srgbClr val="34BBC7"/>
                </a:solidFill>
              </a:rPr>
              <a:t>_blocks</a:t>
            </a:r>
            <a:r>
              <a:rPr lang="en" sz="1050">
                <a:solidFill>
                  <a:srgbClr val="CE7924"/>
                </a:solidFill>
              </a:rPr>
              <a:t>=</a:t>
            </a:r>
            <a:r>
              <a:rPr lang="en" sz="1050">
                <a:solidFill>
                  <a:srgbClr val="C33720"/>
                </a:solidFill>
              </a:rPr>
              <a:t>8</a:t>
            </a:r>
            <a:r>
              <a:rPr lang="en" sz="1050">
                <a:solidFill>
                  <a:schemeClr val="dk1"/>
                </a:solidFill>
              </a:rPr>
              <a:t>,</a:t>
            </a:r>
            <a:r>
              <a:rPr lang="en" sz="1050">
                <a:solidFill>
                  <a:srgbClr val="34BBC7"/>
                </a:solidFill>
              </a:rPr>
              <a:t> st_size</a:t>
            </a:r>
            <a:r>
              <a:rPr lang="en" sz="1050">
                <a:solidFill>
                  <a:srgbClr val="CE7924"/>
                </a:solidFill>
              </a:rPr>
              <a:t>=</a:t>
            </a:r>
            <a:r>
              <a:rPr lang="en" sz="1050">
                <a:solidFill>
                  <a:srgbClr val="C33720"/>
                </a:solidFill>
              </a:rPr>
              <a:t>4096</a:t>
            </a:r>
            <a:r>
              <a:rPr lang="en" sz="1050">
                <a:solidFill>
                  <a:schemeClr val="dk1"/>
                </a:solidFill>
              </a:rPr>
              <a:t>,</a:t>
            </a:r>
            <a:r>
              <a:rPr lang="en" sz="1050">
                <a:solidFill>
                  <a:srgbClr val="34BBC7"/>
                </a:solidFill>
              </a:rPr>
              <a:t> st_atime</a:t>
            </a:r>
            <a:r>
              <a:rPr lang="en" sz="1050">
                <a:solidFill>
                  <a:srgbClr val="CE7924"/>
                </a:solidFill>
              </a:rPr>
              <a:t>=</a:t>
            </a:r>
            <a:r>
              <a:rPr lang="en" sz="1050">
                <a:solidFill>
                  <a:srgbClr val="C33720"/>
                </a:solidFill>
              </a:rPr>
              <a:t>2016</a:t>
            </a:r>
            <a:r>
              <a:rPr lang="en" sz="1050">
                <a:solidFill>
                  <a:schemeClr val="dk1"/>
                </a:solidFill>
              </a:rPr>
              <a:t>/</a:t>
            </a:r>
            <a:r>
              <a:rPr lang="en" sz="1050">
                <a:solidFill>
                  <a:srgbClr val="C33720"/>
                </a:solidFill>
              </a:rPr>
              <a:t>04</a:t>
            </a:r>
            <a:r>
              <a:rPr lang="en" sz="1050">
                <a:solidFill>
                  <a:schemeClr val="dk1"/>
                </a:solidFill>
              </a:rPr>
              <a:t>/</a:t>
            </a:r>
            <a:r>
              <a:rPr lang="en" sz="1050">
                <a:solidFill>
                  <a:srgbClr val="C33720"/>
                </a:solidFill>
              </a:rPr>
              <a:t>16</a:t>
            </a:r>
            <a:r>
              <a:rPr lang="en" sz="1050">
                <a:solidFill>
                  <a:schemeClr val="dk1"/>
                </a:solidFill>
              </a:rPr>
              <a:t>-</a:t>
            </a:r>
            <a:r>
              <a:rPr lang="en" sz="1050">
                <a:solidFill>
                  <a:srgbClr val="C33720"/>
                </a:solidFill>
              </a:rPr>
              <a:t>12</a:t>
            </a:r>
            <a:r>
              <a:rPr lang="en" sz="1050">
                <a:solidFill>
                  <a:schemeClr val="dk1"/>
                </a:solidFill>
              </a:rPr>
              <a:t>:</a:t>
            </a:r>
            <a:r>
              <a:rPr lang="en" sz="1050">
                <a:solidFill>
                  <a:srgbClr val="C33720"/>
                </a:solidFill>
              </a:rPr>
              <a:t>54</a:t>
            </a:r>
            <a:r>
              <a:rPr lang="en" sz="1050">
                <a:solidFill>
                  <a:schemeClr val="dk1"/>
                </a:solidFill>
              </a:rPr>
              <a:t>:</a:t>
            </a:r>
            <a:r>
              <a:rPr lang="en" sz="1050">
                <a:solidFill>
                  <a:srgbClr val="C33720"/>
                </a:solidFill>
              </a:rPr>
              <a:t>23</a:t>
            </a:r>
            <a:r>
              <a:rPr lang="en" sz="1050">
                <a:solidFill>
                  <a:schemeClr val="dk1"/>
                </a:solidFill>
              </a:rPr>
              <a:t>,</a:t>
            </a:r>
            <a:r>
              <a:rPr lang="en" sz="1050">
                <a:solidFill>
                  <a:srgbClr val="34BBC7"/>
                </a:solidFill>
              </a:rPr>
              <a:t> st_mtime</a:t>
            </a:r>
            <a:r>
              <a:rPr lang="en" sz="1050">
                <a:solidFill>
                  <a:srgbClr val="CE7924"/>
                </a:solidFill>
              </a:rPr>
              <a:t>=</a:t>
            </a:r>
            <a:r>
              <a:rPr lang="en" sz="1050">
                <a:solidFill>
                  <a:srgbClr val="C33720"/>
                </a:solidFill>
              </a:rPr>
              <a:t>2016</a:t>
            </a:r>
            <a:r>
              <a:rPr lang="en" sz="1050">
                <a:solidFill>
                  <a:schemeClr val="dk1"/>
                </a:solidFill>
              </a:rPr>
              <a:t>/</a:t>
            </a:r>
            <a:r>
              <a:rPr lang="en" sz="1050">
                <a:solidFill>
                  <a:srgbClr val="C33720"/>
                </a:solidFill>
              </a:rPr>
              <a:t>04</a:t>
            </a:r>
            <a:r>
              <a:rPr lang="en" sz="1050">
                <a:solidFill>
                  <a:schemeClr val="dk1"/>
                </a:solidFill>
              </a:rPr>
              <a:t>/</a:t>
            </a:r>
            <a:r>
              <a:rPr lang="en" sz="1050">
                <a:solidFill>
                  <a:srgbClr val="C33720"/>
                </a:solidFill>
              </a:rPr>
              <a:t>16</a:t>
            </a:r>
            <a:r>
              <a:rPr lang="en" sz="1050">
                <a:solidFill>
                  <a:schemeClr val="dk1"/>
                </a:solidFill>
              </a:rPr>
              <a:t>-</a:t>
            </a:r>
            <a:r>
              <a:rPr lang="en" sz="1050">
                <a:solidFill>
                  <a:srgbClr val="C33720"/>
                </a:solidFill>
              </a:rPr>
              <a:t>12</a:t>
            </a:r>
            <a:r>
              <a:rPr lang="en" sz="1050">
                <a:solidFill>
                  <a:schemeClr val="dk1"/>
                </a:solidFill>
              </a:rPr>
              <a:t>:</a:t>
            </a:r>
            <a:r>
              <a:rPr lang="en" sz="1050">
                <a:solidFill>
                  <a:srgbClr val="C33720"/>
                </a:solidFill>
              </a:rPr>
              <a:t>53</a:t>
            </a:r>
            <a:r>
              <a:rPr lang="en" sz="1050">
                <a:solidFill>
                  <a:schemeClr val="dk1"/>
                </a:solidFill>
              </a:rPr>
              <a:t>:</a:t>
            </a:r>
            <a:r>
              <a:rPr lang="en" sz="1050">
                <a:solidFill>
                  <a:srgbClr val="C33720"/>
                </a:solidFill>
              </a:rPr>
              <a:t>52</a:t>
            </a:r>
            <a:r>
              <a:rPr lang="en" sz="1050">
                <a:solidFill>
                  <a:schemeClr val="dk1"/>
                </a:solidFill>
              </a:rPr>
              <a:t>,</a:t>
            </a:r>
            <a:r>
              <a:rPr lang="en" sz="1050">
                <a:solidFill>
                  <a:srgbClr val="34BBC7"/>
                </a:solidFill>
              </a:rPr>
              <a:t> st_ctime</a:t>
            </a:r>
            <a:r>
              <a:rPr lang="en" sz="1050">
                <a:solidFill>
                  <a:srgbClr val="CE7924"/>
                </a:solidFill>
              </a:rPr>
              <a:t>=</a:t>
            </a:r>
            <a:r>
              <a:rPr lang="en" sz="1050">
                <a:solidFill>
                  <a:srgbClr val="C33720"/>
                </a:solidFill>
              </a:rPr>
              <a:t>2016</a:t>
            </a:r>
            <a:r>
              <a:rPr lang="en" sz="1050">
                <a:solidFill>
                  <a:schemeClr val="dk1"/>
                </a:solidFill>
              </a:rPr>
              <a:t>/</a:t>
            </a:r>
            <a:r>
              <a:rPr lang="en" sz="1050">
                <a:solidFill>
                  <a:srgbClr val="C33720"/>
                </a:solidFill>
              </a:rPr>
              <a:t>04</a:t>
            </a:r>
            <a:r>
              <a:rPr lang="en" sz="1050">
                <a:solidFill>
                  <a:schemeClr val="dk1"/>
                </a:solidFill>
              </a:rPr>
              <a:t>/</a:t>
            </a:r>
            <a:r>
              <a:rPr lang="en" sz="1050">
                <a:solidFill>
                  <a:srgbClr val="C33720"/>
                </a:solidFill>
              </a:rPr>
              <a:t>16</a:t>
            </a:r>
            <a:r>
              <a:rPr lang="en" sz="1050">
                <a:solidFill>
                  <a:schemeClr val="dk1"/>
                </a:solidFill>
              </a:rPr>
              <a:t>-</a:t>
            </a:r>
            <a:r>
              <a:rPr lang="en" sz="1050">
                <a:solidFill>
                  <a:srgbClr val="C33720"/>
                </a:solidFill>
              </a:rPr>
              <a:t>12</a:t>
            </a:r>
            <a:r>
              <a:rPr lang="en" sz="1050">
                <a:solidFill>
                  <a:schemeClr val="dk1"/>
                </a:solidFill>
              </a:rPr>
              <a:t>:</a:t>
            </a:r>
            <a:r>
              <a:rPr lang="en" sz="1050">
                <a:solidFill>
                  <a:srgbClr val="C33720"/>
                </a:solidFill>
              </a:rPr>
              <a:t>53</a:t>
            </a:r>
            <a:r>
              <a:rPr lang="en" sz="1050">
                <a:solidFill>
                  <a:schemeClr val="dk1"/>
                </a:solidFill>
              </a:rPr>
              <a:t>:</a:t>
            </a:r>
            <a:r>
              <a:rPr lang="en" sz="1050">
                <a:solidFill>
                  <a:srgbClr val="C33720"/>
                </a:solidFill>
              </a:rPr>
              <a:t>52</a:t>
            </a:r>
            <a:r>
              <a:rPr lang="en" sz="1050">
                <a:solidFill>
                  <a:schemeClr val="dk1"/>
                </a:solidFill>
              </a:rPr>
              <a:t>}) </a:t>
            </a:r>
            <a:r>
              <a:rPr lang="en" sz="1050">
                <a:solidFill>
                  <a:srgbClr val="CE7924"/>
                </a:solidFill>
              </a:rPr>
              <a:t>=</a:t>
            </a:r>
            <a:r>
              <a:rPr lang="en" sz="1050">
                <a:solidFill>
                  <a:schemeClr val="dk1"/>
                </a:solidFill>
              </a:rPr>
              <a:t> </a:t>
            </a:r>
            <a:r>
              <a:rPr lang="en" sz="1050">
                <a:solidFill>
                  <a:srgbClr val="C33720"/>
                </a:solidFill>
              </a:rPr>
              <a:t>0</a:t>
            </a:r>
            <a:endParaRPr/>
          </a:p>
          <a:p>
            <a:pPr indent="-342900" lvl="0" marL="457200" rtl="0">
              <a:spcBef>
                <a:spcPts val="0"/>
              </a:spcBef>
              <a:spcAft>
                <a:spcPts val="0"/>
              </a:spcAft>
              <a:buSzPts val="1800"/>
              <a:buChar char="●"/>
            </a:pPr>
            <a:r>
              <a:rPr lang="en"/>
              <a:t>If filename contains ‘,’ or ‘{’ or ‘}’, our parsing will fail.</a:t>
            </a:r>
            <a:endParaRPr/>
          </a:p>
          <a:p>
            <a:pPr indent="-342900" lvl="0" marL="457200">
              <a:spcBef>
                <a:spcPts val="0"/>
              </a:spcBef>
              <a:spcAft>
                <a:spcPts val="0"/>
              </a:spcAft>
              <a:buSzPts val="1800"/>
              <a:buChar char="●"/>
            </a:pPr>
            <a:r>
              <a:rPr lang="en"/>
              <a:t>How to deal with this condition?</a:t>
            </a:r>
            <a:endParaRPr/>
          </a:p>
        </p:txBody>
      </p:sp>
      <p:sp>
        <p:nvSpPr>
          <p:cNvPr id="1240" name="Shape 12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Shape 12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Plans for next week</a:t>
            </a:r>
            <a:endParaRPr/>
          </a:p>
        </p:txBody>
      </p:sp>
      <p:sp>
        <p:nvSpPr>
          <p:cNvPr id="1246" name="Shape 12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Leixiang:</a:t>
            </a:r>
            <a:endParaRPr>
              <a:solidFill>
                <a:schemeClr val="dk1"/>
              </a:solidFill>
            </a:endParaRPr>
          </a:p>
          <a:p>
            <a:pPr indent="-317500" lvl="1" marL="914400" rtl="0">
              <a:spcBef>
                <a:spcPts val="0"/>
              </a:spcBef>
              <a:spcAft>
                <a:spcPts val="0"/>
              </a:spcAft>
              <a:buClr>
                <a:schemeClr val="dk1"/>
              </a:buClr>
              <a:buSzPts val="1400"/>
              <a:buAutoNum type="alphaLcPeriod"/>
            </a:pPr>
            <a:r>
              <a:rPr lang="en">
                <a:solidFill>
                  <a:schemeClr val="dk1"/>
                </a:solidFill>
              </a:rPr>
              <a:t>What happens in strace and say read(2) when you get non-alphanumeric bytes, try to ensure we can parse that and store it correctly in trace. Need DS to support a variable length buffer of ANY bytes (including zeros).  Same for readv() etc.</a:t>
            </a:r>
            <a:endParaRPr>
              <a:solidFill>
                <a:schemeClr val="dk1"/>
              </a:solidFill>
            </a:endParaRPr>
          </a:p>
          <a:p>
            <a:pPr indent="-317500" lvl="1" marL="914400" rtl="0">
              <a:spcBef>
                <a:spcPts val="0"/>
              </a:spcBef>
              <a:spcAft>
                <a:spcPts val="0"/>
              </a:spcAft>
              <a:buClr>
                <a:schemeClr val="dk1"/>
              </a:buClr>
              <a:buSzPts val="1400"/>
              <a:buAutoNum type="alphaLcPeriod"/>
            </a:pPr>
            <a:r>
              <a:rPr lang="en">
                <a:solidFill>
                  <a:schemeClr val="dk1"/>
                </a:solidFill>
              </a:rPr>
              <a:t>Test tracing syscalls that read/write binary bytes (say from an executable)</a:t>
            </a:r>
            <a:endParaRPr>
              <a:solidFill>
                <a:schemeClr val="dk1"/>
              </a:solidFill>
            </a:endParaRPr>
          </a:p>
          <a:p>
            <a:pPr indent="-317500" lvl="1" marL="914400" rtl="0">
              <a:spcBef>
                <a:spcPts val="0"/>
              </a:spcBef>
              <a:spcAft>
                <a:spcPts val="0"/>
              </a:spcAft>
              <a:buClr>
                <a:schemeClr val="dk1"/>
              </a:buClr>
              <a:buSzPts val="1400"/>
              <a:buAutoNum type="alphaLcPeriod"/>
            </a:pPr>
            <a:r>
              <a:rPr lang="en">
                <a:solidFill>
                  <a:schemeClr val="dk1"/>
                </a:solidFill>
              </a:rPr>
              <a:t>Add UniqueID field</a:t>
            </a:r>
            <a:endParaRPr>
              <a:solidFill>
                <a:schemeClr val="dk1"/>
              </a:solidFill>
            </a:endParaRPr>
          </a:p>
          <a:p>
            <a:pPr indent="-317500" lvl="1" marL="914400" rtl="0">
              <a:spcBef>
                <a:spcPts val="0"/>
              </a:spcBef>
              <a:spcAft>
                <a:spcPts val="0"/>
              </a:spcAft>
              <a:buClr>
                <a:schemeClr val="dk1"/>
              </a:buClr>
              <a:buSzPts val="1400"/>
              <a:buAutoNum type="alphaLcPeriod"/>
            </a:pPr>
            <a:r>
              <a:rPr lang="en">
                <a:solidFill>
                  <a:schemeClr val="dk1"/>
                </a:solidFill>
              </a:rPr>
              <a:t>Add a default case in switch statement of testing script</a:t>
            </a:r>
            <a:endParaRPr>
              <a:solidFill>
                <a:schemeClr val="dk1"/>
              </a:solidFill>
            </a:endParaRPr>
          </a:p>
          <a:p>
            <a:pPr indent="-342900" lvl="0" marL="457200" rtl="0">
              <a:spcBef>
                <a:spcPts val="0"/>
              </a:spcBef>
              <a:spcAft>
                <a:spcPts val="0"/>
              </a:spcAft>
              <a:buClr>
                <a:srgbClr val="000000"/>
              </a:buClr>
              <a:buSzPts val="1800"/>
              <a:buChar char="●"/>
            </a:pPr>
            <a:r>
              <a:rPr lang="en">
                <a:solidFill>
                  <a:srgbClr val="000000"/>
                </a:solidFill>
              </a:rPr>
              <a:t>Shubhi:</a:t>
            </a:r>
            <a:endParaRPr>
              <a:solidFill>
                <a:schemeClr val="dk1"/>
              </a:solidFill>
            </a:endParaRPr>
          </a:p>
          <a:p>
            <a:pPr indent="-317500" lvl="1" marL="914400" rtl="0">
              <a:spcBef>
                <a:spcPts val="0"/>
              </a:spcBef>
              <a:spcAft>
                <a:spcPts val="0"/>
              </a:spcAft>
              <a:buClr>
                <a:schemeClr val="dk1"/>
              </a:buClr>
              <a:buSzPts val="1400"/>
              <a:buAutoNum type="alphaLcPeriod"/>
            </a:pPr>
            <a:r>
              <a:rPr lang="en">
                <a:solidFill>
                  <a:schemeClr val="dk1"/>
                </a:solidFill>
              </a:rPr>
              <a:t>Test what happens when capturing syscalls with special chars and binary chars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Evaluate the complexity of strace</a:t>
            </a:r>
            <a:endParaRPr>
              <a:solidFill>
                <a:schemeClr val="dk1"/>
              </a:solidFill>
            </a:endParaRPr>
          </a:p>
        </p:txBody>
      </p:sp>
      <p:sp>
        <p:nvSpPr>
          <p:cNvPr id="1247" name="Shape 12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1251" name="Shape 1251"/>
        <p:cNvGrpSpPr/>
        <p:nvPr/>
      </p:nvGrpSpPr>
      <p:grpSpPr>
        <a:xfrm>
          <a:off x="0" y="0"/>
          <a:ext cx="0" cy="0"/>
          <a:chOff x="0" y="0"/>
          <a:chExt cx="0" cy="0"/>
        </a:xfrm>
      </p:grpSpPr>
      <p:sp>
        <p:nvSpPr>
          <p:cNvPr id="1252" name="Shape 125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1253" name="Shape 125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April 25, 2016</a:t>
            </a:r>
            <a:endParaRPr/>
          </a:p>
        </p:txBody>
      </p:sp>
      <p:sp>
        <p:nvSpPr>
          <p:cNvPr id="1254" name="Shape 12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8" name="Shape 1258"/>
        <p:cNvGrpSpPr/>
        <p:nvPr/>
      </p:nvGrpSpPr>
      <p:grpSpPr>
        <a:xfrm>
          <a:off x="0" y="0"/>
          <a:ext cx="0" cy="0"/>
          <a:chOff x="0" y="0"/>
          <a:chExt cx="0" cy="0"/>
        </a:xfrm>
      </p:grpSpPr>
      <p:sp>
        <p:nvSpPr>
          <p:cNvPr id="1259" name="Shape 12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1260" name="Shape 12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Last week discussions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Add UniqueID field</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Add a test case for write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Explore strace capturing reading an object file.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Explore strace capturing reading an executable file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Converter issues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Test Stat system call with filename having special characters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Utime system call updates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Readv system call</a:t>
            </a:r>
            <a:endParaRPr>
              <a:solidFill>
                <a:schemeClr val="dk1"/>
              </a:solidFill>
            </a:endParaRPr>
          </a:p>
          <a:p>
            <a:pPr indent="0" lvl="0" marL="0" rtl="0">
              <a:spcBef>
                <a:spcPts val="1600"/>
              </a:spcBef>
              <a:spcAft>
                <a:spcPts val="1600"/>
              </a:spcAft>
              <a:buNone/>
            </a:pPr>
            <a:r>
              <a:t/>
            </a:r>
            <a:endParaRPr>
              <a:solidFill>
                <a:schemeClr val="dk1"/>
              </a:solidFill>
            </a:endParaRPr>
          </a:p>
        </p:txBody>
      </p:sp>
      <p:sp>
        <p:nvSpPr>
          <p:cNvPr id="1261" name="Shape 12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Current Structure</a:t>
            </a:r>
            <a:endParaRPr/>
          </a:p>
        </p:txBody>
      </p:sp>
      <p:sp>
        <p:nvSpPr>
          <p:cNvPr id="180" name="Shape 1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2000">
                <a:solidFill>
                  <a:schemeClr val="dk1"/>
                </a:solidFill>
              </a:rPr>
              <a:t>Base class: SystemCallTraceReplayModule</a:t>
            </a:r>
            <a:endParaRPr sz="2000">
              <a:solidFill>
                <a:schemeClr val="dk1"/>
              </a:solidFill>
            </a:endParaRPr>
          </a:p>
          <a:p>
            <a:pPr indent="0" lvl="0" marL="0" rtl="0">
              <a:lnSpc>
                <a:spcPct val="100000"/>
              </a:lnSpc>
              <a:spcBef>
                <a:spcPts val="0"/>
              </a:spcBef>
              <a:spcAft>
                <a:spcPts val="0"/>
              </a:spcAft>
              <a:buNone/>
            </a:pPr>
            <a:r>
              <a:rPr lang="en" sz="2000">
                <a:solidFill>
                  <a:schemeClr val="dk1"/>
                </a:solidFill>
              </a:rPr>
              <a:t>Extend it to implement additional system calls and put replaying part inside processRow() function. </a:t>
            </a:r>
            <a:endParaRPr sz="2000">
              <a:solidFill>
                <a:schemeClr val="dk1"/>
              </a:solidFill>
            </a:endParaRPr>
          </a:p>
          <a:p>
            <a:pPr indent="0" lvl="0" marL="0" rtl="0">
              <a:lnSpc>
                <a:spcPct val="100000"/>
              </a:lnSpc>
              <a:spcBef>
                <a:spcPts val="0"/>
              </a:spcBef>
              <a:spcAft>
                <a:spcPts val="0"/>
              </a:spcAft>
              <a:buNone/>
            </a:pPr>
            <a:r>
              <a:rPr lang="en" sz="2000">
                <a:solidFill>
                  <a:schemeClr val="dk1"/>
                </a:solidFill>
              </a:rPr>
              <a:t>ex. OpenSystemCallTraceReplayModule</a:t>
            </a:r>
            <a:endParaRPr sz="2000">
              <a:solidFill>
                <a:schemeClr val="dk1"/>
              </a:solidFill>
            </a:endParaRPr>
          </a:p>
          <a:p>
            <a:pPr indent="0" lvl="0" marL="0" rtl="0">
              <a:lnSpc>
                <a:spcPct val="100000"/>
              </a:lnSpc>
              <a:spcBef>
                <a:spcPts val="0"/>
              </a:spcBef>
              <a:spcAft>
                <a:spcPts val="0"/>
              </a:spcAft>
              <a:buNone/>
            </a:pPr>
            <a:r>
              <a:t/>
            </a:r>
            <a:endParaRPr sz="2000">
              <a:solidFill>
                <a:schemeClr val="dk1"/>
              </a:solidFill>
            </a:endParaRPr>
          </a:p>
          <a:p>
            <a:pPr indent="0" lvl="0" marL="0" rtl="0">
              <a:lnSpc>
                <a:spcPct val="100000"/>
              </a:lnSpc>
              <a:spcBef>
                <a:spcPts val="0"/>
              </a:spcBef>
              <a:spcAft>
                <a:spcPts val="0"/>
              </a:spcAft>
              <a:buNone/>
            </a:pPr>
            <a:r>
              <a:rPr lang="en" sz="2000">
                <a:solidFill>
                  <a:schemeClr val="dk1"/>
                </a:solidFill>
              </a:rPr>
              <a:t>Once constructed an instance of a system call class, put in it a priority queue and system calls will be replayed.</a:t>
            </a:r>
            <a:endParaRPr sz="2000">
              <a:solidFill>
                <a:schemeClr val="dk1"/>
              </a:solidFill>
            </a:endParaRPr>
          </a:p>
        </p:txBody>
      </p:sp>
      <p:sp>
        <p:nvSpPr>
          <p:cNvPr id="181" name="Shape 1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5" name="Shape 1265"/>
        <p:cNvGrpSpPr/>
        <p:nvPr/>
      </p:nvGrpSpPr>
      <p:grpSpPr>
        <a:xfrm>
          <a:off x="0" y="0"/>
          <a:ext cx="0" cy="0"/>
          <a:chOff x="0" y="0"/>
          <a:chExt cx="0" cy="0"/>
        </a:xfrm>
      </p:grpSpPr>
      <p:sp>
        <p:nvSpPr>
          <p:cNvPr id="1266" name="Shape 12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Add UniqueID field - Converter part</a:t>
            </a:r>
            <a:endParaRPr/>
          </a:p>
        </p:txBody>
      </p:sp>
      <p:sp>
        <p:nvSpPr>
          <p:cNvPr id="1267" name="Shape 12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Changed time_called field in the table to be nullable (It’s nullable in SNIA doc, but we changed it due to previous design, not changed it back).</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Added unique_id field in spec string Common</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Changed row_number variable in strace2csv to be global variable (moving outside of main function)</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Modified strace2csv-util.cpp to append row_number variable after return value.</a:t>
            </a:r>
            <a:endParaRPr>
              <a:solidFill>
                <a:schemeClr val="dk1"/>
              </a:solidFill>
            </a:endParaRPr>
          </a:p>
          <a:p>
            <a:pPr indent="0" lvl="0" marL="0" rtl="0">
              <a:spcBef>
                <a:spcPts val="1600"/>
              </a:spcBef>
              <a:spcAft>
                <a:spcPts val="0"/>
              </a:spcAft>
              <a:buNone/>
            </a:pPr>
            <a:r>
              <a:rPr lang="en">
                <a:solidFill>
                  <a:schemeClr val="dk1"/>
                </a:solidFill>
              </a:rPr>
              <a:t>Question:</a:t>
            </a:r>
            <a:endParaRPr>
              <a:solidFill>
                <a:schemeClr val="dk1"/>
              </a:solidFill>
            </a:endParaRPr>
          </a:p>
          <a:p>
            <a:pPr indent="-342900" lvl="0" marL="457200" rtl="0">
              <a:spcBef>
                <a:spcPts val="1600"/>
              </a:spcBef>
              <a:spcAft>
                <a:spcPts val="0"/>
              </a:spcAft>
              <a:buClr>
                <a:schemeClr val="dk1"/>
              </a:buClr>
              <a:buSzPts val="1800"/>
              <a:buChar char="●"/>
            </a:pPr>
            <a:r>
              <a:rPr lang="en">
                <a:solidFill>
                  <a:schemeClr val="dk1"/>
                </a:solidFill>
              </a:rPr>
              <a:t>Use unique_id or UniqueID? Field names in SNIA document start with lowercase, but UniqueID is different.</a:t>
            </a:r>
            <a:endParaRPr/>
          </a:p>
        </p:txBody>
      </p:sp>
      <p:sp>
        <p:nvSpPr>
          <p:cNvPr id="1268" name="Shape 12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2" name="Shape 1272"/>
        <p:cNvGrpSpPr/>
        <p:nvPr/>
      </p:nvGrpSpPr>
      <p:grpSpPr>
        <a:xfrm>
          <a:off x="0" y="0"/>
          <a:ext cx="0" cy="0"/>
          <a:chOff x="0" y="0"/>
          <a:chExt cx="0" cy="0"/>
        </a:xfrm>
      </p:grpSpPr>
      <p:sp>
        <p:nvSpPr>
          <p:cNvPr id="1273" name="Shape 12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Add UniqueID field - Replayer part</a:t>
            </a:r>
            <a:endParaRPr/>
          </a:p>
          <a:p>
            <a:pPr indent="0" lvl="0" marL="0" rtl="0">
              <a:spcBef>
                <a:spcPts val="0"/>
              </a:spcBef>
              <a:spcAft>
                <a:spcPts val="0"/>
              </a:spcAft>
              <a:buNone/>
            </a:pPr>
            <a:r>
              <a:t/>
            </a:r>
            <a:endParaRPr/>
          </a:p>
        </p:txBody>
      </p:sp>
      <p:sp>
        <p:nvSpPr>
          <p:cNvPr id="1274" name="Shape 12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Added unique_id_ field in base replaying module.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Modified print_common_fields() to print unique id.</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Modified replayer to use unique_id as the key to sort modules, NOT time_called.</a:t>
            </a:r>
            <a:endParaRPr/>
          </a:p>
        </p:txBody>
      </p:sp>
      <p:sp>
        <p:nvSpPr>
          <p:cNvPr id="1275" name="Shape 12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9" name="Shape 1279"/>
        <p:cNvGrpSpPr/>
        <p:nvPr/>
      </p:nvGrpSpPr>
      <p:grpSpPr>
        <a:xfrm>
          <a:off x="0" y="0"/>
          <a:ext cx="0" cy="0"/>
          <a:chOff x="0" y="0"/>
          <a:chExt cx="0" cy="0"/>
        </a:xfrm>
      </p:grpSpPr>
      <p:sp>
        <p:nvSpPr>
          <p:cNvPr id="1280" name="Shape 12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Add a test case for write</a:t>
            </a:r>
            <a:endParaRPr/>
          </a:p>
          <a:p>
            <a:pPr indent="0" lvl="0" marL="0" rtl="0">
              <a:spcBef>
                <a:spcPts val="0"/>
              </a:spcBef>
              <a:spcAft>
                <a:spcPts val="0"/>
              </a:spcAft>
              <a:buNone/>
            </a:pPr>
            <a:r>
              <a:t/>
            </a:r>
            <a:endParaRPr/>
          </a:p>
        </p:txBody>
      </p:sp>
      <p:sp>
        <p:nvSpPr>
          <p:cNvPr id="1281" name="Shape 12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First, added a default case in testing script switch statement. The default case only captures one system call.</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Wrote a test program for write system call</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Added a switch case for write - capture open,write, and close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Added Makefile rules for testing write in three modes.</a:t>
            </a:r>
            <a:endParaRPr>
              <a:solidFill>
                <a:schemeClr val="dk1"/>
              </a:solidFill>
            </a:endParaRPr>
          </a:p>
        </p:txBody>
      </p:sp>
      <p:sp>
        <p:nvSpPr>
          <p:cNvPr id="1282" name="Shape 12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6" name="Shape 1286"/>
        <p:cNvGrpSpPr/>
        <p:nvPr/>
      </p:nvGrpSpPr>
      <p:grpSpPr>
        <a:xfrm>
          <a:off x="0" y="0"/>
          <a:ext cx="0" cy="0"/>
          <a:chOff x="0" y="0"/>
          <a:chExt cx="0" cy="0"/>
        </a:xfrm>
      </p:grpSpPr>
      <p:sp>
        <p:nvSpPr>
          <p:cNvPr id="1287" name="Shape 12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Explore strace capturing reading an object file</a:t>
            </a:r>
            <a:endParaRPr/>
          </a:p>
          <a:p>
            <a:pPr indent="0" lvl="0" marL="0" rtl="0">
              <a:spcBef>
                <a:spcPts val="0"/>
              </a:spcBef>
              <a:spcAft>
                <a:spcPts val="0"/>
              </a:spcAft>
              <a:buNone/>
            </a:pPr>
            <a:r>
              <a:t/>
            </a:r>
            <a:endParaRPr/>
          </a:p>
        </p:txBody>
      </p:sp>
      <p:sp>
        <p:nvSpPr>
          <p:cNvPr id="1288" name="Shape 12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Used following command line to see what happens in strace when we get unreadable characters.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strace -ttt -s 409600 -o object-read.strace cat open-test-prog</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We get unreadable characters: \\177ELF\2\1\1\0\0\0\0\0\0\0\0\0\2\0&gt;\0\1\0\0\0006\10@\0\0\0\0\0@\0\0\0\0\0\0\0\20=\0\0\0\0\0\0\0\0\0\0@\0008\0\t\0@…</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Our converter failed to parse this because unknown escape sequence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terminate called after throwing an instance of 'boost::escaped_list_error'</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  what():  unknown escape sequence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./strace2ds.sh: line 86: 26077 Aborted                 (core dumped) ./$DS_CONVERTER -q $OUTPUTFILE $TABLEFILE $SPECSTRINGFILE $XML_DIR $TEMPFILE</a:t>
            </a:r>
            <a:endParaRPr>
              <a:solidFill>
                <a:schemeClr val="dk1"/>
              </a:solidFill>
            </a:endParaRPr>
          </a:p>
        </p:txBody>
      </p:sp>
      <p:sp>
        <p:nvSpPr>
          <p:cNvPr id="1289" name="Shape 12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sp>
        <p:nvSpPr>
          <p:cNvPr id="1294" name="Shape 12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Explore strace capturing reading an executable file</a:t>
            </a:r>
            <a:endParaRPr/>
          </a:p>
          <a:p>
            <a:pPr indent="0" lvl="0" marL="0">
              <a:spcBef>
                <a:spcPts val="0"/>
              </a:spcBef>
              <a:spcAft>
                <a:spcPts val="0"/>
              </a:spcAft>
              <a:buNone/>
            </a:pPr>
            <a:r>
              <a:t/>
            </a:r>
            <a:endParaRPr/>
          </a:p>
        </p:txBody>
      </p:sp>
      <p:sp>
        <p:nvSpPr>
          <p:cNvPr id="1295" name="Shape 12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Used .exe to test read and write functions.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Our converter is unable to convert all the rows.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Throws error</a:t>
            </a:r>
            <a:endParaRPr>
              <a:solidFill>
                <a:srgbClr val="000000"/>
              </a:solidFill>
            </a:endParaRPr>
          </a:p>
          <a:p>
            <a:pPr indent="-317500" lvl="1" marL="914400" rtl="0">
              <a:spcBef>
                <a:spcPts val="0"/>
              </a:spcBef>
              <a:spcAft>
                <a:spcPts val="0"/>
              </a:spcAft>
              <a:buClr>
                <a:srgbClr val="000000"/>
              </a:buClr>
              <a:buSzPts val="1400"/>
              <a:buChar char="○"/>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Remove_spaces_after_comma() fails to check all combinations of open and close brackets.</a:t>
            </a:r>
            <a:endParaRPr>
              <a:solidFill>
                <a:srgbClr val="000000"/>
              </a:solidFill>
            </a:endParaRPr>
          </a:p>
        </p:txBody>
      </p:sp>
      <p:sp>
        <p:nvSpPr>
          <p:cNvPr id="1296" name="Shape 12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4-25 at 11.42.33 AM.png" id="1297" name="Shape 1297"/>
          <p:cNvPicPr preferRelativeResize="0"/>
          <p:nvPr/>
        </p:nvPicPr>
        <p:blipFill>
          <a:blip r:embed="rId3">
            <a:alphaModFix/>
          </a:blip>
          <a:stretch>
            <a:fillRect/>
          </a:stretch>
        </p:blipFill>
        <p:spPr>
          <a:xfrm>
            <a:off x="1782400" y="2222950"/>
            <a:ext cx="3886200" cy="11078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Shape 13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Converter issues</a:t>
            </a:r>
            <a:endParaRPr/>
          </a:p>
          <a:p>
            <a:pPr indent="0" lvl="0" marL="0" rtl="0">
              <a:spcBef>
                <a:spcPts val="0"/>
              </a:spcBef>
              <a:spcAft>
                <a:spcPts val="0"/>
              </a:spcAft>
              <a:buNone/>
            </a:pPr>
            <a:r>
              <a:t/>
            </a:r>
            <a:endParaRPr/>
          </a:p>
        </p:txBody>
      </p:sp>
      <p:sp>
        <p:nvSpPr>
          <p:cNvPr id="1303" name="Shape 13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Arial"/>
              <a:buChar char="●"/>
            </a:pPr>
            <a:r>
              <a:rPr lang="en">
                <a:solidFill>
                  <a:schemeClr val="dk1"/>
                </a:solidFill>
              </a:rPr>
              <a:t>Can’t rely on CSV anymore, since backslash ‘\’ is used to escape double-quote.</a:t>
            </a:r>
            <a:endParaRPr>
              <a:solidFill>
                <a:schemeClr val="dk1"/>
              </a:solidFill>
            </a:endParaRPr>
          </a:p>
          <a:p>
            <a:pPr indent="-342900" lvl="0" marL="457200" marR="0" rtl="0" algn="l">
              <a:lnSpc>
                <a:spcPct val="115000"/>
              </a:lnSpc>
              <a:spcBef>
                <a:spcPts val="0"/>
              </a:spcBef>
              <a:spcAft>
                <a:spcPts val="0"/>
              </a:spcAft>
              <a:buClr>
                <a:schemeClr val="dk1"/>
              </a:buClr>
              <a:buSzPts val="1800"/>
              <a:buFont typeface="Arial"/>
              <a:buChar char="●"/>
            </a:pPr>
            <a:r>
              <a:rPr lang="en">
                <a:solidFill>
                  <a:schemeClr val="dk1"/>
                </a:solidFill>
              </a:rPr>
              <a:t>Can’t parse buffers that contain any bytes, meaning we can only parse readable characters</a:t>
            </a:r>
            <a:endParaRPr>
              <a:solidFill>
                <a:schemeClr val="dk1"/>
              </a:solidFill>
            </a:endParaRPr>
          </a:p>
          <a:p>
            <a:pPr indent="-342900" lvl="0" marL="457200" marR="0" rtl="0" algn="l">
              <a:lnSpc>
                <a:spcPct val="115000"/>
              </a:lnSpc>
              <a:spcBef>
                <a:spcPts val="0"/>
              </a:spcBef>
              <a:spcAft>
                <a:spcPts val="0"/>
              </a:spcAft>
              <a:buClr>
                <a:schemeClr val="dk1"/>
              </a:buClr>
              <a:buSzPts val="1800"/>
              <a:buChar char="●"/>
            </a:pPr>
            <a:r>
              <a:rPr lang="en">
                <a:solidFill>
                  <a:schemeClr val="dk1"/>
                </a:solidFill>
              </a:rPr>
              <a:t>Since converter fails to convert reading object file, can’t test syscalls that read/write binary bytes.</a:t>
            </a:r>
            <a:endParaRPr>
              <a:solidFill>
                <a:schemeClr val="dk1"/>
              </a:solidFill>
            </a:endParaRPr>
          </a:p>
        </p:txBody>
      </p:sp>
      <p:sp>
        <p:nvSpPr>
          <p:cNvPr id="1304" name="Shape 13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Shape 13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Strace complexity</a:t>
            </a:r>
            <a:endParaRPr/>
          </a:p>
          <a:p>
            <a:pPr indent="0" lvl="0" marL="0" rtl="0">
              <a:spcBef>
                <a:spcPts val="0"/>
              </a:spcBef>
              <a:spcAft>
                <a:spcPts val="0"/>
              </a:spcAft>
              <a:buNone/>
            </a:pPr>
            <a:r>
              <a:t/>
            </a:r>
            <a:endParaRPr/>
          </a:p>
        </p:txBody>
      </p:sp>
      <p:sp>
        <p:nvSpPr>
          <p:cNvPr id="1310" name="Shape 13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Arial"/>
              <a:buChar char="●"/>
            </a:pPr>
            <a:r>
              <a:rPr lang="en">
                <a:solidFill>
                  <a:schemeClr val="dk1"/>
                </a:solidFill>
              </a:rPr>
              <a:t>More than 100+ source files</a:t>
            </a:r>
            <a:endParaRPr>
              <a:solidFill>
                <a:schemeClr val="dk1"/>
              </a:solidFill>
            </a:endParaRPr>
          </a:p>
          <a:p>
            <a:pPr indent="-342900" lvl="0" marL="457200" marR="0" rtl="0" algn="l">
              <a:lnSpc>
                <a:spcPct val="115000"/>
              </a:lnSpc>
              <a:spcBef>
                <a:spcPts val="0"/>
              </a:spcBef>
              <a:spcAft>
                <a:spcPts val="0"/>
              </a:spcAft>
              <a:buClr>
                <a:schemeClr val="dk1"/>
              </a:buClr>
              <a:buSzPts val="1800"/>
              <a:buChar char="●"/>
            </a:pPr>
            <a:r>
              <a:rPr lang="en">
                <a:solidFill>
                  <a:schemeClr val="dk1"/>
                </a:solidFill>
              </a:rPr>
              <a:t>Didn’t find a file that talks about strace design</a:t>
            </a:r>
            <a:endParaRPr>
              <a:solidFill>
                <a:schemeClr val="dk1"/>
              </a:solidFill>
            </a:endParaRPr>
          </a:p>
          <a:p>
            <a:pPr indent="-342900" lvl="0" marL="457200" marR="0" rtl="0" algn="l">
              <a:lnSpc>
                <a:spcPct val="115000"/>
              </a:lnSpc>
              <a:spcBef>
                <a:spcPts val="0"/>
              </a:spcBef>
              <a:spcAft>
                <a:spcPts val="0"/>
              </a:spcAft>
              <a:buClr>
                <a:schemeClr val="dk1"/>
              </a:buClr>
              <a:buSzPts val="1800"/>
              <a:buChar char="●"/>
            </a:pPr>
            <a:r>
              <a:rPr lang="en">
                <a:solidFill>
                  <a:schemeClr val="dk1"/>
                </a:solidFill>
              </a:rPr>
              <a:t>No function documentation</a:t>
            </a:r>
            <a:endParaRPr>
              <a:solidFill>
                <a:schemeClr val="dk1"/>
              </a:solidFill>
            </a:endParaRPr>
          </a:p>
          <a:p>
            <a:pPr indent="-342900" lvl="0" marL="457200" marR="0" rtl="0" algn="l">
              <a:lnSpc>
                <a:spcPct val="115000"/>
              </a:lnSpc>
              <a:spcBef>
                <a:spcPts val="0"/>
              </a:spcBef>
              <a:spcAft>
                <a:spcPts val="0"/>
              </a:spcAft>
              <a:buClr>
                <a:schemeClr val="dk1"/>
              </a:buClr>
              <a:buSzPts val="1800"/>
              <a:buChar char="●"/>
            </a:pPr>
            <a:r>
              <a:rPr lang="en">
                <a:solidFill>
                  <a:schemeClr val="dk1"/>
                </a:solidFill>
              </a:rPr>
              <a:t>Modification is doable, but may require a student to take weeks to read and understand the code</a:t>
            </a:r>
            <a:endParaRPr>
              <a:solidFill>
                <a:schemeClr val="dk1"/>
              </a:solidFill>
            </a:endParaRPr>
          </a:p>
        </p:txBody>
      </p:sp>
      <p:sp>
        <p:nvSpPr>
          <p:cNvPr id="1311" name="Shape 13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5" name="Shape 1315"/>
        <p:cNvGrpSpPr/>
        <p:nvPr/>
      </p:nvGrpSpPr>
      <p:grpSpPr>
        <a:xfrm>
          <a:off x="0" y="0"/>
          <a:ext cx="0" cy="0"/>
          <a:chOff x="0" y="0"/>
          <a:chExt cx="0" cy="0"/>
        </a:xfrm>
      </p:grpSpPr>
      <p:sp>
        <p:nvSpPr>
          <p:cNvPr id="1316" name="Shape 13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Test stat with special character in filename</a:t>
            </a:r>
            <a:endParaRPr/>
          </a:p>
        </p:txBody>
      </p:sp>
      <p:sp>
        <p:nvSpPr>
          <p:cNvPr id="1317" name="Shape 13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Tested stat system call with special character in filename.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It is giving correct results for all the characters except ‘,’ ‘{‘ and ‘}’</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It is because our code finds first comma(‘,’) to separate filename</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And it takes all the string between open(‘{’) and close(‘}’) curly braces to parse the stat struct buffer.  </a:t>
            </a:r>
            <a:endParaRPr>
              <a:solidFill>
                <a:srgbClr val="000000"/>
              </a:solidFill>
            </a:endParaRPr>
          </a:p>
        </p:txBody>
      </p:sp>
      <p:sp>
        <p:nvSpPr>
          <p:cNvPr id="1318" name="Shape 13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2" name="Shape 1322"/>
        <p:cNvGrpSpPr/>
        <p:nvPr/>
      </p:nvGrpSpPr>
      <p:grpSpPr>
        <a:xfrm>
          <a:off x="0" y="0"/>
          <a:ext cx="0" cy="0"/>
          <a:chOff x="0" y="0"/>
          <a:chExt cx="0" cy="0"/>
        </a:xfrm>
      </p:grpSpPr>
      <p:sp>
        <p:nvSpPr>
          <p:cNvPr id="1323" name="Shape 13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Utime System Call Updates</a:t>
            </a:r>
            <a:endParaRPr/>
          </a:p>
        </p:txBody>
      </p:sp>
      <p:sp>
        <p:nvSpPr>
          <p:cNvPr id="1324" name="Shape 13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Tested for condition on passing NULL values to struct utimbuf.</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Strace fills the struct timebuf with current time of the system.</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This solves our problem.</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However, on replaying we can only set the time value which are fetched from dataseries.</a:t>
            </a:r>
            <a:endParaRPr>
              <a:solidFill>
                <a:srgbClr val="000000"/>
              </a:solidFill>
            </a:endParaRPr>
          </a:p>
        </p:txBody>
      </p:sp>
      <p:sp>
        <p:nvSpPr>
          <p:cNvPr id="1325" name="Shape 13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sp>
        <p:nvSpPr>
          <p:cNvPr id="1330" name="Shape 13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Readv system call</a:t>
            </a:r>
            <a:endParaRPr/>
          </a:p>
        </p:txBody>
      </p:sp>
      <p:sp>
        <p:nvSpPr>
          <p:cNvPr id="1331" name="Shape 13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CONVERTER PART:</a:t>
            </a:r>
            <a:endParaRPr/>
          </a:p>
          <a:p>
            <a:pPr indent="-342900" lvl="0" marL="457200" rtl="0">
              <a:spcBef>
                <a:spcPts val="1600"/>
              </a:spcBef>
              <a:spcAft>
                <a:spcPts val="0"/>
              </a:spcAft>
              <a:buClr>
                <a:srgbClr val="000000"/>
              </a:buClr>
              <a:buSzPts val="1800"/>
              <a:buChar char="●"/>
            </a:pPr>
            <a:r>
              <a:rPr lang="en">
                <a:solidFill>
                  <a:srgbClr val="000000"/>
                </a:solidFill>
              </a:rPr>
              <a:t>Implemented process_readv_args() to process parse struct iovec.</a:t>
            </a:r>
            <a:endParaRPr>
              <a:solidFill>
                <a:srgbClr val="000000"/>
              </a:solidFill>
            </a:endParaRPr>
          </a:p>
          <a:p>
            <a:pPr indent="-317500" lvl="1" marL="914400" rtl="0">
              <a:spcBef>
                <a:spcPts val="0"/>
              </a:spcBef>
              <a:spcAft>
                <a:spcPts val="0"/>
              </a:spcAft>
              <a:buSzPts val="1400"/>
              <a:buChar char="○"/>
            </a:pPr>
            <a:r>
              <a:rPr lang="en" sz="1050">
                <a:solidFill>
                  <a:srgbClr val="34BD26"/>
                </a:solidFill>
              </a:rPr>
              <a:t>bool</a:t>
            </a:r>
            <a:r>
              <a:rPr lang="en" sz="1050">
                <a:solidFill>
                  <a:schemeClr val="dk1"/>
                </a:solidFill>
              </a:rPr>
              <a:t> process_readv_args(std::string &amp;sys_call_csv_args)</a:t>
            </a:r>
            <a:endParaRPr/>
          </a:p>
          <a:p>
            <a:pPr indent="-342900" lvl="0" marL="457200" rtl="0">
              <a:spcBef>
                <a:spcPts val="0"/>
              </a:spcBef>
              <a:spcAft>
                <a:spcPts val="0"/>
              </a:spcAft>
              <a:buClr>
                <a:srgbClr val="000000"/>
              </a:buClr>
              <a:buSzPts val="1800"/>
              <a:buChar char="●"/>
            </a:pPr>
            <a:r>
              <a:rPr lang="en">
                <a:solidFill>
                  <a:srgbClr val="000000"/>
                </a:solidFill>
              </a:rPr>
              <a:t>Our converter is designed in a way such that we read  one row from strace file and write one row in CSV file.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Currently working on the part to write multiple rows on the CSV for one readv system call row. </a:t>
            </a:r>
            <a:endParaRPr>
              <a:solidFill>
                <a:srgbClr val="000000"/>
              </a:solidFill>
            </a:endParaRPr>
          </a:p>
          <a:p>
            <a:pPr indent="0" lvl="0" marL="0" rtl="0">
              <a:spcBef>
                <a:spcPts val="1600"/>
              </a:spcBef>
              <a:spcAft>
                <a:spcPts val="0"/>
              </a:spcAft>
              <a:buNone/>
            </a:pPr>
            <a:r>
              <a:t/>
            </a:r>
            <a:endParaRPr sz="1050">
              <a:solidFill>
                <a:schemeClr val="dk1"/>
              </a:solidFill>
            </a:endParaRPr>
          </a:p>
          <a:p>
            <a:pPr indent="0" lvl="0" marL="0">
              <a:spcBef>
                <a:spcPts val="0"/>
              </a:spcBef>
              <a:spcAft>
                <a:spcPts val="1600"/>
              </a:spcAft>
              <a:buNone/>
            </a:pPr>
            <a:r>
              <a:t/>
            </a:r>
            <a:endParaRPr/>
          </a:p>
        </p:txBody>
      </p:sp>
      <p:sp>
        <p:nvSpPr>
          <p:cNvPr id="1332" name="Shape 13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Current Drawbacks</a:t>
            </a:r>
            <a:endParaRPr/>
          </a:p>
        </p:txBody>
      </p:sp>
      <p:sp>
        <p:nvSpPr>
          <p:cNvPr id="187" name="Shape 1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Replayer assumes that all files in trace exist.</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E.g. Trace: read(fd, …..). What if the file being read was opened before the trace started?</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What if a file is closed, and later a new file is opened, but fd is reused?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We may want to write some actual data based on user’s choice (for deduplication and compression).</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Need support for operations like lseek(), etc.</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What if size of file in trace is bigger than space available on device?</a:t>
            </a:r>
            <a:endParaRPr>
              <a:solidFill>
                <a:srgbClr val="000000"/>
              </a:solidFill>
            </a:endParaRPr>
          </a:p>
        </p:txBody>
      </p:sp>
      <p:sp>
        <p:nvSpPr>
          <p:cNvPr id="188" name="Shape 1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6" name="Shape 1336"/>
        <p:cNvGrpSpPr/>
        <p:nvPr/>
      </p:nvGrpSpPr>
      <p:grpSpPr>
        <a:xfrm>
          <a:off x="0" y="0"/>
          <a:ext cx="0" cy="0"/>
          <a:chOff x="0" y="0"/>
          <a:chExt cx="0" cy="0"/>
        </a:xfrm>
      </p:grpSpPr>
      <p:sp>
        <p:nvSpPr>
          <p:cNvPr id="1337" name="Shape 13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Plans for next week</a:t>
            </a:r>
            <a:endParaRPr/>
          </a:p>
        </p:txBody>
      </p:sp>
      <p:sp>
        <p:nvSpPr>
          <p:cNvPr id="1338" name="Shape 13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Leixiang:</a:t>
            </a:r>
            <a:endParaRPr>
              <a:solidFill>
                <a:srgbClr val="000000"/>
              </a:solidFill>
            </a:endParaRPr>
          </a:p>
          <a:p>
            <a:pPr indent="-342900" lvl="1" marL="914400" rtl="0">
              <a:spcBef>
                <a:spcPts val="0"/>
              </a:spcBef>
              <a:spcAft>
                <a:spcPts val="0"/>
              </a:spcAft>
              <a:buClr>
                <a:schemeClr val="dk1"/>
              </a:buClr>
              <a:buSzPts val="1800"/>
              <a:buAutoNum type="alphaLcPeriod"/>
            </a:pPr>
            <a:r>
              <a:rPr lang="en" sz="1800">
                <a:solidFill>
                  <a:schemeClr val="dk1"/>
                </a:solidFill>
              </a:rPr>
              <a:t>Look for another Linux tracer that will dump binary.</a:t>
            </a:r>
            <a:endParaRPr sz="1800">
              <a:solidFill>
                <a:schemeClr val="dk1"/>
              </a:solidFill>
            </a:endParaRPr>
          </a:p>
          <a:p>
            <a:pPr indent="-342900" lvl="1" marL="914400" rtl="0">
              <a:spcBef>
                <a:spcPts val="0"/>
              </a:spcBef>
              <a:spcAft>
                <a:spcPts val="0"/>
              </a:spcAft>
              <a:buClr>
                <a:schemeClr val="dk1"/>
              </a:buClr>
              <a:buSzPts val="1800"/>
              <a:buAutoNum type="alphaLcPeriod"/>
            </a:pPr>
            <a:r>
              <a:rPr lang="en" sz="1800">
                <a:solidFill>
                  <a:schemeClr val="dk1"/>
                </a:solidFill>
              </a:rPr>
              <a:t>Test if strace can be compiled on Linux.</a:t>
            </a:r>
            <a:endParaRPr sz="1800">
              <a:solidFill>
                <a:schemeClr val="dk1"/>
              </a:solidFill>
            </a:endParaRPr>
          </a:p>
          <a:p>
            <a:pPr indent="-342900" lvl="0" marL="457200" rtl="0">
              <a:spcBef>
                <a:spcPts val="0"/>
              </a:spcBef>
              <a:spcAft>
                <a:spcPts val="0"/>
              </a:spcAft>
              <a:buClr>
                <a:srgbClr val="000000"/>
              </a:buClr>
              <a:buSzPts val="1800"/>
              <a:buChar char="●"/>
            </a:pPr>
            <a:r>
              <a:rPr lang="en">
                <a:solidFill>
                  <a:srgbClr val="000000"/>
                </a:solidFill>
              </a:rPr>
              <a:t>Shubhi: </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Complete readv system call- replayer and converter part</a:t>
            </a:r>
            <a:endParaRPr>
              <a:solidFill>
                <a:srgbClr val="000000"/>
              </a:solidFill>
            </a:endParaRPr>
          </a:p>
          <a:p>
            <a:pPr indent="-342900" lvl="0" marL="457200" rtl="0">
              <a:spcBef>
                <a:spcPts val="0"/>
              </a:spcBef>
              <a:spcAft>
                <a:spcPts val="0"/>
              </a:spcAft>
              <a:buClr>
                <a:schemeClr val="dk1"/>
              </a:buClr>
              <a:buSzPts val="1800"/>
              <a:buChar char="●"/>
            </a:pPr>
            <a:r>
              <a:rPr lang="en">
                <a:solidFill>
                  <a:schemeClr val="dk1"/>
                </a:solidFill>
              </a:rPr>
              <a:t>If no other Linux tracer can Is it possible to link strace with DataSeries? Just to prove that it can be done.</a:t>
            </a:r>
            <a:endParaRPr>
              <a:solidFill>
                <a:schemeClr val="dk1"/>
              </a:solidFill>
            </a:endParaRPr>
          </a:p>
          <a:p>
            <a:pPr indent="0" lvl="0" marL="0" rtl="0">
              <a:spcBef>
                <a:spcPts val="1600"/>
              </a:spcBef>
              <a:spcAft>
                <a:spcPts val="1600"/>
              </a:spcAft>
              <a:buNone/>
            </a:pPr>
            <a:r>
              <a:t/>
            </a:r>
            <a:endParaRPr>
              <a:solidFill>
                <a:srgbClr val="000000"/>
              </a:solidFill>
            </a:endParaRPr>
          </a:p>
        </p:txBody>
      </p:sp>
      <p:sp>
        <p:nvSpPr>
          <p:cNvPr id="1339" name="Shape 13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1343" name="Shape 1343"/>
        <p:cNvGrpSpPr/>
        <p:nvPr/>
      </p:nvGrpSpPr>
      <p:grpSpPr>
        <a:xfrm>
          <a:off x="0" y="0"/>
          <a:ext cx="0" cy="0"/>
          <a:chOff x="0" y="0"/>
          <a:chExt cx="0" cy="0"/>
        </a:xfrm>
      </p:grpSpPr>
      <p:sp>
        <p:nvSpPr>
          <p:cNvPr id="1344" name="Shape 13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1345" name="Shape 134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May 2, 2016</a:t>
            </a:r>
            <a:endParaRPr/>
          </a:p>
        </p:txBody>
      </p:sp>
      <p:sp>
        <p:nvSpPr>
          <p:cNvPr id="1346" name="Shape 13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0" name="Shape 1350"/>
        <p:cNvGrpSpPr/>
        <p:nvPr/>
      </p:nvGrpSpPr>
      <p:grpSpPr>
        <a:xfrm>
          <a:off x="0" y="0"/>
          <a:ext cx="0" cy="0"/>
          <a:chOff x="0" y="0"/>
          <a:chExt cx="0" cy="0"/>
        </a:xfrm>
      </p:grpSpPr>
      <p:sp>
        <p:nvSpPr>
          <p:cNvPr id="1351" name="Shape 13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1352" name="Shape 13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Last week discussions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Look for another tracer</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Customize strace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Next week </a:t>
            </a:r>
            <a:endParaRPr>
              <a:solidFill>
                <a:schemeClr val="dk1"/>
              </a:solidFill>
            </a:endParaRPr>
          </a:p>
          <a:p>
            <a:pPr indent="0" lvl="0" marL="0" rtl="0">
              <a:spcBef>
                <a:spcPts val="1600"/>
              </a:spcBef>
              <a:spcAft>
                <a:spcPts val="0"/>
              </a:spcAft>
              <a:buNone/>
            </a:pPr>
            <a:r>
              <a:t/>
            </a:r>
            <a:endParaRPr>
              <a:solidFill>
                <a:schemeClr val="dk1"/>
              </a:solidFill>
            </a:endParaRPr>
          </a:p>
          <a:p>
            <a:pPr indent="0" lvl="0" marL="0" rtl="0">
              <a:spcBef>
                <a:spcPts val="1600"/>
              </a:spcBef>
              <a:spcAft>
                <a:spcPts val="1600"/>
              </a:spcAft>
              <a:buNone/>
            </a:pPr>
            <a:r>
              <a:t/>
            </a:r>
            <a:endParaRPr>
              <a:solidFill>
                <a:schemeClr val="dk1"/>
              </a:solidFill>
            </a:endParaRPr>
          </a:p>
        </p:txBody>
      </p:sp>
      <p:sp>
        <p:nvSpPr>
          <p:cNvPr id="1353" name="Shape 13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7" name="Shape 1357"/>
        <p:cNvGrpSpPr/>
        <p:nvPr/>
      </p:nvGrpSpPr>
      <p:grpSpPr>
        <a:xfrm>
          <a:off x="0" y="0"/>
          <a:ext cx="0" cy="0"/>
          <a:chOff x="0" y="0"/>
          <a:chExt cx="0" cy="0"/>
        </a:xfrm>
      </p:grpSpPr>
      <p:sp>
        <p:nvSpPr>
          <p:cNvPr id="1358" name="Shape 13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Look for another tracer</a:t>
            </a:r>
            <a:endParaRPr/>
          </a:p>
        </p:txBody>
      </p:sp>
      <p:sp>
        <p:nvSpPr>
          <p:cNvPr id="1359" name="Shape 13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lang="en">
                <a:solidFill>
                  <a:srgbClr val="000000"/>
                </a:solidFill>
              </a:rPr>
              <a:t>Dtrace</a:t>
            </a:r>
            <a:endParaRPr>
              <a:solidFill>
                <a:srgbClr val="000000"/>
              </a:solidFill>
            </a:endParaRPr>
          </a:p>
          <a:p>
            <a:pPr indent="-317500" lvl="1" marL="914400" marR="0" rtl="0" algn="l">
              <a:lnSpc>
                <a:spcPct val="115000"/>
              </a:lnSpc>
              <a:spcBef>
                <a:spcPts val="0"/>
              </a:spcBef>
              <a:spcAft>
                <a:spcPts val="0"/>
              </a:spcAft>
              <a:buClr>
                <a:srgbClr val="000000"/>
              </a:buClr>
              <a:buSzPts val="1400"/>
              <a:buAutoNum type="alphaLcPeriod"/>
            </a:pPr>
            <a:r>
              <a:rPr lang="en">
                <a:solidFill>
                  <a:srgbClr val="252525"/>
                </a:solidFill>
                <a:highlight>
                  <a:srgbClr val="FFFFFF"/>
                </a:highlight>
              </a:rPr>
              <a:t>Tracing framework for troubleshooting kernel and application problems, not used for tracking system calls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ktrace</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Similar to strace, but no binary format option.</a:t>
            </a:r>
            <a:endParaRPr>
              <a:solidFill>
                <a:srgbClr val="000000"/>
              </a:solidFill>
            </a:endParaRPr>
          </a:p>
          <a:p>
            <a:pPr indent="-342900" lvl="0" marL="457200" rtl="0">
              <a:spcBef>
                <a:spcPts val="0"/>
              </a:spcBef>
              <a:spcAft>
                <a:spcPts val="0"/>
              </a:spcAft>
              <a:buClr>
                <a:schemeClr val="dk1"/>
              </a:buClr>
              <a:buSzPts val="1800"/>
              <a:buChar char="●"/>
            </a:pPr>
            <a:r>
              <a:rPr lang="en">
                <a:solidFill>
                  <a:schemeClr val="dk1"/>
                </a:solidFill>
              </a:rPr>
              <a:t>Ftrace</a:t>
            </a:r>
            <a:endParaRPr>
              <a:solidFill>
                <a:schemeClr val="dk1"/>
              </a:solidFill>
            </a:endParaRPr>
          </a:p>
          <a:p>
            <a:pPr indent="-317500" lvl="1" marL="914400" rtl="0">
              <a:spcBef>
                <a:spcPts val="0"/>
              </a:spcBef>
              <a:spcAft>
                <a:spcPts val="0"/>
              </a:spcAft>
              <a:buClr>
                <a:schemeClr val="dk1"/>
              </a:buClr>
              <a:buSzPts val="1400"/>
              <a:buAutoNum type="alphaLcPeriod"/>
            </a:pPr>
            <a:r>
              <a:rPr lang="en">
                <a:solidFill>
                  <a:schemeClr val="dk1"/>
                </a:solidFill>
              </a:rPr>
              <a:t>Trace functions used by an application</a:t>
            </a:r>
            <a:endParaRPr>
              <a:solidFill>
                <a:schemeClr val="dk1"/>
              </a:solidFill>
            </a:endParaRPr>
          </a:p>
          <a:p>
            <a:pPr indent="-342900" lvl="0" marL="457200" rtl="0">
              <a:spcBef>
                <a:spcPts val="0"/>
              </a:spcBef>
              <a:spcAft>
                <a:spcPts val="0"/>
              </a:spcAft>
              <a:buClr>
                <a:schemeClr val="dk1"/>
              </a:buClr>
              <a:buSzPts val="1800"/>
              <a:buChar char="●"/>
            </a:pPr>
            <a:r>
              <a:rPr lang="en">
                <a:solidFill>
                  <a:srgbClr val="222222"/>
                </a:solidFill>
                <a:highlight>
                  <a:srgbClr val="FFFFFF"/>
                </a:highlight>
              </a:rPr>
              <a:t>Sysdig</a:t>
            </a:r>
            <a:endParaRPr>
              <a:solidFill>
                <a:schemeClr val="dk1"/>
              </a:solidFill>
            </a:endParaRPr>
          </a:p>
          <a:p>
            <a:pPr indent="-317500" lvl="1" marL="914400" rtl="0">
              <a:spcBef>
                <a:spcPts val="0"/>
              </a:spcBef>
              <a:spcAft>
                <a:spcPts val="0"/>
              </a:spcAft>
              <a:buClr>
                <a:schemeClr val="dk1"/>
              </a:buClr>
              <a:buSzPts val="1400"/>
              <a:buAutoNum type="alphaLcPeriod"/>
            </a:pPr>
            <a:r>
              <a:rPr lang="en">
                <a:solidFill>
                  <a:srgbClr val="181818"/>
                </a:solidFill>
              </a:rPr>
              <a:t>The definitive system and process troubleshooting tool</a:t>
            </a:r>
            <a:endParaRPr>
              <a:solidFill>
                <a:srgbClr val="181818"/>
              </a:solidFill>
            </a:endParaRPr>
          </a:p>
          <a:p>
            <a:pPr indent="-317500" lvl="1" marL="914400" rtl="0">
              <a:spcBef>
                <a:spcPts val="0"/>
              </a:spcBef>
              <a:spcAft>
                <a:spcPts val="0"/>
              </a:spcAft>
              <a:buClr>
                <a:schemeClr val="dk1"/>
              </a:buClr>
              <a:buSzPts val="1400"/>
              <a:buAutoNum type="alphaLcPeriod"/>
            </a:pPr>
            <a:r>
              <a:rPr lang="en">
                <a:solidFill>
                  <a:schemeClr val="dk1"/>
                </a:solidFill>
              </a:rPr>
              <a:t>Can be used like strace, but does do what we want it to do.</a:t>
            </a:r>
            <a:endParaRPr>
              <a:solidFill>
                <a:schemeClr val="dk1"/>
              </a:solidFill>
            </a:endParaRPr>
          </a:p>
          <a:p>
            <a:pPr indent="-317500" lvl="1" marL="914400" rtl="0">
              <a:spcBef>
                <a:spcPts val="0"/>
              </a:spcBef>
              <a:spcAft>
                <a:spcPts val="0"/>
              </a:spcAft>
              <a:buClr>
                <a:schemeClr val="dk1"/>
              </a:buClr>
              <a:buSzPts val="1400"/>
              <a:buAutoNum type="alphaLcPeriod"/>
            </a:pPr>
            <a:r>
              <a:rPr lang="en" sz="1200">
                <a:solidFill>
                  <a:srgbClr val="181818"/>
                </a:solidFill>
                <a:latin typeface="Verdana"/>
                <a:ea typeface="Verdana"/>
                <a:cs typeface="Verdana"/>
                <a:sym typeface="Verdana"/>
              </a:rPr>
              <a:t>Output format: *%evt.num %evt.time %evt.cpu %proc.name (%thread.tid) %evt.dir %evt.type %evt.info</a:t>
            </a:r>
            <a:endParaRPr>
              <a:solidFill>
                <a:srgbClr val="000000"/>
              </a:solidFill>
            </a:endParaRPr>
          </a:p>
        </p:txBody>
      </p:sp>
      <p:sp>
        <p:nvSpPr>
          <p:cNvPr id="1360" name="Shape 13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4" name="Shape 1364"/>
        <p:cNvGrpSpPr/>
        <p:nvPr/>
      </p:nvGrpSpPr>
      <p:grpSpPr>
        <a:xfrm>
          <a:off x="0" y="0"/>
          <a:ext cx="0" cy="0"/>
          <a:chOff x="0" y="0"/>
          <a:chExt cx="0" cy="0"/>
        </a:xfrm>
      </p:grpSpPr>
      <p:sp>
        <p:nvSpPr>
          <p:cNvPr id="1365" name="Shape 13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Look for another tracer - Summary</a:t>
            </a:r>
            <a:endParaRPr/>
          </a:p>
        </p:txBody>
      </p:sp>
      <p:sp>
        <p:nvSpPr>
          <p:cNvPr id="1366" name="Shape 13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rgbClr val="000000"/>
                </a:solidFill>
              </a:rPr>
              <a:t>Most tracers that trace system calls behave like strace.</a:t>
            </a:r>
            <a:endParaRPr>
              <a:solidFill>
                <a:srgbClr val="000000"/>
              </a:solidFill>
            </a:endParaRPr>
          </a:p>
          <a:p>
            <a:pPr indent="-342900" lvl="0" marL="457200" rtl="0">
              <a:spcBef>
                <a:spcPts val="0"/>
              </a:spcBef>
              <a:spcAft>
                <a:spcPts val="0"/>
              </a:spcAft>
              <a:buClr>
                <a:schemeClr val="dk1"/>
              </a:buClr>
              <a:buSzPts val="1800"/>
              <a:buChar char="●"/>
            </a:pPr>
            <a:r>
              <a:rPr lang="en">
                <a:solidFill>
                  <a:srgbClr val="000000"/>
                </a:solidFill>
              </a:rPr>
              <a:t>Basically, all tracer print system call traces in human-readable format. </a:t>
            </a:r>
            <a:endParaRPr>
              <a:solidFill>
                <a:srgbClr val="000000"/>
              </a:solidFill>
            </a:endParaRPr>
          </a:p>
          <a:p>
            <a:pPr indent="-342900" lvl="0" marL="457200" rtl="0">
              <a:spcBef>
                <a:spcPts val="0"/>
              </a:spcBef>
              <a:spcAft>
                <a:spcPts val="0"/>
              </a:spcAft>
              <a:buClr>
                <a:schemeClr val="dk1"/>
              </a:buClr>
              <a:buSzPts val="1800"/>
              <a:buChar char="●"/>
            </a:pPr>
            <a:r>
              <a:rPr lang="en">
                <a:solidFill>
                  <a:srgbClr val="000000"/>
                </a:solidFill>
              </a:rPr>
              <a:t>Even if the tracer has an option to print buffer data in hex or binary format, we still need to parse output and convert it to DS.</a:t>
            </a:r>
            <a:endParaRPr>
              <a:solidFill>
                <a:srgbClr val="000000"/>
              </a:solidFill>
            </a:endParaRPr>
          </a:p>
          <a:p>
            <a:pPr indent="-342900" lvl="0" marL="457200" rtl="0">
              <a:spcBef>
                <a:spcPts val="0"/>
              </a:spcBef>
              <a:spcAft>
                <a:spcPts val="0"/>
              </a:spcAft>
              <a:buClr>
                <a:schemeClr val="dk1"/>
              </a:buClr>
              <a:buSzPts val="1800"/>
              <a:buChar char="●"/>
            </a:pPr>
            <a:r>
              <a:rPr lang="en">
                <a:solidFill>
                  <a:srgbClr val="000000"/>
                </a:solidFill>
              </a:rPr>
              <a:t>Conclusion: have to customize strace to generate DataSeries directly if we want to avoid parsing.</a:t>
            </a:r>
            <a:endParaRPr>
              <a:solidFill>
                <a:srgbClr val="000000"/>
              </a:solidFill>
            </a:endParaRPr>
          </a:p>
        </p:txBody>
      </p:sp>
      <p:sp>
        <p:nvSpPr>
          <p:cNvPr id="1367" name="Shape 13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1" name="Shape 1371"/>
        <p:cNvGrpSpPr/>
        <p:nvPr/>
      </p:nvGrpSpPr>
      <p:grpSpPr>
        <a:xfrm>
          <a:off x="0" y="0"/>
          <a:ext cx="0" cy="0"/>
          <a:chOff x="0" y="0"/>
          <a:chExt cx="0" cy="0"/>
        </a:xfrm>
      </p:grpSpPr>
      <p:sp>
        <p:nvSpPr>
          <p:cNvPr id="1372" name="Shape 13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Customize strace</a:t>
            </a:r>
            <a:endParaRPr/>
          </a:p>
        </p:txBody>
      </p:sp>
      <p:sp>
        <p:nvSpPr>
          <p:cNvPr id="1373" name="Shape 13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rgbClr val="000000"/>
                </a:solidFill>
              </a:rPr>
              <a:t>Tried to build strace on Ubuntu - success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Digged more into strace code. </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Tried to modify system call output format - success.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Modification is not hard as it seems. </a:t>
            </a:r>
            <a:endParaRPr>
              <a:solidFill>
                <a:srgbClr val="000000"/>
              </a:solidFill>
            </a:endParaRPr>
          </a:p>
          <a:p>
            <a:pPr indent="-342900" lvl="0" marL="457200" rtl="0">
              <a:spcBef>
                <a:spcPts val="0"/>
              </a:spcBef>
              <a:spcAft>
                <a:spcPts val="0"/>
              </a:spcAft>
              <a:buClr>
                <a:srgbClr val="000000"/>
              </a:buClr>
              <a:buSzPts val="1800"/>
              <a:buChar char="●"/>
            </a:pPr>
            <a:r>
              <a:rPr lang="en">
                <a:solidFill>
                  <a:schemeClr val="dk1"/>
                </a:solidFill>
              </a:rPr>
              <a:t>Since DataSeries is written in C++ and strace is written in C, we need to figure out how to compile strace with DS API.</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Tried to configure strace Makefile to build strace with g++ - Failed</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In C++, programmer has to cast the return of malloc(), but C allows you to skip the cast step. Therefore, can’t compile strace with g++</a:t>
            </a:r>
            <a:endParaRPr>
              <a:solidFill>
                <a:srgbClr val="000000"/>
              </a:solidFill>
            </a:endParaRPr>
          </a:p>
        </p:txBody>
      </p:sp>
      <p:sp>
        <p:nvSpPr>
          <p:cNvPr id="1374" name="Shape 13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8" name="Shape 1378"/>
        <p:cNvGrpSpPr/>
        <p:nvPr/>
      </p:nvGrpSpPr>
      <p:grpSpPr>
        <a:xfrm>
          <a:off x="0" y="0"/>
          <a:ext cx="0" cy="0"/>
          <a:chOff x="0" y="0"/>
          <a:chExt cx="0" cy="0"/>
        </a:xfrm>
      </p:grpSpPr>
      <p:sp>
        <p:nvSpPr>
          <p:cNvPr id="1379" name="Shape 13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Customize strace - Continued</a:t>
            </a:r>
            <a:endParaRPr/>
          </a:p>
        </p:txBody>
      </p:sp>
      <p:sp>
        <p:nvSpPr>
          <p:cNvPr id="1380" name="Shape 13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GCC can also compile C++ program, so I also created a C++ program that does malloc without cast. </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GCC also can’t compile the small program - error: invalid conversion from ‘void*’ to ‘char*’</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Basically, C++ is </a:t>
            </a:r>
            <a:r>
              <a:rPr b="1" lang="en">
                <a:solidFill>
                  <a:schemeClr val="dk1"/>
                </a:solidFill>
              </a:rPr>
              <a:t>NOT</a:t>
            </a:r>
            <a:r>
              <a:rPr lang="en">
                <a:solidFill>
                  <a:schemeClr val="dk1"/>
                </a:solidFill>
              </a:rPr>
              <a:t> a superset of C. There are places that they are different.</a:t>
            </a:r>
            <a:endParaRPr>
              <a:solidFill>
                <a:schemeClr val="dk1"/>
              </a:solidFill>
            </a:endParaRPr>
          </a:p>
          <a:p>
            <a:pPr indent="-342900" lvl="0" marL="457200" rtl="0">
              <a:spcBef>
                <a:spcPts val="0"/>
              </a:spcBef>
              <a:spcAft>
                <a:spcPts val="0"/>
              </a:spcAft>
              <a:buClr>
                <a:schemeClr val="dk1"/>
              </a:buClr>
              <a:buSzPts val="1800"/>
              <a:buChar char="●"/>
            </a:pPr>
            <a:r>
              <a:rPr lang="en">
                <a:solidFill>
                  <a:srgbClr val="000000"/>
                </a:solidFill>
              </a:rPr>
              <a:t>Strace need DataSeries API in order to produce DS output file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Need to compile strace using C++ compiler.</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Two options:</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Modify strace, so that it can be compiled using C++ compiler. Will need a lot of code modifying. No idea what other problems might come up.</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Use alternative format, rather than DS. This is not a very good option since replayer replies on DS.</a:t>
            </a:r>
            <a:endParaRPr>
              <a:solidFill>
                <a:srgbClr val="000000"/>
              </a:solidFill>
            </a:endParaRPr>
          </a:p>
        </p:txBody>
      </p:sp>
      <p:sp>
        <p:nvSpPr>
          <p:cNvPr id="1381" name="Shape 13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5" name="Shape 1385"/>
        <p:cNvGrpSpPr/>
        <p:nvPr/>
      </p:nvGrpSpPr>
      <p:grpSpPr>
        <a:xfrm>
          <a:off x="0" y="0"/>
          <a:ext cx="0" cy="0"/>
          <a:chOff x="0" y="0"/>
          <a:chExt cx="0" cy="0"/>
        </a:xfrm>
      </p:grpSpPr>
      <p:sp>
        <p:nvSpPr>
          <p:cNvPr id="1386" name="Shape 13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Plans for next week</a:t>
            </a:r>
            <a:endParaRPr/>
          </a:p>
        </p:txBody>
      </p:sp>
      <p:sp>
        <p:nvSpPr>
          <p:cNvPr id="1387" name="Shape 13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Leixiang:</a:t>
            </a:r>
            <a:endParaRPr>
              <a:solidFill>
                <a:srgbClr val="000000"/>
              </a:solidFill>
            </a:endParaRPr>
          </a:p>
          <a:p>
            <a:pPr indent="-342900" lvl="1" marL="914400" rtl="0">
              <a:spcBef>
                <a:spcPts val="0"/>
              </a:spcBef>
              <a:spcAft>
                <a:spcPts val="0"/>
              </a:spcAft>
              <a:buClr>
                <a:schemeClr val="dk1"/>
              </a:buClr>
              <a:buSzPts val="1800"/>
              <a:buAutoNum type="alphaLcPeriod"/>
            </a:pPr>
            <a:r>
              <a:rPr lang="en" sz="1800">
                <a:solidFill>
                  <a:schemeClr val="dk1"/>
                </a:solidFill>
              </a:rPr>
              <a:t>Do a test: write a test C program to link it to C++ library</a:t>
            </a:r>
            <a:endParaRPr sz="1800">
              <a:solidFill>
                <a:schemeClr val="dk1"/>
              </a:solidFill>
            </a:endParaRPr>
          </a:p>
          <a:p>
            <a:pPr indent="-317500" lvl="2" marL="1371600" rtl="0">
              <a:spcBef>
                <a:spcPts val="0"/>
              </a:spcBef>
              <a:spcAft>
                <a:spcPts val="0"/>
              </a:spcAft>
              <a:buClr>
                <a:schemeClr val="dk1"/>
              </a:buClr>
              <a:buSzPts val="1400"/>
              <a:buAutoNum type="romanLcPeriod"/>
            </a:pPr>
            <a:r>
              <a:rPr lang="en">
                <a:solidFill>
                  <a:schemeClr val="dk1"/>
                </a:solidFill>
              </a:rPr>
              <a:t>Google for how to link C programs with C++ libraries</a:t>
            </a:r>
            <a:endParaRPr>
              <a:solidFill>
                <a:schemeClr val="dk1"/>
              </a:solidFill>
            </a:endParaRPr>
          </a:p>
          <a:p>
            <a:pPr indent="-342900" lvl="1" marL="914400" rtl="0">
              <a:spcBef>
                <a:spcPts val="0"/>
              </a:spcBef>
              <a:spcAft>
                <a:spcPts val="0"/>
              </a:spcAft>
              <a:buClr>
                <a:schemeClr val="dk1"/>
              </a:buClr>
              <a:buSzPts val="1800"/>
              <a:buAutoNum type="alphaLcPeriod"/>
            </a:pPr>
            <a:r>
              <a:rPr lang="en" sz="1800">
                <a:solidFill>
                  <a:schemeClr val="dk1"/>
                </a:solidFill>
              </a:rPr>
              <a:t>If that works, then try to modify strace code for one simple fxn</a:t>
            </a:r>
            <a:endParaRPr sz="1800">
              <a:solidFill>
                <a:schemeClr val="dk1"/>
              </a:solidFill>
            </a:endParaRPr>
          </a:p>
          <a:p>
            <a:pPr indent="-342900" lvl="1" marL="914400" rtl="0">
              <a:spcBef>
                <a:spcPts val="0"/>
              </a:spcBef>
              <a:spcAft>
                <a:spcPts val="0"/>
              </a:spcAft>
              <a:buClr>
                <a:schemeClr val="dk1"/>
              </a:buClr>
              <a:buSzPts val="1800"/>
              <a:buAutoNum type="alphaLcPeriod"/>
            </a:pPr>
            <a:r>
              <a:rPr lang="en" sz="1800">
                <a:solidFill>
                  <a:schemeClr val="dk1"/>
                </a:solidFill>
              </a:rPr>
              <a:t>Look to see if DataSeries website says link C program with DataSeries </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Shubhi:</a:t>
            </a:r>
            <a:endParaRPr>
              <a:solidFill>
                <a:srgbClr val="000000"/>
              </a:solidFill>
            </a:endParaRPr>
          </a:p>
        </p:txBody>
      </p:sp>
      <p:sp>
        <p:nvSpPr>
          <p:cNvPr id="1388" name="Shape 13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1392" name="Shape 1392"/>
        <p:cNvGrpSpPr/>
        <p:nvPr/>
      </p:nvGrpSpPr>
      <p:grpSpPr>
        <a:xfrm>
          <a:off x="0" y="0"/>
          <a:ext cx="0" cy="0"/>
          <a:chOff x="0" y="0"/>
          <a:chExt cx="0" cy="0"/>
        </a:xfrm>
      </p:grpSpPr>
      <p:sp>
        <p:nvSpPr>
          <p:cNvPr id="1393" name="Shape 139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1394" name="Shape 139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May 10, 2016</a:t>
            </a:r>
            <a:endParaRPr/>
          </a:p>
        </p:txBody>
      </p:sp>
      <p:sp>
        <p:nvSpPr>
          <p:cNvPr id="1395" name="Shape 13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9" name="Shape 1399"/>
        <p:cNvGrpSpPr/>
        <p:nvPr/>
      </p:nvGrpSpPr>
      <p:grpSpPr>
        <a:xfrm>
          <a:off x="0" y="0"/>
          <a:ext cx="0" cy="0"/>
          <a:chOff x="0" y="0"/>
          <a:chExt cx="0" cy="0"/>
        </a:xfrm>
      </p:grpSpPr>
      <p:sp>
        <p:nvSpPr>
          <p:cNvPr id="1400" name="Shape 14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1401" name="Shape 14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Last week discussions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Check DS website to find C linking</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How to link a C++ program into a C program</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Modify strace to generate DS directly</a:t>
            </a:r>
            <a:endParaRPr>
              <a:solidFill>
                <a:schemeClr val="dk1"/>
              </a:solidFill>
            </a:endParaRPr>
          </a:p>
          <a:p>
            <a:pPr indent="0" lvl="0" marL="0" rtl="0">
              <a:spcBef>
                <a:spcPts val="1600"/>
              </a:spcBef>
              <a:spcAft>
                <a:spcPts val="0"/>
              </a:spcAft>
              <a:buNone/>
            </a:pPr>
            <a:r>
              <a:t/>
            </a:r>
            <a:endParaRPr>
              <a:solidFill>
                <a:schemeClr val="dk1"/>
              </a:solidFill>
            </a:endParaRPr>
          </a:p>
          <a:p>
            <a:pPr indent="0" lvl="0" marL="0" rtl="0">
              <a:spcBef>
                <a:spcPts val="1600"/>
              </a:spcBef>
              <a:spcAft>
                <a:spcPts val="1600"/>
              </a:spcAft>
              <a:buNone/>
            </a:pPr>
            <a:r>
              <a:t/>
            </a:r>
            <a:endParaRPr>
              <a:solidFill>
                <a:schemeClr val="dk1"/>
              </a:solidFill>
            </a:endParaRPr>
          </a:p>
        </p:txBody>
      </p:sp>
      <p:sp>
        <p:nvSpPr>
          <p:cNvPr id="1402" name="Shape 14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Our Replayer Replays Write and Read</a:t>
            </a:r>
            <a:endParaRPr/>
          </a:p>
        </p:txBody>
      </p:sp>
      <p:sp>
        <p:nvSpPr>
          <p:cNvPr id="194" name="Shape 1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Read uses arguments from DS trace file to execute.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ex: </a:t>
            </a:r>
            <a:endParaRPr>
              <a:solidFill>
                <a:schemeClr val="dk1"/>
              </a:solidFill>
            </a:endParaRPr>
          </a:p>
          <a:p>
            <a:pPr indent="-317500" lvl="1" marL="914400" rtl="0">
              <a:spcBef>
                <a:spcPts val="0"/>
              </a:spcBef>
              <a:spcAft>
                <a:spcPts val="0"/>
              </a:spcAft>
              <a:buClr>
                <a:schemeClr val="dk1"/>
              </a:buClr>
              <a:buSzPts val="1400"/>
              <a:buChar char="○"/>
            </a:pPr>
            <a:r>
              <a:rPr lang="en" sz="1500">
                <a:solidFill>
                  <a:schemeClr val="dk1"/>
                </a:solidFill>
              </a:rPr>
              <a:t>1445365793.732559, 56, 3, "Welcome to FSL.\nHope you make a lot of friends in here.\n", 4096</a:t>
            </a:r>
            <a:endParaRPr sz="1500">
              <a:solidFill>
                <a:schemeClr val="dk1"/>
              </a:solidFill>
            </a:endParaRPr>
          </a:p>
          <a:p>
            <a:pPr indent="-323850" lvl="1" marL="914400" rtl="0">
              <a:spcBef>
                <a:spcPts val="0"/>
              </a:spcBef>
              <a:spcAft>
                <a:spcPts val="0"/>
              </a:spcAft>
              <a:buClr>
                <a:schemeClr val="dk1"/>
              </a:buClr>
              <a:buSzPts val="1500"/>
              <a:buChar char="○"/>
            </a:pPr>
            <a:r>
              <a:rPr lang="en" sz="1500">
                <a:solidFill>
                  <a:schemeClr val="dk1"/>
                </a:solidFill>
              </a:rPr>
              <a:t>Read(3, our own buffer pointer, 4096)</a:t>
            </a:r>
            <a:endParaRPr sz="1500">
              <a:solidFill>
                <a:schemeClr val="dk1"/>
              </a:solidFill>
            </a:endParaRPr>
          </a:p>
          <a:p>
            <a:pPr indent="-323850" lvl="0" marL="457200" rtl="0">
              <a:spcBef>
                <a:spcPts val="0"/>
              </a:spcBef>
              <a:spcAft>
                <a:spcPts val="0"/>
              </a:spcAft>
              <a:buClr>
                <a:schemeClr val="dk1"/>
              </a:buClr>
              <a:buSzPts val="1500"/>
              <a:buChar char="●"/>
            </a:pPr>
            <a:r>
              <a:rPr lang="en" sz="1500">
                <a:solidFill>
                  <a:schemeClr val="dk1"/>
                </a:solidFill>
              </a:rPr>
              <a:t>Similar thing applies to write.</a:t>
            </a:r>
            <a:endParaRPr sz="1500">
              <a:solidFill>
                <a:schemeClr val="dk1"/>
              </a:solidFill>
            </a:endParaRPr>
          </a:p>
          <a:p>
            <a:pPr indent="-323850" lvl="0" marL="457200" rtl="0">
              <a:spcBef>
                <a:spcPts val="0"/>
              </a:spcBef>
              <a:spcAft>
                <a:spcPts val="0"/>
              </a:spcAft>
              <a:buClr>
                <a:schemeClr val="dk1"/>
              </a:buClr>
              <a:buSzPts val="1500"/>
              <a:buChar char="●"/>
            </a:pPr>
            <a:r>
              <a:rPr lang="en" sz="1500">
                <a:solidFill>
                  <a:schemeClr val="dk1"/>
                </a:solidFill>
              </a:rPr>
              <a:t>No check to see whether fd 3 is valid or the file exists.</a:t>
            </a:r>
            <a:endParaRPr sz="1500">
              <a:solidFill>
                <a:schemeClr val="dk1"/>
              </a:solidFill>
            </a:endParaRPr>
          </a:p>
          <a:p>
            <a:pPr indent="-323850" lvl="0" marL="457200" rtl="0">
              <a:spcBef>
                <a:spcPts val="0"/>
              </a:spcBef>
              <a:spcAft>
                <a:spcPts val="0"/>
              </a:spcAft>
              <a:buClr>
                <a:schemeClr val="dk1"/>
              </a:buClr>
              <a:buSzPts val="1500"/>
              <a:buChar char="●"/>
            </a:pPr>
            <a:r>
              <a:rPr lang="en" sz="1500">
                <a:solidFill>
                  <a:schemeClr val="dk1"/>
                </a:solidFill>
              </a:rPr>
              <a:t>No modification of write data.</a:t>
            </a:r>
            <a:endParaRPr sz="1500">
              <a:solidFill>
                <a:schemeClr val="dk1"/>
              </a:solidFill>
            </a:endParaRPr>
          </a:p>
          <a:p>
            <a:pPr indent="-323850" lvl="0" marL="457200">
              <a:spcBef>
                <a:spcPts val="0"/>
              </a:spcBef>
              <a:spcAft>
                <a:spcPts val="0"/>
              </a:spcAft>
              <a:buClr>
                <a:schemeClr val="dk1"/>
              </a:buClr>
              <a:buSzPts val="1500"/>
              <a:buChar char="●"/>
            </a:pPr>
            <a:r>
              <a:rPr lang="en" sz="1500">
                <a:solidFill>
                  <a:schemeClr val="dk1"/>
                </a:solidFill>
              </a:rPr>
              <a:t>Basically, current replayer assumes we have all the arguments.</a:t>
            </a:r>
            <a:endParaRPr sz="1500">
              <a:solidFill>
                <a:schemeClr val="dk1"/>
              </a:solidFill>
            </a:endParaRPr>
          </a:p>
        </p:txBody>
      </p:sp>
      <p:sp>
        <p:nvSpPr>
          <p:cNvPr id="195" name="Shape 1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6" name="Shape 1406"/>
        <p:cNvGrpSpPr/>
        <p:nvPr/>
      </p:nvGrpSpPr>
      <p:grpSpPr>
        <a:xfrm>
          <a:off x="0" y="0"/>
          <a:ext cx="0" cy="0"/>
          <a:chOff x="0" y="0"/>
          <a:chExt cx="0" cy="0"/>
        </a:xfrm>
      </p:grpSpPr>
      <p:sp>
        <p:nvSpPr>
          <p:cNvPr id="1407" name="Shape 14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DataSeries</a:t>
            </a:r>
            <a:endParaRPr/>
          </a:p>
        </p:txBody>
      </p:sp>
      <p:sp>
        <p:nvSpPr>
          <p:cNvPr id="1408" name="Shape 14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a:t>
            </a:r>
            <a:r>
              <a:rPr lang="en">
                <a:solidFill>
                  <a:srgbClr val="333333"/>
                </a:solidFill>
                <a:highlight>
                  <a:srgbClr val="FFFFFF"/>
                </a:highlight>
              </a:rPr>
              <a:t> DataSeries includes the C++ interface to quickly read and analyze DataSeries files</a:t>
            </a:r>
            <a:r>
              <a:rPr lang="en">
                <a:solidFill>
                  <a:schemeClr val="dk1"/>
                </a:solidFill>
              </a:rPr>
              <a:t>”</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Didn’t find any linking DS with C program on DataSeries website</a:t>
            </a:r>
            <a:endParaRPr>
              <a:solidFill>
                <a:srgbClr val="000000"/>
              </a:solidFill>
            </a:endParaRPr>
          </a:p>
        </p:txBody>
      </p:sp>
      <p:sp>
        <p:nvSpPr>
          <p:cNvPr id="1409" name="Shape 14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3" name="Shape 1413"/>
        <p:cNvGrpSpPr/>
        <p:nvPr/>
      </p:nvGrpSpPr>
      <p:grpSpPr>
        <a:xfrm>
          <a:off x="0" y="0"/>
          <a:ext cx="0" cy="0"/>
          <a:chOff x="0" y="0"/>
          <a:chExt cx="0" cy="0"/>
        </a:xfrm>
      </p:grpSpPr>
      <p:sp>
        <p:nvSpPr>
          <p:cNvPr id="1414" name="Shape 14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Two ways to mix C++ and C code</a:t>
            </a:r>
            <a:endParaRPr/>
          </a:p>
        </p:txBody>
      </p:sp>
      <p:sp>
        <p:nvSpPr>
          <p:cNvPr id="1415" name="Shape 14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AutoNum type="arabicPeriod"/>
            </a:pPr>
            <a:r>
              <a:rPr b="1" lang="en">
                <a:solidFill>
                  <a:schemeClr val="dk1"/>
                </a:solidFill>
              </a:rPr>
              <a:t>Make C++ functions callable by C. Decided to go with this one</a:t>
            </a:r>
            <a:endParaRPr b="1">
              <a:solidFill>
                <a:schemeClr val="dk1"/>
              </a:solidFill>
            </a:endParaRPr>
          </a:p>
          <a:p>
            <a:pPr indent="-342900" lvl="0" marL="457200" rtl="0">
              <a:spcBef>
                <a:spcPts val="1600"/>
              </a:spcBef>
              <a:spcAft>
                <a:spcPts val="0"/>
              </a:spcAft>
              <a:buClr>
                <a:schemeClr val="dk1"/>
              </a:buClr>
              <a:buSzPts val="1800"/>
              <a:buAutoNum type="arabicPeriod"/>
            </a:pPr>
            <a:r>
              <a:rPr lang="en">
                <a:solidFill>
                  <a:schemeClr val="dk1"/>
                </a:solidFill>
              </a:rPr>
              <a:t>Another to handle this is compiling using a C++ compiler. This needs us to update strace C-style code in certain ways since C++ compiler is more careful/picky.</a:t>
            </a:r>
            <a:endParaRPr>
              <a:solidFill>
                <a:schemeClr val="dk1"/>
              </a:solidFill>
            </a:endParaRPr>
          </a:p>
          <a:p>
            <a:pPr indent="0" lvl="0" marL="0" rtl="0">
              <a:spcBef>
                <a:spcPts val="1600"/>
              </a:spcBef>
              <a:spcAft>
                <a:spcPts val="1600"/>
              </a:spcAft>
              <a:buNone/>
            </a:pPr>
            <a:r>
              <a:rPr lang="en">
                <a:solidFill>
                  <a:schemeClr val="dk1"/>
                </a:solidFill>
              </a:rPr>
              <a:t>C++ official website reference: </a:t>
            </a:r>
            <a:r>
              <a:rPr lang="en" sz="1400">
                <a:solidFill>
                  <a:schemeClr val="dk1"/>
                </a:solidFill>
              </a:rPr>
              <a:t>https://isocpp.org/wiki/faq/mixing-c-and-cpp#call-cpp</a:t>
            </a:r>
            <a:endParaRPr>
              <a:solidFill>
                <a:schemeClr val="dk1"/>
              </a:solidFill>
            </a:endParaRPr>
          </a:p>
        </p:txBody>
      </p:sp>
      <p:sp>
        <p:nvSpPr>
          <p:cNvPr id="1416" name="Shape 14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0" name="Shape 1420"/>
        <p:cNvGrpSpPr/>
        <p:nvPr/>
      </p:nvGrpSpPr>
      <p:grpSpPr>
        <a:xfrm>
          <a:off x="0" y="0"/>
          <a:ext cx="0" cy="0"/>
          <a:chOff x="0" y="0"/>
          <a:chExt cx="0" cy="0"/>
        </a:xfrm>
      </p:grpSpPr>
      <p:sp>
        <p:nvSpPr>
          <p:cNvPr id="1421" name="Shape 14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Linking a C++ program into a C program</a:t>
            </a:r>
            <a:endParaRPr/>
          </a:p>
        </p:txBody>
      </p:sp>
      <p:sp>
        <p:nvSpPr>
          <p:cNvPr id="1422" name="Shape 14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Declare C++ function extern “C”</a:t>
            </a:r>
            <a:endParaRPr>
              <a:solidFill>
                <a:schemeClr val="dk1"/>
              </a:solidFill>
            </a:endParaRPr>
          </a:p>
          <a:p>
            <a:pPr indent="-317500" lvl="1" marL="914400" rtl="0">
              <a:spcBef>
                <a:spcPts val="0"/>
              </a:spcBef>
              <a:spcAft>
                <a:spcPts val="0"/>
              </a:spcAft>
              <a:buClr>
                <a:schemeClr val="dk1"/>
              </a:buClr>
              <a:buSzPts val="1400"/>
              <a:buAutoNum type="alphaLcPeriod"/>
            </a:pPr>
            <a:r>
              <a:rPr lang="en">
                <a:solidFill>
                  <a:schemeClr val="dk1"/>
                </a:solidFill>
              </a:rPr>
              <a:t>The extern “C” line tells the C++ compiler to use C calling conventions and name mangling</a:t>
            </a:r>
            <a:endParaRPr sz="1300">
              <a:solidFill>
                <a:srgbClr val="333333"/>
              </a:solidFill>
              <a:highlight>
                <a:srgbClr val="FFFFFF"/>
              </a:highlight>
              <a:latin typeface="Georgia"/>
              <a:ea typeface="Georgia"/>
              <a:cs typeface="Georgia"/>
              <a:sym typeface="Georgia"/>
            </a:endParaRPr>
          </a:p>
          <a:p>
            <a:pPr indent="-342900" lvl="0" marL="457200" rtl="0">
              <a:spcBef>
                <a:spcPts val="0"/>
              </a:spcBef>
              <a:spcAft>
                <a:spcPts val="0"/>
              </a:spcAft>
              <a:buClr>
                <a:schemeClr val="dk1"/>
              </a:buClr>
              <a:buSzPts val="1800"/>
              <a:buChar char="●"/>
            </a:pPr>
            <a:r>
              <a:rPr lang="en">
                <a:solidFill>
                  <a:schemeClr val="dk1"/>
                </a:solidFill>
              </a:rPr>
              <a:t>Write a C wrapper around C++ classes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The header of C wrapper should be readable by C and C++ compilers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C wrapper source code has to be C++ code since wrapper code is calling C++ function. This means that it has to be compiled with C++ compiler.</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Once wrapper is done, C program will use wrapper to call desired C++ functions. C program can be compiled by using C compiler</a:t>
            </a:r>
            <a:endParaRPr>
              <a:solidFill>
                <a:schemeClr val="dk1"/>
              </a:solidFill>
            </a:endParaRPr>
          </a:p>
          <a:p>
            <a:pPr indent="-317500" lvl="1" marL="914400" rtl="0">
              <a:spcBef>
                <a:spcPts val="0"/>
              </a:spcBef>
              <a:spcAft>
                <a:spcPts val="0"/>
              </a:spcAft>
              <a:buClr>
                <a:schemeClr val="dk1"/>
              </a:buClr>
              <a:buSzPts val="1400"/>
              <a:buAutoNum type="alphaLcPeriod"/>
            </a:pPr>
            <a:r>
              <a:rPr lang="en">
                <a:solidFill>
                  <a:schemeClr val="dk1"/>
                </a:solidFill>
              </a:rPr>
              <a:t>Note: just compile source files into objects, no linking is done in here.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Linking everything has to be done by C++ compiler, C compiler won’t work.</a:t>
            </a:r>
            <a:endParaRPr>
              <a:solidFill>
                <a:schemeClr val="dk1"/>
              </a:solidFill>
            </a:endParaRPr>
          </a:p>
        </p:txBody>
      </p:sp>
      <p:sp>
        <p:nvSpPr>
          <p:cNvPr id="1423" name="Shape 14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sp>
        <p:nvSpPr>
          <p:cNvPr id="1428" name="Shape 14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Modify csv2ds to be callable by C program</a:t>
            </a:r>
            <a:endParaRPr/>
          </a:p>
        </p:txBody>
      </p:sp>
      <p:sp>
        <p:nvSpPr>
          <p:cNvPr id="1429" name="Shape 14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Arial"/>
              <a:buChar char="●"/>
            </a:pPr>
            <a:r>
              <a:rPr lang="en">
                <a:solidFill>
                  <a:schemeClr val="dk1"/>
                </a:solidFill>
              </a:rPr>
              <a:t>We can either create a wrapper around DS code or around our existing C++ csv2ds converter.</a:t>
            </a:r>
            <a:endParaRPr>
              <a:solidFill>
                <a:schemeClr val="dk1"/>
              </a:solidFill>
            </a:endParaRPr>
          </a:p>
          <a:p>
            <a:pPr indent="-342900" lvl="0" marL="457200" marR="0" rtl="0" algn="l">
              <a:lnSpc>
                <a:spcPct val="115000"/>
              </a:lnSpc>
              <a:spcBef>
                <a:spcPts val="0"/>
              </a:spcBef>
              <a:spcAft>
                <a:spcPts val="0"/>
              </a:spcAft>
              <a:buClr>
                <a:schemeClr val="dk1"/>
              </a:buClr>
              <a:buSzPts val="1800"/>
              <a:buChar char="●"/>
            </a:pPr>
            <a:r>
              <a:rPr lang="en">
                <a:solidFill>
                  <a:schemeClr val="dk1"/>
                </a:solidFill>
              </a:rPr>
              <a:t>Creating a wrapper around DS code require more work since we only use a small subset of DS features.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I chose csv2ds converter since it is easier to test whether it is feasible to modify strace to generate DS. </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Note: good design was NOT considered when I modified code.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Modified csv2ds main function to be a setup() function.</a:t>
            </a:r>
            <a:endParaRPr>
              <a:solidFill>
                <a:schemeClr val="dk1"/>
              </a:solidFill>
            </a:endParaRPr>
          </a:p>
          <a:p>
            <a:pPr indent="-317500" lvl="1" marL="914400" rtl="0">
              <a:spcBef>
                <a:spcPts val="0"/>
              </a:spcBef>
              <a:spcAft>
                <a:spcPts val="0"/>
              </a:spcAft>
              <a:buClr>
                <a:schemeClr val="dk1"/>
              </a:buClr>
              <a:buSzPts val="1400"/>
              <a:buAutoNum type="alphaLcPeriod"/>
            </a:pPr>
            <a:r>
              <a:rPr lang="en">
                <a:solidFill>
                  <a:schemeClr val="dk1"/>
                </a:solidFill>
              </a:rPr>
              <a:t>Such as setting DS to read DS table format, XML files, output filenames.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Wrote a writeClose() function which takes fd as its parameter. This function writes a single close record to DS - very simple</a:t>
            </a:r>
            <a:endParaRPr>
              <a:solidFill>
                <a:schemeClr val="dk1"/>
              </a:solidFill>
            </a:endParaRPr>
          </a:p>
        </p:txBody>
      </p:sp>
      <p:sp>
        <p:nvSpPr>
          <p:cNvPr id="1430" name="Shape 14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4" name="Shape 1434"/>
        <p:cNvGrpSpPr/>
        <p:nvPr/>
      </p:nvGrpSpPr>
      <p:grpSpPr>
        <a:xfrm>
          <a:off x="0" y="0"/>
          <a:ext cx="0" cy="0"/>
          <a:chOff x="0" y="0"/>
          <a:chExt cx="0" cy="0"/>
        </a:xfrm>
      </p:grpSpPr>
      <p:sp>
        <p:nvSpPr>
          <p:cNvPr id="1435" name="Shape 14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Modify csv2ds to be callable by C program - Code</a:t>
            </a:r>
            <a:endParaRPr/>
          </a:p>
        </p:txBody>
      </p:sp>
      <p:sp>
        <p:nvSpPr>
          <p:cNvPr id="1436" name="Shape 14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437" name="Shape 1437"/>
          <p:cNvPicPr preferRelativeResize="0"/>
          <p:nvPr/>
        </p:nvPicPr>
        <p:blipFill>
          <a:blip r:embed="rId3">
            <a:alphaModFix/>
          </a:blip>
          <a:stretch>
            <a:fillRect/>
          </a:stretch>
        </p:blipFill>
        <p:spPr>
          <a:xfrm>
            <a:off x="431875" y="1017725"/>
            <a:ext cx="5036101" cy="373477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1" name="Shape 1441"/>
        <p:cNvGrpSpPr/>
        <p:nvPr/>
      </p:nvGrpSpPr>
      <p:grpSpPr>
        <a:xfrm>
          <a:off x="0" y="0"/>
          <a:ext cx="0" cy="0"/>
          <a:chOff x="0" y="0"/>
          <a:chExt cx="0" cy="0"/>
        </a:xfrm>
      </p:grpSpPr>
      <p:sp>
        <p:nvSpPr>
          <p:cNvPr id="1442" name="Shape 14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csv2ds wrapper</a:t>
            </a:r>
            <a:endParaRPr/>
          </a:p>
        </p:txBody>
      </p:sp>
      <p:sp>
        <p:nvSpPr>
          <p:cNvPr id="1443" name="Shape 14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Wrote wrapper header file</a:t>
            </a:r>
            <a:endParaRPr>
              <a:solidFill>
                <a:schemeClr val="dk1"/>
              </a:solidFill>
            </a:endParaRPr>
          </a:p>
          <a:p>
            <a:pPr indent="-317500" lvl="1" marL="914400" rtl="0">
              <a:spcBef>
                <a:spcPts val="0"/>
              </a:spcBef>
              <a:spcAft>
                <a:spcPts val="0"/>
              </a:spcAft>
              <a:buClr>
                <a:schemeClr val="dk1"/>
              </a:buClr>
              <a:buSzPts val="1400"/>
              <a:buAutoNum type="alphaLcPeriod"/>
            </a:pPr>
            <a:r>
              <a:rPr lang="en">
                <a:solidFill>
                  <a:schemeClr val="dk1"/>
                </a:solidFill>
              </a:rPr>
              <a:t>All functions declarations in wrapper code use C-style. Also, put ‘extern “C”’ around those functions.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Implemented wrapper to use csv2ds functions</a:t>
            </a:r>
            <a:endParaRPr>
              <a:solidFill>
                <a:schemeClr val="dk1"/>
              </a:solidFill>
            </a:endParaRPr>
          </a:p>
          <a:p>
            <a:pPr indent="-317500" lvl="1" marL="914400" rtl="0">
              <a:spcBef>
                <a:spcPts val="0"/>
              </a:spcBef>
              <a:spcAft>
                <a:spcPts val="0"/>
              </a:spcAft>
              <a:buClr>
                <a:schemeClr val="dk1"/>
              </a:buClr>
              <a:buSzPts val="1400"/>
              <a:buAutoNum type="alphaLcPeriod"/>
            </a:pPr>
            <a:r>
              <a:rPr lang="en">
                <a:solidFill>
                  <a:schemeClr val="dk1"/>
                </a:solidFill>
              </a:rPr>
              <a:t>Wrapper function will do all the conversion from C types to C++ types.</a:t>
            </a:r>
            <a:endParaRPr>
              <a:solidFill>
                <a:schemeClr val="dk1"/>
              </a:solidFill>
            </a:endParaRPr>
          </a:p>
          <a:p>
            <a:pPr indent="-317500" lvl="1" marL="914400" rtl="0">
              <a:spcBef>
                <a:spcPts val="0"/>
              </a:spcBef>
              <a:spcAft>
                <a:spcPts val="0"/>
              </a:spcAft>
              <a:buClr>
                <a:schemeClr val="dk1"/>
              </a:buClr>
              <a:buSzPts val="1400"/>
              <a:buAutoNum type="alphaLcPeriod"/>
            </a:pPr>
            <a:r>
              <a:rPr lang="en">
                <a:solidFill>
                  <a:schemeClr val="dk1"/>
                </a:solidFill>
              </a:rPr>
              <a:t>EX: if a csv2ds function takes a C++ string, wrapper function will create a string from char * and then call csv2ds function.</a:t>
            </a:r>
            <a:endParaRPr>
              <a:solidFill>
                <a:schemeClr val="dk1"/>
              </a:solidFill>
            </a:endParaRPr>
          </a:p>
        </p:txBody>
      </p:sp>
      <p:sp>
        <p:nvSpPr>
          <p:cNvPr id="1444" name="Shape 14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8" name="Shape 1448"/>
        <p:cNvGrpSpPr/>
        <p:nvPr/>
      </p:nvGrpSpPr>
      <p:grpSpPr>
        <a:xfrm>
          <a:off x="0" y="0"/>
          <a:ext cx="0" cy="0"/>
          <a:chOff x="0" y="0"/>
          <a:chExt cx="0" cy="0"/>
        </a:xfrm>
      </p:grpSpPr>
      <p:sp>
        <p:nvSpPr>
          <p:cNvPr id="1449" name="Shape 14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csv2ds wrapper - Code</a:t>
            </a:r>
            <a:endParaRPr/>
          </a:p>
        </p:txBody>
      </p:sp>
      <p:sp>
        <p:nvSpPr>
          <p:cNvPr id="1450" name="Shape 14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451" name="Shape 1451"/>
          <p:cNvPicPr preferRelativeResize="0"/>
          <p:nvPr/>
        </p:nvPicPr>
        <p:blipFill>
          <a:blip r:embed="rId3">
            <a:alphaModFix/>
          </a:blip>
          <a:stretch>
            <a:fillRect/>
          </a:stretch>
        </p:blipFill>
        <p:spPr>
          <a:xfrm>
            <a:off x="311700" y="1017725"/>
            <a:ext cx="6946875" cy="34122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5" name="Shape 1455"/>
        <p:cNvGrpSpPr/>
        <p:nvPr/>
      </p:nvGrpSpPr>
      <p:grpSpPr>
        <a:xfrm>
          <a:off x="0" y="0"/>
          <a:ext cx="0" cy="0"/>
          <a:chOff x="0" y="0"/>
          <a:chExt cx="0" cy="0"/>
        </a:xfrm>
      </p:grpSpPr>
      <p:sp>
        <p:nvSpPr>
          <p:cNvPr id="1456" name="Shape 14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Strace modification</a:t>
            </a:r>
            <a:endParaRPr/>
          </a:p>
        </p:txBody>
      </p:sp>
      <p:sp>
        <p:nvSpPr>
          <p:cNvPr id="1457" name="Shape 14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Found that desc.c (one of strace source file) contains code to print close file descriptor argument.</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Put generating DS code in there without modifying any strace original behavior.</a:t>
            </a:r>
            <a:endParaRPr>
              <a:solidFill>
                <a:schemeClr val="dk1"/>
              </a:solidFill>
            </a:endParaRPr>
          </a:p>
        </p:txBody>
      </p:sp>
      <p:sp>
        <p:nvSpPr>
          <p:cNvPr id="1458" name="Shape 14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459" name="Shape 1459"/>
          <p:cNvPicPr preferRelativeResize="0"/>
          <p:nvPr/>
        </p:nvPicPr>
        <p:blipFill>
          <a:blip r:embed="rId3">
            <a:alphaModFix/>
          </a:blip>
          <a:stretch>
            <a:fillRect/>
          </a:stretch>
        </p:blipFill>
        <p:spPr>
          <a:xfrm>
            <a:off x="576100" y="2537250"/>
            <a:ext cx="6730575" cy="190845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3" name="Shape 1463"/>
        <p:cNvGrpSpPr/>
        <p:nvPr/>
      </p:nvGrpSpPr>
      <p:grpSpPr>
        <a:xfrm>
          <a:off x="0" y="0"/>
          <a:ext cx="0" cy="0"/>
          <a:chOff x="0" y="0"/>
          <a:chExt cx="0" cy="0"/>
        </a:xfrm>
      </p:grpSpPr>
      <p:sp>
        <p:nvSpPr>
          <p:cNvPr id="1464" name="Shape 14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Last step: strace Makefile modification</a:t>
            </a:r>
            <a:endParaRPr/>
          </a:p>
        </p:txBody>
      </p:sp>
      <p:sp>
        <p:nvSpPr>
          <p:cNvPr id="1465" name="Shape 14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Appended wrapper-csv2ds, csv2ds, and FieldSpace object to strace objects.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Modified Makefile to use g++ when it links all strace objects into an executable program.</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Note: makefile is generated by automake. Therefore, modification to Makefile is bad.</a:t>
            </a:r>
            <a:endParaRPr>
              <a:solidFill>
                <a:schemeClr val="dk1"/>
              </a:solidFill>
            </a:endParaRPr>
          </a:p>
        </p:txBody>
      </p:sp>
      <p:sp>
        <p:nvSpPr>
          <p:cNvPr id="1466" name="Shape 14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Shape 14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Test strace</a:t>
            </a:r>
            <a:endParaRPr/>
          </a:p>
        </p:txBody>
      </p:sp>
      <p:sp>
        <p:nvSpPr>
          <p:cNvPr id="1472" name="Shape 14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Used modified strace to capture close sys calls: “</a:t>
            </a:r>
            <a:r>
              <a:rPr lang="en" sz="1400">
                <a:solidFill>
                  <a:schemeClr val="dk1"/>
                </a:solidFill>
              </a:rPr>
              <a:t>./strace -e trace=close touch abc</a:t>
            </a:r>
            <a:r>
              <a:rPr lang="en">
                <a:solidFill>
                  <a:schemeClr val="dk1"/>
                </a:solidFill>
              </a:rPr>
              <a:t>”</a:t>
            </a:r>
            <a:endParaRPr>
              <a:solidFill>
                <a:schemeClr val="dk1"/>
              </a:solidFill>
            </a:endParaRPr>
          </a:p>
          <a:p>
            <a:pPr indent="-342900" lvl="0" marL="457200" rtl="0">
              <a:spcBef>
                <a:spcPts val="0"/>
              </a:spcBef>
              <a:spcAft>
                <a:spcPts val="0"/>
              </a:spcAft>
              <a:buClr>
                <a:schemeClr val="dk1"/>
              </a:buClr>
              <a:buSzPts val="1800"/>
              <a:buChar char="●"/>
            </a:pPr>
            <a:r>
              <a:t/>
            </a:r>
            <a:endParaRPr>
              <a:solidFill>
                <a:schemeClr val="dk1"/>
              </a:solidFill>
            </a:endParaRPr>
          </a:p>
          <a:p>
            <a:pPr indent="0" lvl="0" marL="0" rtl="0">
              <a:spcBef>
                <a:spcPts val="1600"/>
              </a:spcBef>
              <a:spcAft>
                <a:spcPts val="0"/>
              </a:spcAft>
              <a:buNone/>
            </a:pPr>
            <a:r>
              <a:t/>
            </a:r>
            <a:endParaRPr>
              <a:solidFill>
                <a:schemeClr val="dk1"/>
              </a:solidFill>
            </a:endParaRPr>
          </a:p>
          <a:p>
            <a:pPr indent="685800" lvl="0" marL="0" rtl="0">
              <a:spcBef>
                <a:spcPts val="1600"/>
              </a:spcBef>
              <a:spcAft>
                <a:spcPts val="0"/>
              </a:spcAft>
              <a:buClr>
                <a:schemeClr val="dk1"/>
              </a:buClr>
              <a:buSzPts val="1100"/>
              <a:buFont typeface="Arial"/>
              <a:buNone/>
            </a:pPr>
            <a:r>
              <a:rPr lang="en" sz="1400">
                <a:solidFill>
                  <a:schemeClr val="dk1"/>
                </a:solidFill>
              </a:rPr>
              <a:t>./strace -e trace=close touch abc</a:t>
            </a:r>
            <a:endParaRPr sz="1400">
              <a:solidFill>
                <a:schemeClr val="dk1"/>
              </a:solidFill>
            </a:endParaRPr>
          </a:p>
          <a:p>
            <a:pPr indent="0" lvl="0" marL="0" rtl="0">
              <a:spcBef>
                <a:spcPts val="0"/>
              </a:spcBef>
              <a:spcAft>
                <a:spcPts val="0"/>
              </a:spcAft>
              <a:buNone/>
            </a:pPr>
            <a:r>
              <a:t/>
            </a:r>
            <a:endParaRPr>
              <a:solidFill>
                <a:schemeClr val="dk1"/>
              </a:solidFill>
            </a:endParaRPr>
          </a:p>
          <a:p>
            <a:pPr indent="-342900" lvl="0" marL="457200" rtl="0">
              <a:spcBef>
                <a:spcPts val="1600"/>
              </a:spcBef>
              <a:spcAft>
                <a:spcPts val="0"/>
              </a:spcAft>
              <a:buClr>
                <a:schemeClr val="dk1"/>
              </a:buClr>
              <a:buSzPts val="1800"/>
              <a:buChar char="●"/>
            </a:pPr>
            <a:r>
              <a:rPr lang="en">
                <a:solidFill>
                  <a:schemeClr val="dk1"/>
                </a:solidFill>
              </a:rPr>
              <a:t>Foo.ds was generated.</a:t>
            </a:r>
            <a:endParaRPr>
              <a:solidFill>
                <a:schemeClr val="dk1"/>
              </a:solidFill>
            </a:endParaRPr>
          </a:p>
        </p:txBody>
      </p:sp>
      <p:sp>
        <p:nvSpPr>
          <p:cNvPr id="1473" name="Shape 14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474" name="Shape 1474"/>
          <p:cNvPicPr preferRelativeResize="0"/>
          <p:nvPr/>
        </p:nvPicPr>
        <p:blipFill>
          <a:blip r:embed="rId3">
            <a:alphaModFix/>
          </a:blip>
          <a:stretch>
            <a:fillRect/>
          </a:stretch>
        </p:blipFill>
        <p:spPr>
          <a:xfrm>
            <a:off x="850575" y="1638000"/>
            <a:ext cx="4929849" cy="1603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Shape 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Agenda</a:t>
            </a:r>
            <a:endParaRPr/>
          </a:p>
        </p:txBody>
      </p:sp>
      <p:sp>
        <p:nvSpPr>
          <p:cNvPr id="62" name="Shape 62"/>
          <p:cNvSpPr txBox="1"/>
          <p:nvPr>
            <p:ph idx="1" type="body"/>
          </p:nvPr>
        </p:nvSpPr>
        <p:spPr>
          <a:xfrm>
            <a:off x="311700" y="12286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Current Status of Dataseries System Call Replayer</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Previous Replaying Issues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Current Replayer structure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Current Replaying Issues</a:t>
            </a:r>
            <a:endParaRPr>
              <a:solidFill>
                <a:srgbClr val="000000"/>
              </a:solidFill>
            </a:endParaRPr>
          </a:p>
        </p:txBody>
      </p:sp>
      <p:sp>
        <p:nvSpPr>
          <p:cNvPr id="63" name="Shape 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System Call Replayer Work</a:t>
            </a:r>
            <a:endParaRPr/>
          </a:p>
        </p:txBody>
      </p:sp>
      <p:sp>
        <p:nvSpPr>
          <p:cNvPr id="201" name="Shape 2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Wrote a makefile.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Implemented a replayer that is able to replay basic 4 operations, read, write, open, and close.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It can take several input files, not just one.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Added several new options (modes) to the replayer program: </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--version, -V: to display a version number</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--verbose, -v: verbose mode.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--help, h: produce help message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--verify: verify data read by replayed read and trace read</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--return: compare return values from replayed operations and captured by strace.</a:t>
            </a:r>
            <a:endParaRPr>
              <a:solidFill>
                <a:schemeClr val="dk1"/>
              </a:solidFill>
            </a:endParaRPr>
          </a:p>
        </p:txBody>
      </p:sp>
      <p:sp>
        <p:nvSpPr>
          <p:cNvPr id="202" name="Shape 2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8" name="Shape 1478"/>
        <p:cNvGrpSpPr/>
        <p:nvPr/>
      </p:nvGrpSpPr>
      <p:grpSpPr>
        <a:xfrm>
          <a:off x="0" y="0"/>
          <a:ext cx="0" cy="0"/>
          <a:chOff x="0" y="0"/>
          <a:chExt cx="0" cy="0"/>
        </a:xfrm>
      </p:grpSpPr>
      <p:sp>
        <p:nvSpPr>
          <p:cNvPr id="1479" name="Shape 14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Test strace - continued</a:t>
            </a:r>
            <a:endParaRPr/>
          </a:p>
        </p:txBody>
      </p:sp>
      <p:sp>
        <p:nvSpPr>
          <p:cNvPr id="1480" name="Shape 14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To make sure the last close record is written to DS, used our replayer to replay foo.ds.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Executed replayer with verbose mode to print fields: </a:t>
            </a:r>
            <a:r>
              <a:rPr lang="en" sz="1400">
                <a:solidFill>
                  <a:schemeClr val="dk1"/>
                </a:solidFill>
              </a:rPr>
              <a:t>“./system-call-replayer foo.ds -v”</a:t>
            </a:r>
            <a:endParaRPr sz="1400">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FD is indeed what we want. Other fields are 0 because we didn’t set them when we generate DS.</a:t>
            </a:r>
            <a:endParaRPr>
              <a:solidFill>
                <a:schemeClr val="dk1"/>
              </a:solidFill>
            </a:endParaRPr>
          </a:p>
        </p:txBody>
      </p:sp>
      <p:sp>
        <p:nvSpPr>
          <p:cNvPr id="1481" name="Shape 14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482" name="Shape 1482"/>
          <p:cNvPicPr preferRelativeResize="0"/>
          <p:nvPr/>
        </p:nvPicPr>
        <p:blipFill>
          <a:blip r:embed="rId3">
            <a:alphaModFix/>
          </a:blip>
          <a:stretch>
            <a:fillRect/>
          </a:stretch>
        </p:blipFill>
        <p:spPr>
          <a:xfrm>
            <a:off x="619575" y="2776286"/>
            <a:ext cx="6963473" cy="648425"/>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6" name="Shape 1486"/>
        <p:cNvGrpSpPr/>
        <p:nvPr/>
      </p:nvGrpSpPr>
      <p:grpSpPr>
        <a:xfrm>
          <a:off x="0" y="0"/>
          <a:ext cx="0" cy="0"/>
          <a:chOff x="0" y="0"/>
          <a:chExt cx="0" cy="0"/>
        </a:xfrm>
      </p:grpSpPr>
      <p:sp>
        <p:nvSpPr>
          <p:cNvPr id="1487" name="Shape 14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Future strace TODO list</a:t>
            </a:r>
            <a:endParaRPr/>
          </a:p>
        </p:txBody>
      </p:sp>
      <p:sp>
        <p:nvSpPr>
          <p:cNvPr id="1488" name="Shape 14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Need to decide whether create wrapper around DS or around csv2ds.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Modify strace automake to use g++ in appropriate place.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Need to design a good way to modify strace.</a:t>
            </a:r>
            <a:endParaRPr>
              <a:solidFill>
                <a:schemeClr val="dk1"/>
              </a:solidFill>
            </a:endParaRPr>
          </a:p>
        </p:txBody>
      </p:sp>
      <p:sp>
        <p:nvSpPr>
          <p:cNvPr id="1489" name="Shape 14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1493" name="Shape 1493"/>
        <p:cNvGrpSpPr/>
        <p:nvPr/>
      </p:nvGrpSpPr>
      <p:grpSpPr>
        <a:xfrm>
          <a:off x="0" y="0"/>
          <a:ext cx="0" cy="0"/>
          <a:chOff x="0" y="0"/>
          <a:chExt cx="0" cy="0"/>
        </a:xfrm>
      </p:grpSpPr>
      <p:sp>
        <p:nvSpPr>
          <p:cNvPr id="1494" name="Shape 149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1495" name="Shape 149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May 18, 2016</a:t>
            </a:r>
            <a:endParaRPr/>
          </a:p>
        </p:txBody>
      </p:sp>
      <p:sp>
        <p:nvSpPr>
          <p:cNvPr id="1496" name="Shape 14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0" name="Shape 1500"/>
        <p:cNvGrpSpPr/>
        <p:nvPr/>
      </p:nvGrpSpPr>
      <p:grpSpPr>
        <a:xfrm>
          <a:off x="0" y="0"/>
          <a:ext cx="0" cy="0"/>
          <a:chOff x="0" y="0"/>
          <a:chExt cx="0" cy="0"/>
        </a:xfrm>
      </p:grpSpPr>
      <p:sp>
        <p:nvSpPr>
          <p:cNvPr id="1501" name="Shape 15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1502" name="Shape 15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Wrapper strace2ds</a:t>
            </a:r>
            <a:endParaRPr>
              <a:solidFill>
                <a:schemeClr val="dk1"/>
              </a:solidFill>
            </a:endParaRPr>
          </a:p>
        </p:txBody>
      </p:sp>
      <p:sp>
        <p:nvSpPr>
          <p:cNvPr id="1503" name="Shape 15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7" name="Shape 1507"/>
        <p:cNvGrpSpPr/>
        <p:nvPr/>
      </p:nvGrpSpPr>
      <p:grpSpPr>
        <a:xfrm>
          <a:off x="0" y="0"/>
          <a:ext cx="0" cy="0"/>
          <a:chOff x="0" y="0"/>
          <a:chExt cx="0" cy="0"/>
        </a:xfrm>
      </p:grpSpPr>
      <p:sp>
        <p:nvSpPr>
          <p:cNvPr id="1508" name="Shape 15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Strace modification</a:t>
            </a:r>
            <a:endParaRPr/>
          </a:p>
        </p:txBody>
      </p:sp>
      <p:sp>
        <p:nvSpPr>
          <p:cNvPr id="1509" name="Shape 15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In addition to DS output file name, strace needs to table file name and xml dir.</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XML dir contains XML files that are needed by DS API to describe the structure of DS.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Table file is needed by our program to tell what fields are going to be in DS.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Spec performs the mapping in the csv2ds model.</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Spec file is something I am unsure about.</a:t>
            </a:r>
            <a:endParaRPr>
              <a:solidFill>
                <a:schemeClr val="dk1"/>
              </a:solidFill>
            </a:endParaRPr>
          </a:p>
        </p:txBody>
      </p:sp>
      <p:sp>
        <p:nvSpPr>
          <p:cNvPr id="1510" name="Shape 15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4" name="Shape 1514"/>
        <p:cNvGrpSpPr/>
        <p:nvPr/>
      </p:nvGrpSpPr>
      <p:grpSpPr>
        <a:xfrm>
          <a:off x="0" y="0"/>
          <a:ext cx="0" cy="0"/>
          <a:chOff x="0" y="0"/>
          <a:chExt cx="0" cy="0"/>
        </a:xfrm>
      </p:grpSpPr>
      <p:sp>
        <p:nvSpPr>
          <p:cNvPr id="1515" name="Shape 15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Converter modification</a:t>
            </a:r>
            <a:endParaRPr/>
          </a:p>
        </p:txBody>
      </p:sp>
      <p:sp>
        <p:nvSpPr>
          <p:cNvPr id="1516" name="Shape 15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Rewrote converter code to actually help strace to generate DS.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Created a new directory for wrapper-strace2ds and modified codes in there.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Created a wrapper header file for strace2ds.cpp: strace2ds.h</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Strace2ds.h will contain all the wrapper functions that strace need to create DS.</a:t>
            </a:r>
            <a:endParaRPr>
              <a:solidFill>
                <a:schemeClr val="dk1"/>
              </a:solidFill>
            </a:endParaRPr>
          </a:p>
        </p:txBody>
      </p:sp>
      <p:sp>
        <p:nvSpPr>
          <p:cNvPr id="1517" name="Shape 15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1" name="Shape 1521"/>
        <p:cNvGrpSpPr/>
        <p:nvPr/>
      </p:nvGrpSpPr>
      <p:grpSpPr>
        <a:xfrm>
          <a:off x="0" y="0"/>
          <a:ext cx="0" cy="0"/>
          <a:chOff x="0" y="0"/>
          <a:chExt cx="0" cy="0"/>
        </a:xfrm>
      </p:grpSpPr>
      <p:sp>
        <p:nvSpPr>
          <p:cNvPr id="1522" name="Shape 15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Converter modification</a:t>
            </a:r>
            <a:endParaRPr/>
          </a:p>
        </p:txBody>
      </p:sp>
      <p:sp>
        <p:nvSpPr>
          <p:cNvPr id="1523" name="Shape 15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524" name="Shape 1524"/>
          <p:cNvPicPr preferRelativeResize="0"/>
          <p:nvPr/>
        </p:nvPicPr>
        <p:blipFill>
          <a:blip r:embed="rId3">
            <a:alphaModFix/>
          </a:blip>
          <a:stretch>
            <a:fillRect/>
          </a:stretch>
        </p:blipFill>
        <p:spPr>
          <a:xfrm>
            <a:off x="362250" y="1017725"/>
            <a:ext cx="5585796" cy="4039101"/>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8" name="Shape 1528"/>
        <p:cNvGrpSpPr/>
        <p:nvPr/>
      </p:nvGrpSpPr>
      <p:grpSpPr>
        <a:xfrm>
          <a:off x="0" y="0"/>
          <a:ext cx="0" cy="0"/>
          <a:chOff x="0" y="0"/>
          <a:chExt cx="0" cy="0"/>
        </a:xfrm>
      </p:grpSpPr>
      <p:sp>
        <p:nvSpPr>
          <p:cNvPr id="1529" name="Shape 15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Converter Question</a:t>
            </a:r>
            <a:endParaRPr/>
          </a:p>
        </p:txBody>
      </p:sp>
      <p:sp>
        <p:nvSpPr>
          <p:cNvPr id="1530" name="Shape 15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We have all the fields values in strace, but there is no field name associated with each field value.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In write_record function, how do we tell strace2csv which fields are for what?</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How do we generate this field name? Do it like spec string in csv2ds model?</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If code generates field names, where do we generate? In strace? In strace2ds?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Some ideas I have:</a:t>
            </a:r>
            <a:endParaRPr>
              <a:solidFill>
                <a:schemeClr val="dk1"/>
              </a:solidFill>
            </a:endParaRPr>
          </a:p>
          <a:p>
            <a:pPr indent="-317500" lvl="1" marL="914400" rtl="0">
              <a:spcBef>
                <a:spcPts val="0"/>
              </a:spcBef>
              <a:spcAft>
                <a:spcPts val="0"/>
              </a:spcAft>
              <a:buClr>
                <a:schemeClr val="dk1"/>
              </a:buClr>
              <a:buSzPts val="1400"/>
              <a:buAutoNum type="alphaLcPeriod"/>
            </a:pPr>
            <a:r>
              <a:rPr lang="en">
                <a:solidFill>
                  <a:schemeClr val="dk1"/>
                </a:solidFill>
              </a:rPr>
              <a:t>Strace creates a fieldname-fieldvalue mapping and pass sys arguments and mapping to csv2ds.</a:t>
            </a:r>
            <a:endParaRPr>
              <a:solidFill>
                <a:schemeClr val="dk1"/>
              </a:solidFill>
            </a:endParaRPr>
          </a:p>
          <a:p>
            <a:pPr indent="-317500" lvl="1" marL="914400" rtl="0">
              <a:spcBef>
                <a:spcPts val="0"/>
              </a:spcBef>
              <a:spcAft>
                <a:spcPts val="0"/>
              </a:spcAft>
              <a:buClr>
                <a:schemeClr val="dk1"/>
              </a:buClr>
              <a:buSzPts val="1400"/>
              <a:buAutoNum type="alphaLcPeriod"/>
            </a:pPr>
            <a:r>
              <a:rPr lang="en">
                <a:solidFill>
                  <a:schemeClr val="dk1"/>
                </a:solidFill>
              </a:rPr>
              <a:t>Strace just needs to pass sys arguments to csv2ds. Csv2ds will hard code field names.</a:t>
            </a:r>
            <a:endParaRPr>
              <a:solidFill>
                <a:schemeClr val="dk1"/>
              </a:solidFill>
            </a:endParaRPr>
          </a:p>
          <a:p>
            <a:pPr indent="-317500" lvl="1" marL="914400" rtl="0">
              <a:spcBef>
                <a:spcPts val="0"/>
              </a:spcBef>
              <a:spcAft>
                <a:spcPts val="0"/>
              </a:spcAft>
              <a:buClr>
                <a:schemeClr val="dk1"/>
              </a:buClr>
              <a:buSzPts val="1400"/>
              <a:buAutoNum type="alphaLcPeriod"/>
            </a:pPr>
            <a:r>
              <a:rPr lang="en">
                <a:solidFill>
                  <a:schemeClr val="dk1"/>
                </a:solidFill>
              </a:rPr>
              <a:t>Csv2ds uses spec string.</a:t>
            </a:r>
            <a:endParaRPr>
              <a:solidFill>
                <a:schemeClr val="dk1"/>
              </a:solidFill>
            </a:endParaRPr>
          </a:p>
        </p:txBody>
      </p:sp>
      <p:sp>
        <p:nvSpPr>
          <p:cNvPr id="1531" name="Shape 15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5" name="Shape 1535"/>
        <p:cNvGrpSpPr/>
        <p:nvPr/>
      </p:nvGrpSpPr>
      <p:grpSpPr>
        <a:xfrm>
          <a:off x="0" y="0"/>
          <a:ext cx="0" cy="0"/>
          <a:chOff x="0" y="0"/>
          <a:chExt cx="0" cy="0"/>
        </a:xfrm>
      </p:grpSpPr>
      <p:sp>
        <p:nvSpPr>
          <p:cNvPr id="1536" name="Shape 15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Converter modification - continue</a:t>
            </a:r>
            <a:endParaRPr/>
          </a:p>
        </p:txBody>
      </p:sp>
      <p:sp>
        <p:nvSpPr>
          <p:cNvPr id="1537" name="Shape 15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Combined wrapper-csv2ds into csv2ds.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FieldSpace is a class that stores all fields that are going to be written to DataSeries output file. It supports adding, getting, and setting fields.        </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Not sure whether to combined this into csv2ds because FieldSpace is just a class and csv2ds code will keep growing.</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Now are only have csv2ds.cpp and FieldSpace.cpp</a:t>
            </a:r>
            <a:endParaRPr>
              <a:solidFill>
                <a:schemeClr val="dk1"/>
              </a:solidFill>
            </a:endParaRPr>
          </a:p>
        </p:txBody>
      </p:sp>
      <p:sp>
        <p:nvSpPr>
          <p:cNvPr id="1538" name="Shape 15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2" name="Shape 1542"/>
        <p:cNvGrpSpPr/>
        <p:nvPr/>
      </p:nvGrpSpPr>
      <p:grpSpPr>
        <a:xfrm>
          <a:off x="0" y="0"/>
          <a:ext cx="0" cy="0"/>
          <a:chOff x="0" y="0"/>
          <a:chExt cx="0" cy="0"/>
        </a:xfrm>
      </p:grpSpPr>
      <p:sp>
        <p:nvSpPr>
          <p:cNvPr id="1543" name="Shape 15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Converter modification - continue</a:t>
            </a:r>
            <a:endParaRPr/>
          </a:p>
        </p:txBody>
      </p:sp>
      <p:sp>
        <p:nvSpPr>
          <p:cNvPr id="1544" name="Shape 15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545" name="Shape 1545"/>
          <p:cNvPicPr preferRelativeResize="0"/>
          <p:nvPr/>
        </p:nvPicPr>
        <p:blipFill>
          <a:blip r:embed="rId3">
            <a:alphaModFix/>
          </a:blip>
          <a:stretch>
            <a:fillRect/>
          </a:stretch>
        </p:blipFill>
        <p:spPr>
          <a:xfrm>
            <a:off x="311700" y="1072452"/>
            <a:ext cx="8520602" cy="35138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Current Replaying Issues</a:t>
            </a:r>
            <a:endParaRPr/>
          </a:p>
        </p:txBody>
      </p:sp>
      <p:sp>
        <p:nvSpPr>
          <p:cNvPr id="208" name="Shape 2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9" name="Shape 1549"/>
        <p:cNvGrpSpPr/>
        <p:nvPr/>
      </p:nvGrpSpPr>
      <p:grpSpPr>
        <a:xfrm>
          <a:off x="0" y="0"/>
          <a:ext cx="0" cy="0"/>
          <a:chOff x="0" y="0"/>
          <a:chExt cx="0" cy="0"/>
        </a:xfrm>
      </p:grpSpPr>
      <p:sp>
        <p:nvSpPr>
          <p:cNvPr id="1550" name="Shape 15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Converter modification - continue</a:t>
            </a:r>
            <a:endParaRPr/>
          </a:p>
        </p:txBody>
      </p:sp>
      <p:sp>
        <p:nvSpPr>
          <p:cNvPr id="1551" name="Shape 15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552" name="Shape 1552"/>
          <p:cNvPicPr preferRelativeResize="0"/>
          <p:nvPr/>
        </p:nvPicPr>
        <p:blipFill>
          <a:blip r:embed="rId3">
            <a:alphaModFix/>
          </a:blip>
          <a:stretch>
            <a:fillRect/>
          </a:stretch>
        </p:blipFill>
        <p:spPr>
          <a:xfrm>
            <a:off x="516400" y="1212700"/>
            <a:ext cx="7362651" cy="187085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sp>
        <p:nvSpPr>
          <p:cNvPr id="1557" name="Shape 15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Converter modification - continue</a:t>
            </a:r>
            <a:endParaRPr/>
          </a:p>
        </p:txBody>
      </p:sp>
      <p:sp>
        <p:nvSpPr>
          <p:cNvPr id="1558" name="Shape 15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559" name="Shape 1559"/>
          <p:cNvPicPr preferRelativeResize="0"/>
          <p:nvPr/>
        </p:nvPicPr>
        <p:blipFill>
          <a:blip r:embed="rId3">
            <a:alphaModFix/>
          </a:blip>
          <a:stretch>
            <a:fillRect/>
          </a:stretch>
        </p:blipFill>
        <p:spPr>
          <a:xfrm>
            <a:off x="430775" y="996102"/>
            <a:ext cx="7120575" cy="3151299"/>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3" name="Shape 1563"/>
        <p:cNvGrpSpPr/>
        <p:nvPr/>
      </p:nvGrpSpPr>
      <p:grpSpPr>
        <a:xfrm>
          <a:off x="0" y="0"/>
          <a:ext cx="0" cy="0"/>
          <a:chOff x="0" y="0"/>
          <a:chExt cx="0" cy="0"/>
        </a:xfrm>
      </p:grpSpPr>
      <p:sp>
        <p:nvSpPr>
          <p:cNvPr id="1564" name="Shape 15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Converter modification - continue</a:t>
            </a:r>
            <a:endParaRPr/>
          </a:p>
        </p:txBody>
      </p:sp>
      <p:sp>
        <p:nvSpPr>
          <p:cNvPr id="1565" name="Shape 15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566" name="Shape 1566"/>
          <p:cNvPicPr preferRelativeResize="0"/>
          <p:nvPr/>
        </p:nvPicPr>
        <p:blipFill>
          <a:blip r:embed="rId3">
            <a:alphaModFix/>
          </a:blip>
          <a:stretch>
            <a:fillRect/>
          </a:stretch>
        </p:blipFill>
        <p:spPr>
          <a:xfrm>
            <a:off x="390425" y="1050748"/>
            <a:ext cx="7004950" cy="3719774"/>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0" name="Shape 1570"/>
        <p:cNvGrpSpPr/>
        <p:nvPr/>
      </p:nvGrpSpPr>
      <p:grpSpPr>
        <a:xfrm>
          <a:off x="0" y="0"/>
          <a:ext cx="0" cy="0"/>
          <a:chOff x="0" y="0"/>
          <a:chExt cx="0" cy="0"/>
        </a:xfrm>
      </p:grpSpPr>
      <p:sp>
        <p:nvSpPr>
          <p:cNvPr id="1571" name="Shape 15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Strace Modification</a:t>
            </a:r>
            <a:endParaRPr/>
          </a:p>
        </p:txBody>
      </p:sp>
      <p:sp>
        <p:nvSpPr>
          <p:cNvPr id="1572" name="Shape 15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Called create_ds_module in the -X option, but missing xml_dir and table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Replaced dataseries_fname with dataseries_module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Need to include csv2ds in strace2ds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Do we put strace2ds.h inside strace or library? - library</a:t>
            </a:r>
            <a:endParaRPr>
              <a:solidFill>
                <a:schemeClr val="dk1"/>
              </a:solidFill>
            </a:endParaRPr>
          </a:p>
        </p:txBody>
      </p:sp>
      <p:sp>
        <p:nvSpPr>
          <p:cNvPr id="1573" name="Shape 15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1577" name="Shape 1577"/>
        <p:cNvGrpSpPr/>
        <p:nvPr/>
      </p:nvGrpSpPr>
      <p:grpSpPr>
        <a:xfrm>
          <a:off x="0" y="0"/>
          <a:ext cx="0" cy="0"/>
          <a:chOff x="0" y="0"/>
          <a:chExt cx="0" cy="0"/>
        </a:xfrm>
      </p:grpSpPr>
      <p:sp>
        <p:nvSpPr>
          <p:cNvPr id="1578" name="Shape 157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1579" name="Shape 157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May 23, 2016</a:t>
            </a:r>
            <a:endParaRPr/>
          </a:p>
        </p:txBody>
      </p:sp>
      <p:sp>
        <p:nvSpPr>
          <p:cNvPr id="1580" name="Shape 15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4" name="Shape 1584"/>
        <p:cNvGrpSpPr/>
        <p:nvPr/>
      </p:nvGrpSpPr>
      <p:grpSpPr>
        <a:xfrm>
          <a:off x="0" y="0"/>
          <a:ext cx="0" cy="0"/>
          <a:chOff x="0" y="0"/>
          <a:chExt cx="0" cy="0"/>
        </a:xfrm>
      </p:grpSpPr>
      <p:sp>
        <p:nvSpPr>
          <p:cNvPr id="1585" name="Shape 15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1586" name="Shape 1586"/>
          <p:cNvSpPr txBox="1"/>
          <p:nvPr>
            <p:ph idx="1" type="body"/>
          </p:nvPr>
        </p:nvSpPr>
        <p:spPr>
          <a:xfrm>
            <a:off x="311700" y="12286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Wrapper strace2ds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Makefile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Questions</a:t>
            </a:r>
            <a:endParaRPr>
              <a:solidFill>
                <a:schemeClr val="dk1"/>
              </a:solidFill>
            </a:endParaRPr>
          </a:p>
        </p:txBody>
      </p:sp>
      <p:sp>
        <p:nvSpPr>
          <p:cNvPr id="1587" name="Shape 15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1" name="Shape 1591"/>
        <p:cNvGrpSpPr/>
        <p:nvPr/>
      </p:nvGrpSpPr>
      <p:grpSpPr>
        <a:xfrm>
          <a:off x="0" y="0"/>
          <a:ext cx="0" cy="0"/>
          <a:chOff x="0" y="0"/>
          <a:chExt cx="0" cy="0"/>
        </a:xfrm>
      </p:grpSpPr>
      <p:sp>
        <p:nvSpPr>
          <p:cNvPr id="1592" name="Shape 15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strace2ds : Makefile</a:t>
            </a:r>
            <a:endParaRPr/>
          </a:p>
        </p:txBody>
      </p:sp>
      <p:sp>
        <p:nvSpPr>
          <p:cNvPr id="1593" name="Shape 15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Modified Makefile to link C++ dataseries with stace2ds.cpp</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Tried to create library libstrace2ds.so</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Unable to compile the current API’s</a:t>
            </a:r>
            <a:endParaRPr>
              <a:solidFill>
                <a:srgbClr val="000000"/>
              </a:solidFill>
            </a:endParaRPr>
          </a:p>
          <a:p>
            <a:pPr indent="-342900" lvl="0" marL="457200">
              <a:spcBef>
                <a:spcPts val="0"/>
              </a:spcBef>
              <a:spcAft>
                <a:spcPts val="0"/>
              </a:spcAft>
              <a:buClr>
                <a:srgbClr val="000000"/>
              </a:buClr>
              <a:buSzPts val="1800"/>
              <a:buChar char="●"/>
            </a:pPr>
            <a:r>
              <a:t/>
            </a:r>
            <a:endParaRPr>
              <a:solidFill>
                <a:srgbClr val="000000"/>
              </a:solidFill>
            </a:endParaRPr>
          </a:p>
        </p:txBody>
      </p:sp>
      <p:sp>
        <p:nvSpPr>
          <p:cNvPr id="1594" name="Shape 15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5-23 at 11.39.18 AM.png" id="1595" name="Shape 1595"/>
          <p:cNvPicPr preferRelativeResize="0"/>
          <p:nvPr/>
        </p:nvPicPr>
        <p:blipFill>
          <a:blip r:embed="rId3">
            <a:alphaModFix/>
          </a:blip>
          <a:stretch>
            <a:fillRect/>
          </a:stretch>
        </p:blipFill>
        <p:spPr>
          <a:xfrm>
            <a:off x="1175000" y="2328313"/>
            <a:ext cx="6057900" cy="2143125"/>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9" name="Shape 1599"/>
        <p:cNvGrpSpPr/>
        <p:nvPr/>
      </p:nvGrpSpPr>
      <p:grpSpPr>
        <a:xfrm>
          <a:off x="0" y="0"/>
          <a:ext cx="0" cy="0"/>
          <a:chOff x="0" y="0"/>
          <a:chExt cx="0" cy="0"/>
        </a:xfrm>
      </p:grpSpPr>
      <p:sp>
        <p:nvSpPr>
          <p:cNvPr id="1600" name="Shape 16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strace2ds : Makefile</a:t>
            </a:r>
            <a:endParaRPr/>
          </a:p>
          <a:p>
            <a:pPr indent="0" lvl="0" marL="0">
              <a:spcBef>
                <a:spcPts val="0"/>
              </a:spcBef>
              <a:spcAft>
                <a:spcPts val="0"/>
              </a:spcAft>
              <a:buNone/>
            </a:pPr>
            <a:r>
              <a:t/>
            </a:r>
            <a:endParaRPr/>
          </a:p>
        </p:txBody>
      </p:sp>
      <p:sp>
        <p:nvSpPr>
          <p:cNvPr id="1601" name="Shape 16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Tried creating a connector_strace2ds.cpp and connector_strace2ds.h file to expose the C++ API to strace.</a:t>
            </a:r>
            <a:endParaRPr>
              <a:solidFill>
                <a:srgbClr val="000000"/>
              </a:solidFill>
            </a:endParaRPr>
          </a:p>
          <a:p>
            <a:pPr indent="-342900" lvl="0" marL="457200" rtl="0">
              <a:spcBef>
                <a:spcPts val="0"/>
              </a:spcBef>
              <a:spcAft>
                <a:spcPts val="0"/>
              </a:spcAft>
              <a:buClr>
                <a:srgbClr val="000000"/>
              </a:buClr>
              <a:buSzPts val="1800"/>
              <a:buChar char="●"/>
            </a:pPr>
            <a:r>
              <a:rPr lang="en" u="sng">
                <a:solidFill>
                  <a:schemeClr val="hlink"/>
                </a:solidFill>
                <a:hlinkClick r:id="rId3"/>
              </a:rPr>
              <a:t>http://stackoverflow.com/questions/2744181/how-to-call-c-function-from-c</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Followed this link. Is this the right way to do??</a:t>
            </a:r>
            <a:endParaRPr>
              <a:solidFill>
                <a:srgbClr val="000000"/>
              </a:solidFill>
            </a:endParaRPr>
          </a:p>
          <a:p>
            <a:pPr indent="0" lvl="0" marL="0" rtl="0">
              <a:spcBef>
                <a:spcPts val="1600"/>
              </a:spcBef>
              <a:spcAft>
                <a:spcPts val="1600"/>
              </a:spcAft>
              <a:buNone/>
            </a:pPr>
            <a:r>
              <a:t/>
            </a:r>
            <a:endParaRPr>
              <a:solidFill>
                <a:srgbClr val="000000"/>
              </a:solidFill>
            </a:endParaRPr>
          </a:p>
        </p:txBody>
      </p:sp>
      <p:sp>
        <p:nvSpPr>
          <p:cNvPr id="1602" name="Shape 16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6" name="Shape 1606"/>
        <p:cNvGrpSpPr/>
        <p:nvPr/>
      </p:nvGrpSpPr>
      <p:grpSpPr>
        <a:xfrm>
          <a:off x="0" y="0"/>
          <a:ext cx="0" cy="0"/>
          <a:chOff x="0" y="0"/>
          <a:chExt cx="0" cy="0"/>
        </a:xfrm>
      </p:grpSpPr>
      <p:sp>
        <p:nvSpPr>
          <p:cNvPr id="1607" name="Shape 16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Questions</a:t>
            </a:r>
            <a:endParaRPr/>
          </a:p>
        </p:txBody>
      </p:sp>
      <p:sp>
        <p:nvSpPr>
          <p:cNvPr id="1608" name="Shape 16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We need to pass xml directory path and table in strace to create a ds_module. How do we do that?</a:t>
            </a:r>
            <a:endParaRPr>
              <a:solidFill>
                <a:srgbClr val="000000"/>
              </a:solidFill>
            </a:endParaRPr>
          </a:p>
        </p:txBody>
      </p:sp>
      <p:sp>
        <p:nvSpPr>
          <p:cNvPr id="1609" name="Shape 16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5-23 at 11.45.00 AM.png" id="1610" name="Shape 1610"/>
          <p:cNvPicPr preferRelativeResize="0"/>
          <p:nvPr/>
        </p:nvPicPr>
        <p:blipFill>
          <a:blip r:embed="rId3">
            <a:alphaModFix/>
          </a:blip>
          <a:stretch>
            <a:fillRect/>
          </a:stretch>
        </p:blipFill>
        <p:spPr>
          <a:xfrm>
            <a:off x="754525" y="2064750"/>
            <a:ext cx="7153775" cy="264360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1614" name="Shape 1614"/>
        <p:cNvGrpSpPr/>
        <p:nvPr/>
      </p:nvGrpSpPr>
      <p:grpSpPr>
        <a:xfrm>
          <a:off x="0" y="0"/>
          <a:ext cx="0" cy="0"/>
          <a:chOff x="0" y="0"/>
          <a:chExt cx="0" cy="0"/>
        </a:xfrm>
      </p:grpSpPr>
      <p:sp>
        <p:nvSpPr>
          <p:cNvPr id="1615" name="Shape 16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1616" name="Shape 16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May 30, 2016</a:t>
            </a:r>
            <a:endParaRPr/>
          </a:p>
        </p:txBody>
      </p:sp>
      <p:sp>
        <p:nvSpPr>
          <p:cNvPr id="1617" name="Shape 16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Potential Solutions: Missing files</a:t>
            </a:r>
            <a:endParaRPr/>
          </a:p>
        </p:txBody>
      </p:sp>
      <p:sp>
        <p:nvSpPr>
          <p:cNvPr id="214" name="Shape 2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Have a setup step which scans through all the system calls in-order and creates a list of files that are accessed but not created in the system call trace.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Should be able to specify where each file is stored, so maybe a file to location mapping is required.</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Maybe allow user to specify a directory where we create all files?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What if accessed files in trace are across many directories? (maybe add support later?)</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Warn and ignore these files.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Return error to user</a:t>
            </a:r>
            <a:endParaRPr>
              <a:solidFill>
                <a:srgbClr val="000000"/>
              </a:solidFill>
            </a:endParaRPr>
          </a:p>
        </p:txBody>
      </p:sp>
      <p:sp>
        <p:nvSpPr>
          <p:cNvPr id="215" name="Shape 2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1" name="Shape 1621"/>
        <p:cNvGrpSpPr/>
        <p:nvPr/>
      </p:nvGrpSpPr>
      <p:grpSpPr>
        <a:xfrm>
          <a:off x="0" y="0"/>
          <a:ext cx="0" cy="0"/>
          <a:chOff x="0" y="0"/>
          <a:chExt cx="0" cy="0"/>
        </a:xfrm>
      </p:grpSpPr>
      <p:sp>
        <p:nvSpPr>
          <p:cNvPr id="1622" name="Shape 16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Agenda</a:t>
            </a:r>
            <a:endParaRPr/>
          </a:p>
        </p:txBody>
      </p:sp>
      <p:sp>
        <p:nvSpPr>
          <p:cNvPr id="1623" name="Shape 16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Paper Discussion: File System Trace Replay Methods Through the Lens of Metrology</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Open System Call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SetField()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Common Fields</a:t>
            </a:r>
            <a:endParaRPr>
              <a:solidFill>
                <a:srgbClr val="000000"/>
              </a:solidFill>
            </a:endParaRPr>
          </a:p>
        </p:txBody>
      </p:sp>
      <p:sp>
        <p:nvSpPr>
          <p:cNvPr id="1624" name="Shape 16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8" name="Shape 1628"/>
        <p:cNvGrpSpPr/>
        <p:nvPr/>
      </p:nvGrpSpPr>
      <p:grpSpPr>
        <a:xfrm>
          <a:off x="0" y="0"/>
          <a:ext cx="0" cy="0"/>
          <a:chOff x="0" y="0"/>
          <a:chExt cx="0" cy="0"/>
        </a:xfrm>
      </p:grpSpPr>
      <p:sp>
        <p:nvSpPr>
          <p:cNvPr id="1629" name="Shape 16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Abstract:</a:t>
            </a:r>
            <a:endParaRPr/>
          </a:p>
        </p:txBody>
      </p:sp>
      <p:sp>
        <p:nvSpPr>
          <p:cNvPr id="1630" name="Shape 16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Paper talks about various methods to evaluate the performance of file system methods through the replay of file system traces.</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Analysis of two popular trace replay methods through the lens of metrology.</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ARTC (compilation based)</a:t>
            </a:r>
            <a:endParaRPr>
              <a:solidFill>
                <a:srgbClr val="000000"/>
              </a:solidFill>
            </a:endParaRPr>
          </a:p>
          <a:p>
            <a:pPr indent="-317500" lvl="1" marL="914400">
              <a:spcBef>
                <a:spcPts val="0"/>
              </a:spcBef>
              <a:spcAft>
                <a:spcPts val="0"/>
              </a:spcAft>
              <a:buClr>
                <a:srgbClr val="000000"/>
              </a:buClr>
              <a:buSzPts val="1400"/>
              <a:buChar char="○"/>
            </a:pPr>
            <a:r>
              <a:rPr lang="en">
                <a:solidFill>
                  <a:srgbClr val="000000"/>
                </a:solidFill>
              </a:rPr>
              <a:t>TBBT (event based)</a:t>
            </a:r>
            <a:endParaRPr>
              <a:solidFill>
                <a:srgbClr val="000000"/>
              </a:solidFill>
            </a:endParaRPr>
          </a:p>
        </p:txBody>
      </p:sp>
      <p:sp>
        <p:nvSpPr>
          <p:cNvPr id="1631" name="Shape 16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5" name="Shape 1635"/>
        <p:cNvGrpSpPr/>
        <p:nvPr/>
      </p:nvGrpSpPr>
      <p:grpSpPr>
        <a:xfrm>
          <a:off x="0" y="0"/>
          <a:ext cx="0" cy="0"/>
          <a:chOff x="0" y="0"/>
          <a:chExt cx="0" cy="0"/>
        </a:xfrm>
      </p:grpSpPr>
      <p:sp>
        <p:nvSpPr>
          <p:cNvPr id="1636" name="Shape 16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Methods to replay file system traces:</a:t>
            </a:r>
            <a:endParaRPr/>
          </a:p>
        </p:txBody>
      </p:sp>
      <p:sp>
        <p:nvSpPr>
          <p:cNvPr id="1637" name="Shape 16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AutoNum type="arabicPeriod"/>
            </a:pPr>
            <a:r>
              <a:rPr lang="en">
                <a:solidFill>
                  <a:srgbClr val="000000"/>
                </a:solidFill>
              </a:rPr>
              <a:t>Based on code architecture</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Compilation based: create the source code of the program that emulates the activity captured in the trace</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Event based: Generic programs able to replay any arbitrary trace given as input.</a:t>
            </a:r>
            <a:endParaRPr>
              <a:solidFill>
                <a:srgbClr val="000000"/>
              </a:solidFill>
            </a:endParaRPr>
          </a:p>
          <a:p>
            <a:pPr indent="0" lvl="0" marL="457200" rtl="0">
              <a:spcBef>
                <a:spcPts val="160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AutoNum type="arabicPeriod"/>
            </a:pPr>
            <a:r>
              <a:rPr lang="en">
                <a:solidFill>
                  <a:srgbClr val="000000"/>
                </a:solidFill>
              </a:rPr>
              <a:t>Based on replay model</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Closed : arrival of new request depend upon the completion of previous request.</a:t>
            </a:r>
            <a:endParaRPr>
              <a:solidFill>
                <a:srgbClr val="000000"/>
              </a:solidFill>
            </a:endParaRPr>
          </a:p>
          <a:p>
            <a:pPr indent="-317500" lvl="1" marL="914400">
              <a:spcBef>
                <a:spcPts val="0"/>
              </a:spcBef>
              <a:spcAft>
                <a:spcPts val="0"/>
              </a:spcAft>
              <a:buClr>
                <a:srgbClr val="000000"/>
              </a:buClr>
              <a:buSzPts val="1400"/>
              <a:buAutoNum type="alphaLcPeriod"/>
            </a:pPr>
            <a:r>
              <a:rPr lang="en">
                <a:solidFill>
                  <a:srgbClr val="000000"/>
                </a:solidFill>
              </a:rPr>
              <a:t>Open : </a:t>
            </a:r>
            <a:endParaRPr>
              <a:solidFill>
                <a:srgbClr val="000000"/>
              </a:solidFill>
            </a:endParaRPr>
          </a:p>
        </p:txBody>
      </p:sp>
      <p:sp>
        <p:nvSpPr>
          <p:cNvPr id="1638" name="Shape 16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2" name="Shape 1642"/>
        <p:cNvGrpSpPr/>
        <p:nvPr/>
      </p:nvGrpSpPr>
      <p:grpSpPr>
        <a:xfrm>
          <a:off x="0" y="0"/>
          <a:ext cx="0" cy="0"/>
          <a:chOff x="0" y="0"/>
          <a:chExt cx="0" cy="0"/>
        </a:xfrm>
      </p:grpSpPr>
      <p:sp>
        <p:nvSpPr>
          <p:cNvPr id="1643" name="Shape 16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Introduction</a:t>
            </a:r>
            <a:endParaRPr/>
          </a:p>
        </p:txBody>
      </p:sp>
      <p:sp>
        <p:nvSpPr>
          <p:cNvPr id="1644" name="Shape 16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Issues: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Trace capture are biased in some cases.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Affected by background activity in experimental environment.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Workloads :</a:t>
            </a:r>
            <a:endParaRPr>
              <a:solidFill>
                <a:srgbClr val="000000"/>
              </a:solidFill>
            </a:endParaRPr>
          </a:p>
          <a:p>
            <a:pPr indent="-317500" lvl="1" marL="914400" rtl="0">
              <a:spcBef>
                <a:spcPts val="0"/>
              </a:spcBef>
              <a:spcAft>
                <a:spcPts val="0"/>
              </a:spcAft>
              <a:buClr>
                <a:schemeClr val="dk1"/>
              </a:buClr>
              <a:buSzPts val="1400"/>
              <a:buChar char="○"/>
            </a:pPr>
            <a:r>
              <a:rPr lang="en" sz="1400">
                <a:solidFill>
                  <a:schemeClr val="dk1"/>
                </a:solidFill>
              </a:rPr>
              <a:t>Microbench : sequence of file system related calls</a:t>
            </a:r>
            <a:endParaRPr sz="1400">
              <a:solidFill>
                <a:schemeClr val="dk1"/>
              </a:solidFill>
            </a:endParaRPr>
          </a:p>
          <a:p>
            <a:pPr indent="-317500" lvl="1" marL="914400" rtl="0">
              <a:spcBef>
                <a:spcPts val="0"/>
              </a:spcBef>
              <a:spcAft>
                <a:spcPts val="0"/>
              </a:spcAft>
              <a:buClr>
                <a:schemeClr val="dk1"/>
              </a:buClr>
              <a:buSzPts val="1400"/>
              <a:buChar char="○"/>
            </a:pPr>
            <a:r>
              <a:rPr lang="en" sz="1400">
                <a:solidFill>
                  <a:schemeClr val="dk1"/>
                </a:solidFill>
              </a:rPr>
              <a:t>Macrobench : emulates I/O activity of file server</a:t>
            </a:r>
            <a:endParaRPr b="1">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Evaluation Metric :</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Microbench : precision, bias and uncertainty</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Macrobench : divergence between capture environment and replay environment.</a:t>
            </a:r>
            <a:endParaRPr>
              <a:solidFill>
                <a:srgbClr val="000000"/>
              </a:solidFill>
            </a:endParaRPr>
          </a:p>
          <a:p>
            <a:pPr indent="0" lvl="0" marL="0" rtl="0">
              <a:spcBef>
                <a:spcPts val="1600"/>
              </a:spcBef>
              <a:spcAft>
                <a:spcPts val="1600"/>
              </a:spcAft>
              <a:buNone/>
            </a:pPr>
            <a:r>
              <a:t/>
            </a:r>
            <a:endParaRPr>
              <a:solidFill>
                <a:srgbClr val="000000"/>
              </a:solidFill>
            </a:endParaRPr>
          </a:p>
        </p:txBody>
      </p:sp>
      <p:sp>
        <p:nvSpPr>
          <p:cNvPr id="1645" name="Shape 16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9" name="Shape 1649"/>
        <p:cNvGrpSpPr/>
        <p:nvPr/>
      </p:nvGrpSpPr>
      <p:grpSpPr>
        <a:xfrm>
          <a:off x="0" y="0"/>
          <a:ext cx="0" cy="0"/>
          <a:chOff x="0" y="0"/>
          <a:chExt cx="0" cy="0"/>
        </a:xfrm>
      </p:grpSpPr>
      <p:sp>
        <p:nvSpPr>
          <p:cNvPr id="1650" name="Shape 16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Single - lab testing</a:t>
            </a:r>
            <a:endParaRPr/>
          </a:p>
        </p:txBody>
      </p:sp>
      <p:sp>
        <p:nvSpPr>
          <p:cNvPr id="1651" name="Shape 16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Define the measurand</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Quantity intended to be measured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Measurement procedure specification</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Measurement method which specifies how to use measurement instrument.</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How to obtain values of measurand and measurement conditions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Uncertainty source identification</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Measurement characterisation</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Bias, precision</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Calibration analysis</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Determination of measurement uncertainty </a:t>
            </a:r>
            <a:endParaRPr>
              <a:solidFill>
                <a:srgbClr val="000000"/>
              </a:solidFill>
            </a:endParaRPr>
          </a:p>
        </p:txBody>
      </p:sp>
      <p:sp>
        <p:nvSpPr>
          <p:cNvPr id="1652" name="Shape 16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6" name="Shape 1656"/>
        <p:cNvGrpSpPr/>
        <p:nvPr/>
      </p:nvGrpSpPr>
      <p:grpSpPr>
        <a:xfrm>
          <a:off x="0" y="0"/>
          <a:ext cx="0" cy="0"/>
          <a:chOff x="0" y="0"/>
          <a:chExt cx="0" cy="0"/>
        </a:xfrm>
      </p:grpSpPr>
      <p:sp>
        <p:nvSpPr>
          <p:cNvPr id="1657" name="Shape 16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Measurand Specification</a:t>
            </a:r>
            <a:endParaRPr/>
          </a:p>
        </p:txBody>
      </p:sp>
      <p:sp>
        <p:nvSpPr>
          <p:cNvPr id="1658" name="Shape 16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It is described as file system response time.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Considered as a sequence of events T, related to execution of file system functions, generated by the requests of trace replayer.</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Each event t</a:t>
            </a:r>
            <a:r>
              <a:rPr baseline="-25000" lang="en">
                <a:solidFill>
                  <a:srgbClr val="000000"/>
                </a:solidFill>
              </a:rPr>
              <a:t>k </a:t>
            </a:r>
            <a:r>
              <a:rPr lang="en">
                <a:solidFill>
                  <a:srgbClr val="000000"/>
                </a:solidFill>
              </a:rPr>
              <a:t>belonging to T is a tuple </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f</a:t>
            </a:r>
            <a:r>
              <a:rPr baseline="-25000" lang="en">
                <a:solidFill>
                  <a:srgbClr val="000000"/>
                </a:solidFill>
              </a:rPr>
              <a:t>k</a:t>
            </a:r>
            <a:r>
              <a:rPr lang="en">
                <a:solidFill>
                  <a:srgbClr val="000000"/>
                </a:solidFill>
              </a:rPr>
              <a:t> -&gt; file system functions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b</a:t>
            </a:r>
            <a:r>
              <a:rPr baseline="-25000" lang="en">
                <a:solidFill>
                  <a:srgbClr val="000000"/>
                </a:solidFill>
              </a:rPr>
              <a:t>k</a:t>
            </a:r>
            <a:r>
              <a:rPr lang="en">
                <a:solidFill>
                  <a:srgbClr val="000000"/>
                </a:solidFill>
              </a:rPr>
              <a:t>,e</a:t>
            </a:r>
            <a:r>
              <a:rPr baseline="-25000" lang="en">
                <a:solidFill>
                  <a:srgbClr val="000000"/>
                </a:solidFill>
              </a:rPr>
              <a:t>k</a:t>
            </a:r>
            <a:r>
              <a:rPr lang="en">
                <a:solidFill>
                  <a:srgbClr val="000000"/>
                </a:solidFill>
              </a:rPr>
              <a:t> -&gt; timestamps before and after replay of functions</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c</a:t>
            </a:r>
            <a:r>
              <a:rPr baseline="-25000" lang="en">
                <a:solidFill>
                  <a:srgbClr val="000000"/>
                </a:solidFill>
              </a:rPr>
              <a:t>k</a:t>
            </a:r>
            <a:r>
              <a:rPr lang="en">
                <a:solidFill>
                  <a:srgbClr val="000000"/>
                </a:solidFill>
              </a:rPr>
              <a:t> -&gt; arguments and return value</a:t>
            </a:r>
            <a:endParaRPr>
              <a:solidFill>
                <a:srgbClr val="000000"/>
              </a:solidFill>
            </a:endParaRPr>
          </a:p>
        </p:txBody>
      </p:sp>
      <p:sp>
        <p:nvSpPr>
          <p:cNvPr id="1659" name="Shape 16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5-30 at 9.05.01 AM.png" id="1660" name="Shape 1660"/>
          <p:cNvPicPr preferRelativeResize="0"/>
          <p:nvPr/>
        </p:nvPicPr>
        <p:blipFill>
          <a:blip r:embed="rId3">
            <a:alphaModFix/>
          </a:blip>
          <a:stretch>
            <a:fillRect/>
          </a:stretch>
        </p:blipFill>
        <p:spPr>
          <a:xfrm>
            <a:off x="3211600" y="2520575"/>
            <a:ext cx="1543050" cy="304800"/>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4" name="Shape 1664"/>
        <p:cNvGrpSpPr/>
        <p:nvPr/>
      </p:nvGrpSpPr>
      <p:grpSpPr>
        <a:xfrm>
          <a:off x="0" y="0"/>
          <a:ext cx="0" cy="0"/>
          <a:chOff x="0" y="0"/>
          <a:chExt cx="0" cy="0"/>
        </a:xfrm>
      </p:grpSpPr>
      <p:sp>
        <p:nvSpPr>
          <p:cNvPr id="1665" name="Shape 16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Measurement procedure specification</a:t>
            </a:r>
            <a:endParaRPr/>
          </a:p>
        </p:txBody>
      </p:sp>
      <p:sp>
        <p:nvSpPr>
          <p:cNvPr id="1666" name="Shape 16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AutoNum type="arabicPeriod"/>
            </a:pPr>
            <a:r>
              <a:rPr lang="en">
                <a:solidFill>
                  <a:srgbClr val="000000"/>
                </a:solidFill>
              </a:rPr>
              <a:t>Measurement conditions</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Experimental environment</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Measurement instruments</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Instruments:</a:t>
            </a:r>
            <a:endParaRPr>
              <a:solidFill>
                <a:srgbClr val="000000"/>
              </a:solidFill>
            </a:endParaRPr>
          </a:p>
          <a:p>
            <a:pPr indent="-317500" lvl="2" marL="1371600" rtl="0">
              <a:spcBef>
                <a:spcPts val="0"/>
              </a:spcBef>
              <a:spcAft>
                <a:spcPts val="0"/>
              </a:spcAft>
              <a:buClr>
                <a:srgbClr val="000000"/>
              </a:buClr>
              <a:buSzPts val="1400"/>
              <a:buAutoNum type="romanLcPeriod"/>
            </a:pPr>
            <a:r>
              <a:rPr lang="en">
                <a:solidFill>
                  <a:srgbClr val="000000"/>
                </a:solidFill>
              </a:rPr>
              <a:t>ARTC : compilation based</a:t>
            </a:r>
            <a:endParaRPr>
              <a:solidFill>
                <a:srgbClr val="000000"/>
              </a:solidFill>
            </a:endParaRPr>
          </a:p>
          <a:p>
            <a:pPr indent="-317500" lvl="2" marL="1371600" rtl="0">
              <a:spcBef>
                <a:spcPts val="0"/>
              </a:spcBef>
              <a:spcAft>
                <a:spcPts val="0"/>
              </a:spcAft>
              <a:buClr>
                <a:srgbClr val="000000"/>
              </a:buClr>
              <a:buSzPts val="1400"/>
              <a:buAutoNum type="romanLcPeriod"/>
            </a:pPr>
            <a:r>
              <a:rPr lang="en">
                <a:solidFill>
                  <a:srgbClr val="000000"/>
                </a:solidFill>
              </a:rPr>
              <a:t>TBBT : event based</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Trace replayer function adjusted by ordering(FS) and timing(temporal) policy.</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Measurement procedures</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Recreate the file system state before trace replay.</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Reflects the file system content at trace capture time.</a:t>
            </a:r>
            <a:endParaRPr>
              <a:solidFill>
                <a:srgbClr val="000000"/>
              </a:solidFill>
            </a:endParaRPr>
          </a:p>
        </p:txBody>
      </p:sp>
      <p:sp>
        <p:nvSpPr>
          <p:cNvPr id="1667" name="Shape 16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1" name="Shape 1671"/>
        <p:cNvGrpSpPr/>
        <p:nvPr/>
      </p:nvGrpSpPr>
      <p:grpSpPr>
        <a:xfrm>
          <a:off x="0" y="0"/>
          <a:ext cx="0" cy="0"/>
          <a:chOff x="0" y="0"/>
          <a:chExt cx="0" cy="0"/>
        </a:xfrm>
      </p:grpSpPr>
      <p:sp>
        <p:nvSpPr>
          <p:cNvPr id="1672" name="Shape 16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Uncertainty source identification</a:t>
            </a:r>
            <a:endParaRPr/>
          </a:p>
        </p:txBody>
      </p:sp>
      <p:sp>
        <p:nvSpPr>
          <p:cNvPr id="1673" name="Shape 16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5-30 at 9.18.29 AM.png" id="1674" name="Shape 1674"/>
          <p:cNvPicPr preferRelativeResize="0"/>
          <p:nvPr/>
        </p:nvPicPr>
        <p:blipFill>
          <a:blip r:embed="rId3">
            <a:alphaModFix/>
          </a:blip>
          <a:stretch>
            <a:fillRect/>
          </a:stretch>
        </p:blipFill>
        <p:spPr>
          <a:xfrm>
            <a:off x="1301600" y="1381701"/>
            <a:ext cx="5628375" cy="2887675"/>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8" name="Shape 1678"/>
        <p:cNvGrpSpPr/>
        <p:nvPr/>
      </p:nvGrpSpPr>
      <p:grpSpPr>
        <a:xfrm>
          <a:off x="0" y="0"/>
          <a:ext cx="0" cy="0"/>
          <a:chOff x="0" y="0"/>
          <a:chExt cx="0" cy="0"/>
        </a:xfrm>
      </p:grpSpPr>
      <p:sp>
        <p:nvSpPr>
          <p:cNvPr id="1679" name="Shape 16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Measurement characterization</a:t>
            </a:r>
            <a:endParaRPr/>
          </a:p>
        </p:txBody>
      </p:sp>
      <p:sp>
        <p:nvSpPr>
          <p:cNvPr id="1680" name="Shape 16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Measured values are compared to the true values of the measurand.</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a:spcBef>
                <a:spcPts val="1600"/>
              </a:spcBef>
              <a:spcAft>
                <a:spcPts val="0"/>
              </a:spcAft>
              <a:buClr>
                <a:srgbClr val="000000"/>
              </a:buClr>
              <a:buSzPts val="1800"/>
              <a:buChar char="●"/>
            </a:pPr>
            <a:r>
              <a:t/>
            </a:r>
            <a:endParaRPr>
              <a:solidFill>
                <a:srgbClr val="000000"/>
              </a:solidFill>
            </a:endParaRPr>
          </a:p>
        </p:txBody>
      </p:sp>
      <p:sp>
        <p:nvSpPr>
          <p:cNvPr id="1681" name="Shape 16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5-30 at 9.23.09 AM.png" id="1682" name="Shape 1682"/>
          <p:cNvPicPr preferRelativeResize="0"/>
          <p:nvPr/>
        </p:nvPicPr>
        <p:blipFill>
          <a:blip r:embed="rId3">
            <a:alphaModFix/>
          </a:blip>
          <a:stretch>
            <a:fillRect/>
          </a:stretch>
        </p:blipFill>
        <p:spPr>
          <a:xfrm>
            <a:off x="745325" y="1669725"/>
            <a:ext cx="7535801" cy="2489251"/>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6" name="Shape 1686"/>
        <p:cNvGrpSpPr/>
        <p:nvPr/>
      </p:nvGrpSpPr>
      <p:grpSpPr>
        <a:xfrm>
          <a:off x="0" y="0"/>
          <a:ext cx="0" cy="0"/>
          <a:chOff x="0" y="0"/>
          <a:chExt cx="0" cy="0"/>
        </a:xfrm>
      </p:grpSpPr>
      <p:sp>
        <p:nvSpPr>
          <p:cNvPr id="1687" name="Shape 16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Microbench and Macrobench loads</a:t>
            </a:r>
            <a:endParaRPr/>
          </a:p>
        </p:txBody>
      </p:sp>
      <p:sp>
        <p:nvSpPr>
          <p:cNvPr id="1688" name="Shape 1688"/>
          <p:cNvSpPr txBox="1"/>
          <p:nvPr>
            <p:ph idx="1" type="body"/>
          </p:nvPr>
        </p:nvSpPr>
        <p:spPr>
          <a:xfrm>
            <a:off x="311700" y="1152475"/>
            <a:ext cx="8520600" cy="3904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Microbench</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Load is given by number of worker threads performing file system requests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5000 requests in chunk of 4096 bytes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4 load levels: 1-4</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4 load types: Random read (RR), random write (RW), sequential read (SR), sequential write (SR)</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3 modes: </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Without pause between requests</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With a 10 microsecond pause</a:t>
            </a:r>
            <a:endParaRPr>
              <a:solidFill>
                <a:srgbClr val="000000"/>
              </a:solidFill>
            </a:endParaRPr>
          </a:p>
          <a:p>
            <a:pPr indent="-317500" lvl="2" marL="1371600" rtl="0">
              <a:spcBef>
                <a:spcPts val="0"/>
              </a:spcBef>
              <a:spcAft>
                <a:spcPts val="0"/>
              </a:spcAft>
              <a:buClr>
                <a:schemeClr val="dk1"/>
              </a:buClr>
              <a:buSzPts val="1400"/>
              <a:buChar char="■"/>
            </a:pPr>
            <a:r>
              <a:rPr lang="en">
                <a:solidFill>
                  <a:schemeClr val="dk1"/>
                </a:solidFill>
              </a:rPr>
              <a:t>With a 50 microsecond pause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Macrobench</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4 threads </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Sequence of create, deletes, append, read, writes and stat.</a:t>
            </a:r>
            <a:endParaRPr>
              <a:solidFill>
                <a:srgbClr val="000000"/>
              </a:solidFill>
            </a:endParaRPr>
          </a:p>
          <a:p>
            <a:pPr indent="-317500" lvl="1" marL="914400">
              <a:spcBef>
                <a:spcPts val="0"/>
              </a:spcBef>
              <a:spcAft>
                <a:spcPts val="0"/>
              </a:spcAft>
              <a:buClr>
                <a:srgbClr val="000000"/>
              </a:buClr>
              <a:buSzPts val="1400"/>
              <a:buChar char="○"/>
            </a:pPr>
            <a:r>
              <a:rPr lang="en">
                <a:solidFill>
                  <a:srgbClr val="000000"/>
                </a:solidFill>
              </a:rPr>
              <a:t>Variable file sizes</a:t>
            </a:r>
            <a:endParaRPr>
              <a:solidFill>
                <a:srgbClr val="000000"/>
              </a:solidFill>
            </a:endParaRPr>
          </a:p>
        </p:txBody>
      </p:sp>
      <p:sp>
        <p:nvSpPr>
          <p:cNvPr id="1689" name="Shape 16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Potential Solutions: Write Data</a:t>
            </a:r>
            <a:endParaRPr/>
          </a:p>
        </p:txBody>
      </p:sp>
      <p:sp>
        <p:nvSpPr>
          <p:cNvPr id="221" name="Shape 2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Allow user to specify type of workload (easier to do for deduplication than compression)</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Using type, decide what data to generate.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Deduplication can use duplicate ratio and use random number generators to generate random data.</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Need to explore what kind of data we need for compression workloads.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Default: write zeros</a:t>
            </a:r>
            <a:endParaRPr>
              <a:solidFill>
                <a:srgbClr val="000000"/>
              </a:solidFill>
            </a:endParaRPr>
          </a:p>
        </p:txBody>
      </p:sp>
      <p:sp>
        <p:nvSpPr>
          <p:cNvPr id="222" name="Shape 2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3" name="Shape 1693"/>
        <p:cNvGrpSpPr/>
        <p:nvPr/>
      </p:nvGrpSpPr>
      <p:grpSpPr>
        <a:xfrm>
          <a:off x="0" y="0"/>
          <a:ext cx="0" cy="0"/>
          <a:chOff x="0" y="0"/>
          <a:chExt cx="0" cy="0"/>
        </a:xfrm>
      </p:grpSpPr>
      <p:sp>
        <p:nvSpPr>
          <p:cNvPr id="1694" name="Shape 16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Determination of bias and precision</a:t>
            </a:r>
            <a:endParaRPr/>
          </a:p>
        </p:txBody>
      </p:sp>
      <p:sp>
        <p:nvSpPr>
          <p:cNvPr id="1695" name="Shape 16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Precision</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F - test to compare replay presion</a:t>
            </a:r>
            <a:endParaRPr>
              <a:solidFill>
                <a:srgbClr val="000000"/>
              </a:solidFill>
            </a:endParaRPr>
          </a:p>
          <a:p>
            <a:pPr indent="0" lvl="0" marL="457200" rtl="0">
              <a:spcBef>
                <a:spcPts val="1600"/>
              </a:spcBef>
              <a:spcAft>
                <a:spcPts val="0"/>
              </a:spcAft>
              <a:buNone/>
            </a:pPr>
            <a:r>
              <a:rPr lang="en" sz="1100">
                <a:solidFill>
                  <a:schemeClr val="dk1"/>
                </a:solidFill>
              </a:rPr>
              <a:t>				</a:t>
            </a:r>
            <a:endParaRPr sz="1100">
              <a:solidFill>
                <a:schemeClr val="dk1"/>
              </a:solidFill>
            </a:endParaRPr>
          </a:p>
          <a:p>
            <a:pPr indent="-317500" lvl="1" marL="914400" rtl="0">
              <a:spcBef>
                <a:spcPts val="1600"/>
              </a:spcBef>
              <a:spcAft>
                <a:spcPts val="0"/>
              </a:spcAft>
              <a:buClr>
                <a:srgbClr val="000000"/>
              </a:buClr>
              <a:buSzPts val="1400"/>
              <a:buChar char="○"/>
            </a:pPr>
            <a:r>
              <a:rPr lang="en">
                <a:solidFill>
                  <a:schemeClr val="dk1"/>
                </a:solidFill>
              </a:rPr>
              <a:t>u(R</a:t>
            </a:r>
            <a:r>
              <a:rPr baseline="-25000" lang="en">
                <a:solidFill>
                  <a:schemeClr val="dk1"/>
                </a:solidFill>
              </a:rPr>
              <a:t>w</a:t>
            </a:r>
            <a:r>
              <a:rPr baseline="30000" lang="en">
                <a:solidFill>
                  <a:schemeClr val="dk1"/>
                </a:solidFill>
              </a:rPr>
              <a:t>A</a:t>
            </a:r>
            <a:r>
              <a:rPr lang="en">
                <a:solidFill>
                  <a:schemeClr val="dk1"/>
                </a:solidFill>
              </a:rPr>
              <a:t>) is precision of method A</a:t>
            </a:r>
            <a:endParaRPr>
              <a:solidFill>
                <a:schemeClr val="dk1"/>
              </a:solidFill>
            </a:endParaRPr>
          </a:p>
          <a:p>
            <a:pPr indent="-317500" lvl="1" marL="914400" rtl="0">
              <a:spcBef>
                <a:spcPts val="0"/>
              </a:spcBef>
              <a:spcAft>
                <a:spcPts val="0"/>
              </a:spcAft>
              <a:buClr>
                <a:srgbClr val="000000"/>
              </a:buClr>
              <a:buSzPts val="1400"/>
              <a:buChar char="○"/>
            </a:pPr>
            <a:r>
              <a:rPr lang="en">
                <a:solidFill>
                  <a:schemeClr val="dk1"/>
                </a:solidFill>
              </a:rPr>
              <a:t>Fα,NB−1,NA−1 is the critical value of the F distribution with NB −1 and NA −1 degrees of freedom at a significance level α </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B has poorer precision if F</a:t>
            </a:r>
            <a:r>
              <a:rPr baseline="-25000" lang="en">
                <a:solidFill>
                  <a:schemeClr val="dk1"/>
                </a:solidFill>
              </a:rPr>
              <a:t>r</a:t>
            </a:r>
            <a:r>
              <a:rPr lang="en">
                <a:solidFill>
                  <a:schemeClr val="dk1"/>
                </a:solidFill>
              </a:rPr>
              <a:t> is greater than critical value.</a:t>
            </a:r>
            <a:endParaRPr>
              <a:solidFill>
                <a:schemeClr val="dk1"/>
              </a:solidFill>
            </a:endParaRPr>
          </a:p>
          <a:p>
            <a:pPr indent="-342900" lvl="0" marL="457200" rtl="0">
              <a:spcBef>
                <a:spcPts val="0"/>
              </a:spcBef>
              <a:spcAft>
                <a:spcPts val="0"/>
              </a:spcAft>
              <a:buClr>
                <a:srgbClr val="000000"/>
              </a:buClr>
              <a:buSzPts val="1800"/>
              <a:buChar char="●"/>
            </a:pPr>
            <a:r>
              <a:rPr lang="en">
                <a:solidFill>
                  <a:srgbClr val="000000"/>
                </a:solidFill>
              </a:rPr>
              <a:t>Bias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Difference between expected value of trace replay and reference values.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Values obtained in determination of precision are compared</a:t>
            </a:r>
            <a:endParaRPr>
              <a:solidFill>
                <a:srgbClr val="000000"/>
              </a:solidFill>
            </a:endParaRPr>
          </a:p>
        </p:txBody>
      </p:sp>
      <p:sp>
        <p:nvSpPr>
          <p:cNvPr id="1696" name="Shape 16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5-30 at 9.44.18 AM.png" id="1697" name="Shape 1697"/>
          <p:cNvPicPr preferRelativeResize="0"/>
          <p:nvPr/>
        </p:nvPicPr>
        <p:blipFill>
          <a:blip r:embed="rId3">
            <a:alphaModFix/>
          </a:blip>
          <a:stretch>
            <a:fillRect/>
          </a:stretch>
        </p:blipFill>
        <p:spPr>
          <a:xfrm>
            <a:off x="2850750" y="1794250"/>
            <a:ext cx="1933575" cy="506075"/>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1" name="Shape 1701"/>
        <p:cNvGrpSpPr/>
        <p:nvPr/>
      </p:nvGrpSpPr>
      <p:grpSpPr>
        <a:xfrm>
          <a:off x="0" y="0"/>
          <a:ext cx="0" cy="0"/>
          <a:chOff x="0" y="0"/>
          <a:chExt cx="0" cy="0"/>
        </a:xfrm>
      </p:grpSpPr>
      <p:sp>
        <p:nvSpPr>
          <p:cNvPr id="1702" name="Shape 17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Calibration Analysis</a:t>
            </a:r>
            <a:endParaRPr/>
          </a:p>
        </p:txBody>
      </p:sp>
      <p:sp>
        <p:nvSpPr>
          <p:cNvPr id="1703" name="Shape 17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Results of bias and precision are analysed.</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Used to identify problems on design and implementation of replay tools.</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a:spcBef>
                <a:spcPts val="1600"/>
              </a:spcBef>
              <a:spcAft>
                <a:spcPts val="0"/>
              </a:spcAft>
              <a:buClr>
                <a:srgbClr val="000000"/>
              </a:buClr>
              <a:buSzPts val="1800"/>
              <a:buChar char="●"/>
            </a:pPr>
            <a:r>
              <a:rPr lang="en">
                <a:solidFill>
                  <a:srgbClr val="000000"/>
                </a:solidFill>
              </a:rPr>
              <a:t>Removing sources of problems, it is possible to reduce systematic errors.</a:t>
            </a:r>
            <a:endParaRPr>
              <a:solidFill>
                <a:srgbClr val="000000"/>
              </a:solidFill>
            </a:endParaRPr>
          </a:p>
        </p:txBody>
      </p:sp>
      <p:sp>
        <p:nvSpPr>
          <p:cNvPr id="1704" name="Shape 17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8" name="Shape 1708"/>
        <p:cNvGrpSpPr/>
        <p:nvPr/>
      </p:nvGrpSpPr>
      <p:grpSpPr>
        <a:xfrm>
          <a:off x="0" y="0"/>
          <a:ext cx="0" cy="0"/>
          <a:chOff x="0" y="0"/>
          <a:chExt cx="0" cy="0"/>
        </a:xfrm>
      </p:grpSpPr>
      <p:sp>
        <p:nvSpPr>
          <p:cNvPr id="1709" name="Shape 17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Measurement uncertainty</a:t>
            </a:r>
            <a:endParaRPr/>
          </a:p>
        </p:txBody>
      </p:sp>
      <p:sp>
        <p:nvSpPr>
          <p:cNvPr id="1710" name="Shape 17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Combined standard uncertainty</a:t>
            </a:r>
            <a:endParaRPr>
              <a:solidFill>
                <a:srgbClr val="000000"/>
              </a:solidFill>
            </a:endParaRPr>
          </a:p>
          <a:p>
            <a:pPr indent="-317500" lvl="1" marL="914400" rtl="0">
              <a:spcBef>
                <a:spcPts val="0"/>
              </a:spcBef>
              <a:spcAft>
                <a:spcPts val="0"/>
              </a:spcAft>
              <a:buClr>
                <a:srgbClr val="000000"/>
              </a:buClr>
              <a:buSzPts val="1400"/>
              <a:buChar char="○"/>
            </a:pPr>
            <a:r>
              <a:t/>
            </a:r>
            <a:endParaRPr>
              <a:solidFill>
                <a:schemeClr val="dk1"/>
              </a:solidFill>
            </a:endParaRPr>
          </a:p>
          <a:p>
            <a:pPr indent="-317500" lvl="1" marL="914400" rtl="0">
              <a:spcBef>
                <a:spcPts val="0"/>
              </a:spcBef>
              <a:spcAft>
                <a:spcPts val="0"/>
              </a:spcAft>
              <a:buClr>
                <a:srgbClr val="000000"/>
              </a:buClr>
              <a:buSzPts val="1400"/>
              <a:buChar char="○"/>
            </a:pPr>
            <a:r>
              <a:t/>
            </a:r>
            <a:endParaRPr>
              <a:solidFill>
                <a:schemeClr val="dk1"/>
              </a:solidFill>
            </a:endParaRPr>
          </a:p>
          <a:p>
            <a:pPr indent="-317500" lvl="1" marL="914400" rtl="0">
              <a:spcBef>
                <a:spcPts val="0"/>
              </a:spcBef>
              <a:spcAft>
                <a:spcPts val="0"/>
              </a:spcAft>
              <a:buClr>
                <a:srgbClr val="000000"/>
              </a:buClr>
              <a:buSzPts val="1400"/>
              <a:buChar char="○"/>
            </a:pPr>
            <a:r>
              <a:rPr lang="en">
                <a:solidFill>
                  <a:schemeClr val="dk1"/>
                </a:solidFill>
              </a:rPr>
              <a:t>u(R</a:t>
            </a:r>
            <a:r>
              <a:rPr baseline="-25000" lang="en">
                <a:solidFill>
                  <a:schemeClr val="dk1"/>
                </a:solidFill>
              </a:rPr>
              <a:t>w</a:t>
            </a:r>
            <a:r>
              <a:rPr lang="en">
                <a:solidFill>
                  <a:schemeClr val="dk1"/>
                </a:solidFill>
              </a:rPr>
              <a:t>) -&gt; random errors, u(bias) -&gt; systematic errors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Results are reported as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[y</a:t>
            </a:r>
            <a:r>
              <a:rPr baseline="-25000" lang="en">
                <a:solidFill>
                  <a:srgbClr val="000000"/>
                </a:solidFill>
              </a:rPr>
              <a:t>m</a:t>
            </a:r>
            <a:r>
              <a:rPr lang="en">
                <a:solidFill>
                  <a:srgbClr val="000000"/>
                </a:solidFill>
              </a:rPr>
              <a:t> - u</a:t>
            </a:r>
            <a:r>
              <a:rPr baseline="-25000" lang="en">
                <a:solidFill>
                  <a:srgbClr val="000000"/>
                </a:solidFill>
              </a:rPr>
              <a:t>c</a:t>
            </a:r>
            <a:r>
              <a:rPr lang="en">
                <a:solidFill>
                  <a:srgbClr val="000000"/>
                </a:solidFill>
              </a:rPr>
              <a:t>, y</a:t>
            </a:r>
            <a:r>
              <a:rPr baseline="-25000" lang="en">
                <a:solidFill>
                  <a:srgbClr val="000000"/>
                </a:solidFill>
              </a:rPr>
              <a:t>m</a:t>
            </a:r>
            <a:r>
              <a:rPr lang="en">
                <a:solidFill>
                  <a:srgbClr val="000000"/>
                </a:solidFill>
              </a:rPr>
              <a:t> + u</a:t>
            </a:r>
            <a:r>
              <a:rPr baseline="-25000" lang="en">
                <a:solidFill>
                  <a:srgbClr val="000000"/>
                </a:solidFill>
              </a:rPr>
              <a:t>c</a:t>
            </a:r>
            <a:r>
              <a:rPr lang="en">
                <a:solidFill>
                  <a:srgbClr val="000000"/>
                </a:solidFill>
              </a:rPr>
              <a:t>] with CI near to 68%</a:t>
            </a:r>
            <a:endParaRPr>
              <a:solidFill>
                <a:srgbClr val="000000"/>
              </a:solidFill>
            </a:endParaRPr>
          </a:p>
          <a:p>
            <a:pPr indent="-317500" lvl="1" marL="914400" rtl="0">
              <a:spcBef>
                <a:spcPts val="0"/>
              </a:spcBef>
              <a:spcAft>
                <a:spcPts val="0"/>
              </a:spcAft>
              <a:buClr>
                <a:srgbClr val="000000"/>
              </a:buClr>
              <a:buSzPts val="1400"/>
              <a:buChar char="○"/>
            </a:pPr>
            <a:r>
              <a:rPr lang="en">
                <a:solidFill>
                  <a:schemeClr val="dk1"/>
                </a:solidFill>
              </a:rPr>
              <a:t>y</a:t>
            </a:r>
            <a:r>
              <a:rPr baseline="-25000" lang="en">
                <a:solidFill>
                  <a:schemeClr val="dk1"/>
                </a:solidFill>
              </a:rPr>
              <a:t>m</a:t>
            </a:r>
            <a:r>
              <a:rPr lang="en">
                <a:solidFill>
                  <a:schemeClr val="dk1"/>
                </a:solidFill>
              </a:rPr>
              <a:t> -&gt; mean value of all experiments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Expanded uncertainties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For higher CIs</a:t>
            </a:r>
            <a:endParaRPr>
              <a:solidFill>
                <a:srgbClr val="000000"/>
              </a:solidFill>
            </a:endParaRPr>
          </a:p>
          <a:p>
            <a:pPr indent="-317500" lvl="1" marL="914400">
              <a:spcBef>
                <a:spcPts val="0"/>
              </a:spcBef>
              <a:spcAft>
                <a:spcPts val="0"/>
              </a:spcAft>
              <a:buClr>
                <a:srgbClr val="000000"/>
              </a:buClr>
              <a:buSzPts val="1400"/>
              <a:buChar char="○"/>
            </a:pPr>
            <a:r>
              <a:rPr lang="en">
                <a:solidFill>
                  <a:schemeClr val="dk1"/>
                </a:solidFill>
              </a:rPr>
              <a:t>[y</a:t>
            </a:r>
            <a:r>
              <a:rPr baseline="-25000" lang="en">
                <a:solidFill>
                  <a:schemeClr val="dk1"/>
                </a:solidFill>
              </a:rPr>
              <a:t>m</a:t>
            </a:r>
            <a:r>
              <a:rPr lang="en">
                <a:solidFill>
                  <a:schemeClr val="dk1"/>
                </a:solidFill>
              </a:rPr>
              <a:t> - 2.u</a:t>
            </a:r>
            <a:r>
              <a:rPr baseline="-25000" lang="en">
                <a:solidFill>
                  <a:schemeClr val="dk1"/>
                </a:solidFill>
              </a:rPr>
              <a:t>c</a:t>
            </a:r>
            <a:r>
              <a:rPr lang="en">
                <a:solidFill>
                  <a:schemeClr val="dk1"/>
                </a:solidFill>
              </a:rPr>
              <a:t>, y</a:t>
            </a:r>
            <a:r>
              <a:rPr baseline="-25000" lang="en">
                <a:solidFill>
                  <a:schemeClr val="dk1"/>
                </a:solidFill>
              </a:rPr>
              <a:t>m</a:t>
            </a:r>
            <a:r>
              <a:rPr lang="en">
                <a:solidFill>
                  <a:schemeClr val="dk1"/>
                </a:solidFill>
              </a:rPr>
              <a:t> +2. U</a:t>
            </a:r>
            <a:r>
              <a:rPr baseline="-25000" lang="en">
                <a:solidFill>
                  <a:schemeClr val="dk1"/>
                </a:solidFill>
              </a:rPr>
              <a:t>c</a:t>
            </a:r>
            <a:r>
              <a:rPr lang="en">
                <a:solidFill>
                  <a:schemeClr val="dk1"/>
                </a:solidFill>
              </a:rPr>
              <a:t>] (95.5%) and [y</a:t>
            </a:r>
            <a:r>
              <a:rPr baseline="-25000" lang="en">
                <a:solidFill>
                  <a:schemeClr val="dk1"/>
                </a:solidFill>
              </a:rPr>
              <a:t>m</a:t>
            </a:r>
            <a:r>
              <a:rPr lang="en">
                <a:solidFill>
                  <a:schemeClr val="dk1"/>
                </a:solidFill>
              </a:rPr>
              <a:t> - 3.u</a:t>
            </a:r>
            <a:r>
              <a:rPr baseline="-25000" lang="en">
                <a:solidFill>
                  <a:schemeClr val="dk1"/>
                </a:solidFill>
              </a:rPr>
              <a:t>c</a:t>
            </a:r>
            <a:r>
              <a:rPr lang="en">
                <a:solidFill>
                  <a:schemeClr val="dk1"/>
                </a:solidFill>
              </a:rPr>
              <a:t>, y</a:t>
            </a:r>
            <a:r>
              <a:rPr baseline="-25000" lang="en">
                <a:solidFill>
                  <a:schemeClr val="dk1"/>
                </a:solidFill>
              </a:rPr>
              <a:t>m</a:t>
            </a:r>
            <a:r>
              <a:rPr lang="en">
                <a:solidFill>
                  <a:schemeClr val="dk1"/>
                </a:solidFill>
              </a:rPr>
              <a:t> +3. U</a:t>
            </a:r>
            <a:r>
              <a:rPr baseline="-25000" lang="en">
                <a:solidFill>
                  <a:schemeClr val="dk1"/>
                </a:solidFill>
              </a:rPr>
              <a:t>c</a:t>
            </a:r>
            <a:r>
              <a:rPr lang="en">
                <a:solidFill>
                  <a:schemeClr val="dk1"/>
                </a:solidFill>
              </a:rPr>
              <a:t>] (99.7%)</a:t>
            </a:r>
            <a:endParaRPr>
              <a:solidFill>
                <a:srgbClr val="000000"/>
              </a:solidFill>
            </a:endParaRPr>
          </a:p>
        </p:txBody>
      </p:sp>
      <p:sp>
        <p:nvSpPr>
          <p:cNvPr id="1711" name="Shape 17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5-30 at 10.00.55 AM.png" id="1712" name="Shape 1712"/>
          <p:cNvPicPr preferRelativeResize="0"/>
          <p:nvPr/>
        </p:nvPicPr>
        <p:blipFill>
          <a:blip r:embed="rId3">
            <a:alphaModFix/>
          </a:blip>
          <a:stretch>
            <a:fillRect/>
          </a:stretch>
        </p:blipFill>
        <p:spPr>
          <a:xfrm>
            <a:off x="1699300" y="1532800"/>
            <a:ext cx="2819400" cy="495300"/>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6" name="Shape 1716"/>
        <p:cNvGrpSpPr/>
        <p:nvPr/>
      </p:nvGrpSpPr>
      <p:grpSpPr>
        <a:xfrm>
          <a:off x="0" y="0"/>
          <a:ext cx="0" cy="0"/>
          <a:chOff x="0" y="0"/>
          <a:chExt cx="0" cy="0"/>
        </a:xfrm>
      </p:grpSpPr>
      <p:sp>
        <p:nvSpPr>
          <p:cNvPr id="1717" name="Shape 1717"/>
          <p:cNvSpPr txBox="1"/>
          <p:nvPr>
            <p:ph type="title"/>
          </p:nvPr>
        </p:nvSpPr>
        <p:spPr>
          <a:xfrm>
            <a:off x="458925" y="17240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Microbench Results</a:t>
            </a:r>
            <a:endParaRPr/>
          </a:p>
        </p:txBody>
      </p:sp>
      <p:sp>
        <p:nvSpPr>
          <p:cNvPr id="1718" name="Shape 17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2" name="Shape 1722"/>
        <p:cNvGrpSpPr/>
        <p:nvPr/>
      </p:nvGrpSpPr>
      <p:grpSpPr>
        <a:xfrm>
          <a:off x="0" y="0"/>
          <a:ext cx="0" cy="0"/>
          <a:chOff x="0" y="0"/>
          <a:chExt cx="0" cy="0"/>
        </a:xfrm>
      </p:grpSpPr>
      <p:sp>
        <p:nvSpPr>
          <p:cNvPr id="1723" name="Shape 17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Bias Characterization</a:t>
            </a:r>
            <a:endParaRPr/>
          </a:p>
        </p:txBody>
      </p:sp>
      <p:sp>
        <p:nvSpPr>
          <p:cNvPr id="1724" name="Shape 17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5-30 at 10.04.40 AM.png" id="1725" name="Shape 1725"/>
          <p:cNvPicPr preferRelativeResize="0"/>
          <p:nvPr/>
        </p:nvPicPr>
        <p:blipFill>
          <a:blip r:embed="rId3">
            <a:alphaModFix/>
          </a:blip>
          <a:stretch>
            <a:fillRect/>
          </a:stretch>
        </p:blipFill>
        <p:spPr>
          <a:xfrm>
            <a:off x="456851" y="1140000"/>
            <a:ext cx="6223249" cy="3916825"/>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9" name="Shape 1729"/>
        <p:cNvGrpSpPr/>
        <p:nvPr/>
      </p:nvGrpSpPr>
      <p:grpSpPr>
        <a:xfrm>
          <a:off x="0" y="0"/>
          <a:ext cx="0" cy="0"/>
          <a:chOff x="0" y="0"/>
          <a:chExt cx="0" cy="0"/>
        </a:xfrm>
      </p:grpSpPr>
      <p:sp>
        <p:nvSpPr>
          <p:cNvPr id="1730" name="Shape 17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TBBT improvements</a:t>
            </a:r>
            <a:endParaRPr/>
          </a:p>
        </p:txBody>
      </p:sp>
      <p:sp>
        <p:nvSpPr>
          <p:cNvPr id="1731" name="Shape 17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Sequential Read</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Events that a worker thread will execute are assigned at the beginning</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Ordering policy is enforced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Random Write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Abandon running replayer tool as real time process</a:t>
            </a:r>
            <a:endParaRPr>
              <a:solidFill>
                <a:srgbClr val="000000"/>
              </a:solidFill>
            </a:endParaRPr>
          </a:p>
          <a:p>
            <a:pPr indent="-317500" lvl="1" marL="914400">
              <a:spcBef>
                <a:spcPts val="0"/>
              </a:spcBef>
              <a:spcAft>
                <a:spcPts val="0"/>
              </a:spcAft>
              <a:buClr>
                <a:srgbClr val="000000"/>
              </a:buClr>
              <a:buSzPts val="1400"/>
              <a:buChar char="○"/>
            </a:pPr>
            <a:r>
              <a:rPr lang="en">
                <a:solidFill>
                  <a:srgbClr val="000000"/>
                </a:solidFill>
              </a:rPr>
              <a:t>Prevent preemption as replayer worker thread takes longer time to resume</a:t>
            </a:r>
            <a:endParaRPr>
              <a:solidFill>
                <a:srgbClr val="000000"/>
              </a:solidFill>
            </a:endParaRPr>
          </a:p>
        </p:txBody>
      </p:sp>
      <p:sp>
        <p:nvSpPr>
          <p:cNvPr id="1732" name="Shape 17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6" name="Shape 1736"/>
        <p:cNvGrpSpPr/>
        <p:nvPr/>
      </p:nvGrpSpPr>
      <p:grpSpPr>
        <a:xfrm>
          <a:off x="0" y="0"/>
          <a:ext cx="0" cy="0"/>
          <a:chOff x="0" y="0"/>
          <a:chExt cx="0" cy="0"/>
        </a:xfrm>
      </p:grpSpPr>
      <p:sp>
        <p:nvSpPr>
          <p:cNvPr id="1737" name="Shape 1737"/>
          <p:cNvSpPr txBox="1"/>
          <p:nvPr>
            <p:ph type="title"/>
          </p:nvPr>
        </p:nvSpPr>
        <p:spPr>
          <a:xfrm>
            <a:off x="164475" y="954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TBBT improvements</a:t>
            </a:r>
            <a:endParaRPr/>
          </a:p>
          <a:p>
            <a:pPr indent="0" lvl="0" marL="0">
              <a:spcBef>
                <a:spcPts val="0"/>
              </a:spcBef>
              <a:spcAft>
                <a:spcPts val="0"/>
              </a:spcAft>
              <a:buNone/>
            </a:pPr>
            <a:r>
              <a:t/>
            </a:r>
            <a:endParaRPr/>
          </a:p>
        </p:txBody>
      </p:sp>
      <p:sp>
        <p:nvSpPr>
          <p:cNvPr id="1738" name="Shape 1738"/>
          <p:cNvSpPr txBox="1"/>
          <p:nvPr>
            <p:ph idx="1" type="body"/>
          </p:nvPr>
        </p:nvSpPr>
        <p:spPr>
          <a:xfrm>
            <a:off x="311700" y="783975"/>
            <a:ext cx="8520600" cy="4272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1739" name="Shape 17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5-30 at 10.13.42 AM.png" id="1740" name="Shape 1740"/>
          <p:cNvPicPr preferRelativeResize="0"/>
          <p:nvPr/>
        </p:nvPicPr>
        <p:blipFill>
          <a:blip r:embed="rId3">
            <a:alphaModFix/>
          </a:blip>
          <a:stretch>
            <a:fillRect/>
          </a:stretch>
        </p:blipFill>
        <p:spPr>
          <a:xfrm>
            <a:off x="311700" y="783975"/>
            <a:ext cx="7289676" cy="4272899"/>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4" name="Shape 1744"/>
        <p:cNvGrpSpPr/>
        <p:nvPr/>
      </p:nvGrpSpPr>
      <p:grpSpPr>
        <a:xfrm>
          <a:off x="0" y="0"/>
          <a:ext cx="0" cy="0"/>
          <a:chOff x="0" y="0"/>
          <a:chExt cx="0" cy="0"/>
        </a:xfrm>
      </p:grpSpPr>
      <p:sp>
        <p:nvSpPr>
          <p:cNvPr id="1745" name="Shape 17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Uncertainty (95.5% CI)</a:t>
            </a:r>
            <a:endParaRPr/>
          </a:p>
        </p:txBody>
      </p:sp>
      <p:sp>
        <p:nvSpPr>
          <p:cNvPr id="1746" name="Shape 17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5-30 at 10.22.30 AM.png" id="1747" name="Shape 1747"/>
          <p:cNvPicPr preferRelativeResize="0"/>
          <p:nvPr/>
        </p:nvPicPr>
        <p:blipFill>
          <a:blip r:embed="rId3">
            <a:alphaModFix/>
          </a:blip>
          <a:stretch>
            <a:fillRect/>
          </a:stretch>
        </p:blipFill>
        <p:spPr>
          <a:xfrm>
            <a:off x="148625" y="1453028"/>
            <a:ext cx="8846750" cy="2804825"/>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1" name="Shape 1751"/>
        <p:cNvGrpSpPr/>
        <p:nvPr/>
      </p:nvGrpSpPr>
      <p:grpSpPr>
        <a:xfrm>
          <a:off x="0" y="0"/>
          <a:ext cx="0" cy="0"/>
          <a:chOff x="0" y="0"/>
          <a:chExt cx="0" cy="0"/>
        </a:xfrm>
      </p:grpSpPr>
      <p:sp>
        <p:nvSpPr>
          <p:cNvPr id="1752" name="Shape 1752"/>
          <p:cNvSpPr txBox="1"/>
          <p:nvPr>
            <p:ph type="title"/>
          </p:nvPr>
        </p:nvSpPr>
        <p:spPr>
          <a:xfrm>
            <a:off x="311700" y="21564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Macrobench Results</a:t>
            </a:r>
            <a:endParaRPr/>
          </a:p>
        </p:txBody>
      </p:sp>
      <p:sp>
        <p:nvSpPr>
          <p:cNvPr id="1753" name="Shape 17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7" name="Shape 1757"/>
        <p:cNvGrpSpPr/>
        <p:nvPr/>
      </p:nvGrpSpPr>
      <p:grpSpPr>
        <a:xfrm>
          <a:off x="0" y="0"/>
          <a:ext cx="0" cy="0"/>
          <a:chOff x="0" y="0"/>
          <a:chExt cx="0" cy="0"/>
        </a:xfrm>
      </p:grpSpPr>
      <p:sp>
        <p:nvSpPr>
          <p:cNvPr id="1758" name="Shape 17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Uncertainty (95.5% CI)</a:t>
            </a:r>
            <a:endParaRPr/>
          </a:p>
        </p:txBody>
      </p:sp>
      <p:sp>
        <p:nvSpPr>
          <p:cNvPr id="1759" name="Shape 17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5-30 at 10.28.26 AM.png" id="1760" name="Shape 1760"/>
          <p:cNvPicPr preferRelativeResize="0"/>
          <p:nvPr/>
        </p:nvPicPr>
        <p:blipFill>
          <a:blip r:embed="rId3">
            <a:alphaModFix/>
          </a:blip>
          <a:stretch>
            <a:fillRect/>
          </a:stretch>
        </p:blipFill>
        <p:spPr>
          <a:xfrm>
            <a:off x="469250" y="1438575"/>
            <a:ext cx="7931600" cy="1275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Questions</a:t>
            </a:r>
            <a:endParaRPr/>
          </a:p>
        </p:txBody>
      </p:sp>
      <p:sp>
        <p:nvSpPr>
          <p:cNvPr id="228" name="Shape 2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How do we generate random data? (Will the Filebench method work?) </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/dev/urandom</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How does repeated pattern for write data look like?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--pattern 0x0</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--pattern 0xa7f8</a:t>
            </a:r>
            <a:endParaRPr>
              <a:solidFill>
                <a:schemeClr val="dk1"/>
              </a:solidFill>
            </a:endParaRPr>
          </a:p>
          <a:p>
            <a:pPr indent="-317500" lvl="2" marL="1371600" rtl="0">
              <a:spcBef>
                <a:spcPts val="0"/>
              </a:spcBef>
              <a:spcAft>
                <a:spcPts val="0"/>
              </a:spcAft>
              <a:buClr>
                <a:schemeClr val="dk1"/>
              </a:buClr>
              <a:buSzPts val="1400"/>
              <a:buChar char="■"/>
            </a:pPr>
            <a:r>
              <a:rPr lang="en">
                <a:solidFill>
                  <a:schemeClr val="dk1"/>
                </a:solidFill>
              </a:rPr>
              <a:t>use memset()</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--pattern random</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Strace actually allows us to captures error symbol and error string. What should we do with it? Ignore them? Include them in DS?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Ignore error string, but capture errno - compare errno in a mode.</a:t>
            </a:r>
            <a:endParaRPr>
              <a:solidFill>
                <a:schemeClr val="dk1"/>
              </a:solidFill>
            </a:endParaRPr>
          </a:p>
        </p:txBody>
      </p:sp>
      <p:sp>
        <p:nvSpPr>
          <p:cNvPr id="229" name="Shape 2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4" name="Shape 1764"/>
        <p:cNvGrpSpPr/>
        <p:nvPr/>
      </p:nvGrpSpPr>
      <p:grpSpPr>
        <a:xfrm>
          <a:off x="0" y="0"/>
          <a:ext cx="0" cy="0"/>
          <a:chOff x="0" y="0"/>
          <a:chExt cx="0" cy="0"/>
        </a:xfrm>
      </p:grpSpPr>
      <p:sp>
        <p:nvSpPr>
          <p:cNvPr id="1765" name="Shape 1765"/>
          <p:cNvSpPr txBox="1"/>
          <p:nvPr>
            <p:ph type="title"/>
          </p:nvPr>
        </p:nvSpPr>
        <p:spPr>
          <a:xfrm>
            <a:off x="164500" y="1506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Empirical Cumulative Distribution function of concurrency level</a:t>
            </a:r>
            <a:endParaRPr/>
          </a:p>
        </p:txBody>
      </p:sp>
      <p:sp>
        <p:nvSpPr>
          <p:cNvPr id="1766" name="Shape 17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5-30 at 10.32.14 AM.png" id="1767" name="Shape 1767"/>
          <p:cNvPicPr preferRelativeResize="0"/>
          <p:nvPr/>
        </p:nvPicPr>
        <p:blipFill>
          <a:blip r:embed="rId3">
            <a:alphaModFix/>
          </a:blip>
          <a:stretch>
            <a:fillRect/>
          </a:stretch>
        </p:blipFill>
        <p:spPr>
          <a:xfrm>
            <a:off x="1720625" y="1297375"/>
            <a:ext cx="5419550" cy="375945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1" name="Shape 1771"/>
        <p:cNvGrpSpPr/>
        <p:nvPr/>
      </p:nvGrpSpPr>
      <p:grpSpPr>
        <a:xfrm>
          <a:off x="0" y="0"/>
          <a:ext cx="0" cy="0"/>
          <a:chOff x="0" y="0"/>
          <a:chExt cx="0" cy="0"/>
        </a:xfrm>
      </p:grpSpPr>
      <p:sp>
        <p:nvSpPr>
          <p:cNvPr id="1772" name="Shape 1772"/>
          <p:cNvSpPr txBox="1"/>
          <p:nvPr>
            <p:ph type="title"/>
          </p:nvPr>
        </p:nvSpPr>
        <p:spPr>
          <a:xfrm>
            <a:off x="164475" y="677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Conclusion</a:t>
            </a:r>
            <a:endParaRPr/>
          </a:p>
        </p:txBody>
      </p:sp>
      <p:sp>
        <p:nvSpPr>
          <p:cNvPr id="1773" name="Shape 1773"/>
          <p:cNvSpPr txBox="1"/>
          <p:nvPr>
            <p:ph idx="1" type="body"/>
          </p:nvPr>
        </p:nvSpPr>
        <p:spPr>
          <a:xfrm>
            <a:off x="164475" y="692400"/>
            <a:ext cx="8856600" cy="429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Metrology can help in choosing the best instrument for the job.</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ARTC replayer mostly performs better than TBBT</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In some cases TBBT performs equivalently to ARTC</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Replaying is affected by:</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Choice of OS scheduler</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Timestamp policy</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Imposes limit of quantification at sub-millisecond range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Traced environment</a:t>
            </a:r>
            <a:endParaRPr>
              <a:solidFill>
                <a:srgbClr val="000000"/>
              </a:solidFill>
            </a:endParaRPr>
          </a:p>
          <a:p>
            <a:pPr indent="-317500" lvl="1" marL="914400">
              <a:spcBef>
                <a:spcPts val="0"/>
              </a:spcBef>
              <a:spcAft>
                <a:spcPts val="0"/>
              </a:spcAft>
              <a:buClr>
                <a:srgbClr val="000000"/>
              </a:buClr>
              <a:buSzPts val="1400"/>
              <a:buChar char="○"/>
            </a:pPr>
            <a:r>
              <a:rPr lang="en">
                <a:solidFill>
                  <a:srgbClr val="000000"/>
                </a:solidFill>
              </a:rPr>
              <a:t>Stability of measurement results</a:t>
            </a:r>
            <a:endParaRPr>
              <a:solidFill>
                <a:srgbClr val="000000"/>
              </a:solidFill>
            </a:endParaRPr>
          </a:p>
        </p:txBody>
      </p:sp>
      <p:sp>
        <p:nvSpPr>
          <p:cNvPr id="1774" name="Shape 17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8" name="Shape 1778"/>
        <p:cNvGrpSpPr/>
        <p:nvPr/>
      </p:nvGrpSpPr>
      <p:grpSpPr>
        <a:xfrm>
          <a:off x="0" y="0"/>
          <a:ext cx="0" cy="0"/>
          <a:chOff x="0" y="0"/>
          <a:chExt cx="0" cy="0"/>
        </a:xfrm>
      </p:grpSpPr>
      <p:sp>
        <p:nvSpPr>
          <p:cNvPr id="1779" name="Shape 1779"/>
          <p:cNvSpPr txBox="1"/>
          <p:nvPr>
            <p:ph type="title"/>
          </p:nvPr>
        </p:nvSpPr>
        <p:spPr>
          <a:xfrm>
            <a:off x="155275" y="2058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Open System Call</a:t>
            </a:r>
            <a:endParaRPr/>
          </a:p>
        </p:txBody>
      </p:sp>
      <p:sp>
        <p:nvSpPr>
          <p:cNvPr id="1780" name="Shape 1780"/>
          <p:cNvSpPr txBox="1"/>
          <p:nvPr>
            <p:ph idx="1" type="body"/>
          </p:nvPr>
        </p:nvSpPr>
        <p:spPr>
          <a:xfrm>
            <a:off x="311700" y="778500"/>
            <a:ext cx="8709300" cy="4278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Modified SYS_FUNC(open) to call write_ds_record() function for open system call.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implemented makeOpenArgsMap() function to map values from system call to DS fields.</a:t>
            </a:r>
            <a:endParaRPr>
              <a:solidFill>
                <a:srgbClr val="000000"/>
              </a:solidFill>
            </a:endParaRPr>
          </a:p>
          <a:p>
            <a:pPr indent="0" lvl="0" marL="0" rtl="0">
              <a:spcBef>
                <a:spcPts val="1600"/>
              </a:spcBef>
              <a:spcAft>
                <a:spcPts val="0"/>
              </a:spcAft>
              <a:buNone/>
            </a:pPr>
            <a:r>
              <a:rPr lang="en">
                <a:solidFill>
                  <a:srgbClr val="000000"/>
                </a:solidFill>
              </a:rPr>
              <a:t>Questions:</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Open system call has 3 arguments: path, flag, modes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According to SNIA document, each individual flag and mode bits are required to be set.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Should we implement another function in  converter to decode individual fields?</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Strace also decodes flag and prints in human readable format- should we create another function to make use of that string?</a:t>
            </a:r>
            <a:endParaRPr>
              <a:solidFill>
                <a:srgbClr val="000000"/>
              </a:solidFill>
            </a:endParaRPr>
          </a:p>
        </p:txBody>
      </p:sp>
      <p:sp>
        <p:nvSpPr>
          <p:cNvPr id="1781" name="Shape 17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5" name="Shape 1785"/>
        <p:cNvGrpSpPr/>
        <p:nvPr/>
      </p:nvGrpSpPr>
      <p:grpSpPr>
        <a:xfrm>
          <a:off x="0" y="0"/>
          <a:ext cx="0" cy="0"/>
          <a:chOff x="0" y="0"/>
          <a:chExt cx="0" cy="0"/>
        </a:xfrm>
      </p:grpSpPr>
      <p:sp>
        <p:nvSpPr>
          <p:cNvPr id="1786" name="Shape 17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SetField()</a:t>
            </a:r>
            <a:endParaRPr/>
          </a:p>
        </p:txBody>
      </p:sp>
      <p:sp>
        <p:nvSpPr>
          <p:cNvPr id="1787" name="Shape 17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Setting Variable32Field value in DataSeriesOutputModule::setField() is giving issues.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Example: </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Values in </a:t>
            </a:r>
            <a:r>
              <a:rPr lang="en">
                <a:solidFill>
                  <a:schemeClr val="dk1"/>
                </a:solidFill>
              </a:rPr>
              <a:t>makeOpenArgsMap() are set as</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args_map[“given_pathname”] = &amp;args[0] </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field value is set as for eg: 0x195de8</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When setField function is called, it gives segmentation fault.</a:t>
            </a:r>
            <a:endParaRPr>
              <a:solidFill>
                <a:srgbClr val="000000"/>
              </a:solidFill>
            </a:endParaRPr>
          </a:p>
          <a:p>
            <a:pPr indent="-317500" lvl="2" marL="1371600" rtl="0">
              <a:spcBef>
                <a:spcPts val="0"/>
              </a:spcBef>
              <a:spcAft>
                <a:spcPts val="0"/>
              </a:spcAft>
              <a:buClr>
                <a:srgbClr val="000000"/>
              </a:buClr>
              <a:buSzPts val="1400"/>
              <a:buChar char="■"/>
            </a:pPr>
            <a:r>
              <a:rPr lang="en" sz="1000">
                <a:solidFill>
                  <a:srgbClr val="222222"/>
                </a:solidFill>
                <a:highlight>
                  <a:srgbClr val="FFFFFF"/>
                </a:highlight>
              </a:rPr>
              <a:t>case ExtentType::ft_variable32: ((Variable32Field *)(extents_[extent_name][field_name].first))-&gt;set((*(std::string *)field_value).c_str(), (*(std::string *)field_value).size()+1);</a:t>
            </a:r>
            <a:endParaRPr>
              <a:solidFill>
                <a:schemeClr val="dk1"/>
              </a:solidFill>
            </a:endParaRPr>
          </a:p>
        </p:txBody>
      </p:sp>
      <p:sp>
        <p:nvSpPr>
          <p:cNvPr id="1788" name="Shape 17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2" name="Shape 1792"/>
        <p:cNvGrpSpPr/>
        <p:nvPr/>
      </p:nvGrpSpPr>
      <p:grpSpPr>
        <a:xfrm>
          <a:off x="0" y="0"/>
          <a:ext cx="0" cy="0"/>
          <a:chOff x="0" y="0"/>
          <a:chExt cx="0" cy="0"/>
        </a:xfrm>
      </p:grpSpPr>
      <p:sp>
        <p:nvSpPr>
          <p:cNvPr id="1793" name="Shape 1793"/>
          <p:cNvSpPr txBox="1"/>
          <p:nvPr>
            <p:ph type="title"/>
          </p:nvPr>
        </p:nvSpPr>
        <p:spPr>
          <a:xfrm>
            <a:off x="228900" y="954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Common fields</a:t>
            </a:r>
            <a:endParaRPr/>
          </a:p>
        </p:txBody>
      </p:sp>
      <p:sp>
        <p:nvSpPr>
          <p:cNvPr id="1794" name="Shape 1794"/>
          <p:cNvSpPr txBox="1"/>
          <p:nvPr>
            <p:ph idx="1" type="body"/>
          </p:nvPr>
        </p:nvSpPr>
        <p:spPr>
          <a:xfrm>
            <a:off x="228900" y="668100"/>
            <a:ext cx="8792400" cy="43887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Strace struct tcb:</a:t>
            </a:r>
            <a:endParaRPr>
              <a:solidFill>
                <a:srgbClr val="000000"/>
              </a:solidFill>
            </a:endParaRPr>
          </a:p>
          <a:p>
            <a:pPr indent="-342900" lvl="0" marL="457200" rtl="0">
              <a:spcBef>
                <a:spcPts val="0"/>
              </a:spcBef>
              <a:spcAft>
                <a:spcPts val="0"/>
              </a:spcAft>
              <a:buClr>
                <a:srgbClr val="000000"/>
              </a:buClr>
              <a:buSzPts val="1800"/>
              <a:buChar char="●"/>
            </a:pPr>
            <a:r>
              <a:t/>
            </a:r>
            <a:endParaRPr>
              <a:solidFill>
                <a:srgbClr val="000000"/>
              </a:solidFill>
            </a:endParaRPr>
          </a:p>
        </p:txBody>
      </p:sp>
      <p:sp>
        <p:nvSpPr>
          <p:cNvPr id="1795" name="Shape 17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5-30 at 12.57.49 PM.png" id="1796" name="Shape 1796"/>
          <p:cNvPicPr preferRelativeResize="0"/>
          <p:nvPr/>
        </p:nvPicPr>
        <p:blipFill>
          <a:blip r:embed="rId3">
            <a:alphaModFix/>
          </a:blip>
          <a:stretch>
            <a:fillRect/>
          </a:stretch>
        </p:blipFill>
        <p:spPr>
          <a:xfrm>
            <a:off x="2852400" y="1354275"/>
            <a:ext cx="4183950" cy="3214599"/>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0" name="Shape 1800"/>
        <p:cNvGrpSpPr/>
        <p:nvPr/>
      </p:nvGrpSpPr>
      <p:grpSpPr>
        <a:xfrm>
          <a:off x="0" y="0"/>
          <a:ext cx="0" cy="0"/>
          <a:chOff x="0" y="0"/>
          <a:chExt cx="0" cy="0"/>
        </a:xfrm>
      </p:grpSpPr>
      <p:sp>
        <p:nvSpPr>
          <p:cNvPr id="1801" name="Shape 18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Plans for next week</a:t>
            </a:r>
            <a:endParaRPr/>
          </a:p>
        </p:txBody>
      </p:sp>
      <p:sp>
        <p:nvSpPr>
          <p:cNvPr id="1802" name="Shape 18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Complete open, read, write system call.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Extend converter to set common values like timestamps, errno, etc.</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Download tools/software for TBBT/ARTC and study them a bit</a:t>
            </a:r>
            <a:endParaRPr>
              <a:solidFill>
                <a:srgbClr val="000000"/>
              </a:solidFill>
            </a:endParaRPr>
          </a:p>
        </p:txBody>
      </p:sp>
      <p:sp>
        <p:nvSpPr>
          <p:cNvPr id="1803" name="Shape 18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1807" name="Shape 1807"/>
        <p:cNvGrpSpPr/>
        <p:nvPr/>
      </p:nvGrpSpPr>
      <p:grpSpPr>
        <a:xfrm>
          <a:off x="0" y="0"/>
          <a:ext cx="0" cy="0"/>
          <a:chOff x="0" y="0"/>
          <a:chExt cx="0" cy="0"/>
        </a:xfrm>
      </p:grpSpPr>
      <p:sp>
        <p:nvSpPr>
          <p:cNvPr id="1808" name="Shape 180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1809" name="Shape 180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June 3, 2016</a:t>
            </a:r>
            <a:endParaRPr/>
          </a:p>
        </p:txBody>
      </p:sp>
      <p:sp>
        <p:nvSpPr>
          <p:cNvPr id="1810" name="Shape 18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4" name="Shape 1814"/>
        <p:cNvGrpSpPr/>
        <p:nvPr/>
      </p:nvGrpSpPr>
      <p:grpSpPr>
        <a:xfrm>
          <a:off x="0" y="0"/>
          <a:ext cx="0" cy="0"/>
          <a:chOff x="0" y="0"/>
          <a:chExt cx="0" cy="0"/>
        </a:xfrm>
      </p:grpSpPr>
      <p:sp>
        <p:nvSpPr>
          <p:cNvPr id="1815" name="Shape 18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1816" name="Shape 18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Strace code flow for printpath()</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Dereferencing the tcp pointer for char * - wrapper code</a:t>
            </a:r>
            <a:endParaRPr>
              <a:solidFill>
                <a:srgbClr val="000000"/>
              </a:solidFill>
            </a:endParaRPr>
          </a:p>
          <a:p>
            <a:pPr indent="-342900" lvl="0" marL="457200" rtl="0">
              <a:spcBef>
                <a:spcPts val="0"/>
              </a:spcBef>
              <a:spcAft>
                <a:spcPts val="0"/>
              </a:spcAft>
              <a:buClr>
                <a:srgbClr val="000000"/>
              </a:buClr>
              <a:buSzPts val="1800"/>
              <a:buChar char="●"/>
            </a:pPr>
            <a:r>
              <a:rPr lang="en">
                <a:solidFill>
                  <a:schemeClr val="dk1"/>
                </a:solidFill>
              </a:rPr>
              <a:t>Dereferencing the tcp pointer for char * - converter code</a:t>
            </a:r>
            <a:endParaRPr>
              <a:solidFill>
                <a:schemeClr val="dk1"/>
              </a:solidFill>
            </a:endParaRPr>
          </a:p>
          <a:p>
            <a:pPr indent="-342900" lvl="0" marL="457200" rtl="0">
              <a:spcBef>
                <a:spcPts val="0"/>
              </a:spcBef>
              <a:spcAft>
                <a:spcPts val="0"/>
              </a:spcAft>
              <a:buClr>
                <a:srgbClr val="000000"/>
              </a:buClr>
              <a:buSzPts val="1800"/>
              <a:buChar char="●"/>
            </a:pPr>
            <a:r>
              <a:rPr lang="en">
                <a:solidFill>
                  <a:schemeClr val="dk1"/>
                </a:solidFill>
              </a:rPr>
              <a:t>Dereferencing the tcp pointer for char * - strace code</a:t>
            </a:r>
            <a:endParaRPr>
              <a:solidFill>
                <a:schemeClr val="dk1"/>
              </a:solidFill>
            </a:endParaRPr>
          </a:p>
        </p:txBody>
      </p:sp>
      <p:sp>
        <p:nvSpPr>
          <p:cNvPr id="1817" name="Shape 18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1" name="Shape 1821"/>
        <p:cNvGrpSpPr/>
        <p:nvPr/>
      </p:nvGrpSpPr>
      <p:grpSpPr>
        <a:xfrm>
          <a:off x="0" y="0"/>
          <a:ext cx="0" cy="0"/>
          <a:chOff x="0" y="0"/>
          <a:chExt cx="0" cy="0"/>
        </a:xfrm>
      </p:grpSpPr>
      <p:sp>
        <p:nvSpPr>
          <p:cNvPr id="1822" name="Shape 18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Strace code flow for printpath</a:t>
            </a:r>
            <a:endParaRPr/>
          </a:p>
        </p:txBody>
      </p:sp>
      <p:sp>
        <p:nvSpPr>
          <p:cNvPr id="1823" name="Shape 18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printpath() internally calls umovestr() which then calls process_vm_readv() system call to copy the data at memory address.</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Char char="●"/>
            </a:pPr>
            <a:r>
              <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Finally, it calls print_quote_string() function which decodes the string and prints it.</a:t>
            </a:r>
            <a:endParaRPr>
              <a:solidFill>
                <a:srgbClr val="000000"/>
              </a:solidFill>
            </a:endParaRPr>
          </a:p>
        </p:txBody>
      </p:sp>
      <p:sp>
        <p:nvSpPr>
          <p:cNvPr id="1824" name="Shape 18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6-03 at 9.45.55 AM.png" id="1825" name="Shape 1825"/>
          <p:cNvPicPr preferRelativeResize="0"/>
          <p:nvPr/>
        </p:nvPicPr>
        <p:blipFill>
          <a:blip r:embed="rId3">
            <a:alphaModFix/>
          </a:blip>
          <a:stretch>
            <a:fillRect/>
          </a:stretch>
        </p:blipFill>
        <p:spPr>
          <a:xfrm>
            <a:off x="1334200" y="1862550"/>
            <a:ext cx="5125074" cy="2086275"/>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9" name="Shape 1829"/>
        <p:cNvGrpSpPr/>
        <p:nvPr/>
      </p:nvGrpSpPr>
      <p:grpSpPr>
        <a:xfrm>
          <a:off x="0" y="0"/>
          <a:ext cx="0" cy="0"/>
          <a:chOff x="0" y="0"/>
          <a:chExt cx="0" cy="0"/>
        </a:xfrm>
      </p:grpSpPr>
      <p:sp>
        <p:nvSpPr>
          <p:cNvPr id="1830" name="Shape 18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Dereferencing the tcp pointer for char * - wrapper code</a:t>
            </a:r>
            <a:endParaRPr/>
          </a:p>
        </p:txBody>
      </p:sp>
      <p:sp>
        <p:nvSpPr>
          <p:cNvPr id="1831" name="Shape 18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Created a function called write_path_string() in our wrapper strace2ds.cpp file.</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a:spcBef>
                <a:spcPts val="1600"/>
              </a:spcBef>
              <a:spcAft>
                <a:spcPts val="1600"/>
              </a:spcAft>
              <a:buNone/>
            </a:pPr>
            <a:r>
              <a:t/>
            </a:r>
            <a:endParaRPr>
              <a:solidFill>
                <a:srgbClr val="000000"/>
              </a:solidFill>
            </a:endParaRPr>
          </a:p>
        </p:txBody>
      </p:sp>
      <p:sp>
        <p:nvSpPr>
          <p:cNvPr id="1832" name="Shape 18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6-03 at 9.51.37 AM.png" id="1833" name="Shape 1833"/>
          <p:cNvPicPr preferRelativeResize="0"/>
          <p:nvPr/>
        </p:nvPicPr>
        <p:blipFill>
          <a:blip r:embed="rId3">
            <a:alphaModFix/>
          </a:blip>
          <a:stretch>
            <a:fillRect/>
          </a:stretch>
        </p:blipFill>
        <p:spPr>
          <a:xfrm>
            <a:off x="985350" y="2615100"/>
            <a:ext cx="5848350" cy="1238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Next Week Work</a:t>
            </a:r>
            <a:endParaRPr/>
          </a:p>
        </p:txBody>
      </p:sp>
      <p:sp>
        <p:nvSpPr>
          <p:cNvPr id="235" name="Shape 2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Add another mode that warn user if return values are different, instead of abort.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Add another mode to warn user if read data is different.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Expand Write to write zeros if no data was captured.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Add a mode to generate random data</a:t>
            </a:r>
            <a:endParaRPr/>
          </a:p>
        </p:txBody>
      </p:sp>
      <p:sp>
        <p:nvSpPr>
          <p:cNvPr id="236" name="Shape 2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37" name="Shape 237"/>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 </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7" name="Shape 1837"/>
        <p:cNvGrpSpPr/>
        <p:nvPr/>
      </p:nvGrpSpPr>
      <p:grpSpPr>
        <a:xfrm>
          <a:off x="0" y="0"/>
          <a:ext cx="0" cy="0"/>
          <a:chOff x="0" y="0"/>
          <a:chExt cx="0" cy="0"/>
        </a:xfrm>
      </p:grpSpPr>
      <p:sp>
        <p:nvSpPr>
          <p:cNvPr id="1838" name="Shape 18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Dereferencing the tcp pointer for char * - converter code</a:t>
            </a:r>
            <a:endParaRPr/>
          </a:p>
        </p:txBody>
      </p:sp>
      <p:sp>
        <p:nvSpPr>
          <p:cNvPr id="1839" name="Shape 18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Created a function called fetch_path_string() in our converter which stores the value of string path in global variable.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1600"/>
              </a:spcAft>
              <a:buNone/>
            </a:pPr>
            <a:r>
              <a:t/>
            </a:r>
            <a:endParaRPr>
              <a:solidFill>
                <a:srgbClr val="000000"/>
              </a:solidFill>
            </a:endParaRPr>
          </a:p>
        </p:txBody>
      </p:sp>
      <p:sp>
        <p:nvSpPr>
          <p:cNvPr id="1840" name="Shape 18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descr="Screen Shot 2016-06-03 at 9.56.30 AM.png" id="1841" name="Shape 1841"/>
          <p:cNvPicPr preferRelativeResize="0"/>
          <p:nvPr/>
        </p:nvPicPr>
        <p:blipFill>
          <a:blip r:embed="rId3">
            <a:alphaModFix/>
          </a:blip>
          <a:stretch>
            <a:fillRect/>
          </a:stretch>
        </p:blipFill>
        <p:spPr>
          <a:xfrm>
            <a:off x="1296300" y="2611203"/>
            <a:ext cx="6159500" cy="830075"/>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5" name="Shape 1845"/>
        <p:cNvGrpSpPr/>
        <p:nvPr/>
      </p:nvGrpSpPr>
      <p:grpSpPr>
        <a:xfrm>
          <a:off x="0" y="0"/>
          <a:ext cx="0" cy="0"/>
          <a:chOff x="0" y="0"/>
          <a:chExt cx="0" cy="0"/>
        </a:xfrm>
      </p:grpSpPr>
      <p:sp>
        <p:nvSpPr>
          <p:cNvPr id="1846" name="Shape 18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Dereferencing the tcp pointer for char * - strace code</a:t>
            </a:r>
            <a:endParaRPr/>
          </a:p>
        </p:txBody>
      </p:sp>
      <p:sp>
        <p:nvSpPr>
          <p:cNvPr id="1847" name="Shape 1847"/>
          <p:cNvSpPr txBox="1"/>
          <p:nvPr>
            <p:ph idx="1" type="body"/>
          </p:nvPr>
        </p:nvSpPr>
        <p:spPr>
          <a:xfrm>
            <a:off x="311700" y="1152475"/>
            <a:ext cx="8520600" cy="3613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Modified print_quote_string() in util.c to fetch the decode string for pathname.</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rPr lang="en">
                <a:solidFill>
                  <a:srgbClr val="000000"/>
                </a:solidFill>
              </a:rPr>
              <a:t>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Handling error conditions</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1600"/>
              </a:spcAft>
              <a:buNone/>
            </a:pPr>
            <a:r>
              <a:t/>
            </a:r>
            <a:endParaRPr>
              <a:solidFill>
                <a:srgbClr val="000000"/>
              </a:solidFill>
            </a:endParaRPr>
          </a:p>
        </p:txBody>
      </p:sp>
      <p:sp>
        <p:nvSpPr>
          <p:cNvPr id="1848" name="Shape 18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descr="Screen Shot 2016-06-03 at 10.01.23 AM.png" id="1849" name="Shape 1849"/>
          <p:cNvPicPr preferRelativeResize="0"/>
          <p:nvPr/>
        </p:nvPicPr>
        <p:blipFill>
          <a:blip r:embed="rId3">
            <a:alphaModFix/>
          </a:blip>
          <a:stretch>
            <a:fillRect/>
          </a:stretch>
        </p:blipFill>
        <p:spPr>
          <a:xfrm>
            <a:off x="987075" y="1617825"/>
            <a:ext cx="5389400" cy="1133350"/>
          </a:xfrm>
          <a:prstGeom prst="rect">
            <a:avLst/>
          </a:prstGeom>
          <a:noFill/>
          <a:ln>
            <a:noFill/>
          </a:ln>
        </p:spPr>
      </p:pic>
      <p:pic>
        <p:nvPicPr>
          <p:cNvPr descr="Screen Shot 2016-06-03 at 10.21.48 AM.png" id="1850" name="Shape 1850"/>
          <p:cNvPicPr preferRelativeResize="0"/>
          <p:nvPr/>
        </p:nvPicPr>
        <p:blipFill>
          <a:blip r:embed="rId4">
            <a:alphaModFix/>
          </a:blip>
          <a:stretch>
            <a:fillRect/>
          </a:stretch>
        </p:blipFill>
        <p:spPr>
          <a:xfrm>
            <a:off x="1097700" y="3129688"/>
            <a:ext cx="5734050" cy="1533525"/>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4" name="Shape 1854"/>
        <p:cNvGrpSpPr/>
        <p:nvPr/>
      </p:nvGrpSpPr>
      <p:grpSpPr>
        <a:xfrm>
          <a:off x="0" y="0"/>
          <a:ext cx="0" cy="0"/>
          <a:chOff x="0" y="0"/>
          <a:chExt cx="0" cy="0"/>
        </a:xfrm>
      </p:grpSpPr>
      <p:sp>
        <p:nvSpPr>
          <p:cNvPr id="1855" name="Shape 18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TODOs</a:t>
            </a:r>
            <a:endParaRPr/>
          </a:p>
        </p:txBody>
      </p:sp>
      <p:sp>
        <p:nvSpPr>
          <p:cNvPr id="1856" name="Shape 18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Weekend:</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Fix the setField() function in converter to string name.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Add function for decoding flags and mode values for open system call in converter.</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Next week:</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Add common fields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Complete read and write() system call.</a:t>
            </a:r>
            <a:endParaRPr>
              <a:solidFill>
                <a:srgbClr val="000000"/>
              </a:solidFill>
            </a:endParaRPr>
          </a:p>
          <a:p>
            <a:pPr indent="0" lvl="0" marL="0">
              <a:spcBef>
                <a:spcPts val="1600"/>
              </a:spcBef>
              <a:spcAft>
                <a:spcPts val="1600"/>
              </a:spcAft>
              <a:buNone/>
            </a:pPr>
            <a:r>
              <a:t/>
            </a:r>
            <a:endParaRPr>
              <a:solidFill>
                <a:srgbClr val="000000"/>
              </a:solidFill>
            </a:endParaRPr>
          </a:p>
        </p:txBody>
      </p:sp>
      <p:sp>
        <p:nvSpPr>
          <p:cNvPr id="1857" name="Shape 18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1861" name="Shape 1861"/>
        <p:cNvGrpSpPr/>
        <p:nvPr/>
      </p:nvGrpSpPr>
      <p:grpSpPr>
        <a:xfrm>
          <a:off x="0" y="0"/>
          <a:ext cx="0" cy="0"/>
          <a:chOff x="0" y="0"/>
          <a:chExt cx="0" cy="0"/>
        </a:xfrm>
      </p:grpSpPr>
      <p:sp>
        <p:nvSpPr>
          <p:cNvPr id="1862" name="Shape 18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1863" name="Shape 186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June 8, 2016</a:t>
            </a:r>
            <a:endParaRPr/>
          </a:p>
        </p:txBody>
      </p:sp>
      <p:sp>
        <p:nvSpPr>
          <p:cNvPr id="1864" name="Shape 18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8" name="Shape 1868"/>
        <p:cNvGrpSpPr/>
        <p:nvPr/>
      </p:nvGrpSpPr>
      <p:grpSpPr>
        <a:xfrm>
          <a:off x="0" y="0"/>
          <a:ext cx="0" cy="0"/>
          <a:chOff x="0" y="0"/>
          <a:chExt cx="0" cy="0"/>
        </a:xfrm>
      </p:grpSpPr>
      <p:sp>
        <p:nvSpPr>
          <p:cNvPr id="1869" name="Shape 18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1870" name="Shape 18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setField()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process OpenFlags() and </a:t>
            </a:r>
            <a:r>
              <a:rPr lang="en">
                <a:solidFill>
                  <a:schemeClr val="dk1"/>
                </a:solidFill>
              </a:rPr>
              <a:t>process Mode()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Mode Value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save_path_string()</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Return Values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Replayer Makefile</a:t>
            </a:r>
            <a:endParaRPr>
              <a:solidFill>
                <a:schemeClr val="dk1"/>
              </a:solidFill>
            </a:endParaRPr>
          </a:p>
          <a:p>
            <a:pPr indent="-342900" lvl="0" marL="457200" rtl="0">
              <a:spcBef>
                <a:spcPts val="0"/>
              </a:spcBef>
              <a:spcAft>
                <a:spcPts val="0"/>
              </a:spcAft>
              <a:buClr>
                <a:srgbClr val="000000"/>
              </a:buClr>
              <a:buSzPts val="1800"/>
              <a:buChar char="●"/>
            </a:pPr>
            <a:r>
              <a:rPr lang="en">
                <a:solidFill>
                  <a:schemeClr val="dk1"/>
                </a:solidFill>
              </a:rPr>
              <a:t>Common Fields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Common Field Issues</a:t>
            </a:r>
            <a:endParaRPr>
              <a:solidFill>
                <a:schemeClr val="dk1"/>
              </a:solidFill>
            </a:endParaRPr>
          </a:p>
        </p:txBody>
      </p:sp>
      <p:sp>
        <p:nvSpPr>
          <p:cNvPr id="1871" name="Shape 18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5" name="Shape 1875"/>
        <p:cNvGrpSpPr/>
        <p:nvPr/>
      </p:nvGrpSpPr>
      <p:grpSpPr>
        <a:xfrm>
          <a:off x="0" y="0"/>
          <a:ext cx="0" cy="0"/>
          <a:chOff x="0" y="0"/>
          <a:chExt cx="0" cy="0"/>
        </a:xfrm>
      </p:grpSpPr>
      <p:sp>
        <p:nvSpPr>
          <p:cNvPr id="1876" name="Shape 18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setField()</a:t>
            </a:r>
            <a:endParaRPr/>
          </a:p>
        </p:txBody>
      </p:sp>
      <p:sp>
        <p:nvSpPr>
          <p:cNvPr id="1877" name="Shape 18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Clr>
                <a:srgbClr val="000000"/>
              </a:buClr>
              <a:buSzPts val="1800"/>
              <a:buChar char="●"/>
            </a:pPr>
            <a:r>
              <a:rPr lang="en">
                <a:solidFill>
                  <a:srgbClr val="000000"/>
                </a:solidFill>
              </a:rPr>
              <a:t>Fixed the setField function for Boolean values</a:t>
            </a:r>
            <a:endParaRPr>
              <a:solidFill>
                <a:srgbClr val="000000"/>
              </a:solidFill>
            </a:endParaRPr>
          </a:p>
        </p:txBody>
      </p:sp>
      <p:sp>
        <p:nvSpPr>
          <p:cNvPr id="1878" name="Shape 18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6-08 at 9.15.33 AM.png" id="1879" name="Shape 1879"/>
          <p:cNvPicPr preferRelativeResize="0"/>
          <p:nvPr/>
        </p:nvPicPr>
        <p:blipFill>
          <a:blip r:embed="rId3">
            <a:alphaModFix/>
          </a:blip>
          <a:stretch>
            <a:fillRect/>
          </a:stretch>
        </p:blipFill>
        <p:spPr>
          <a:xfrm>
            <a:off x="1031877" y="1796625"/>
            <a:ext cx="6540675" cy="2147025"/>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3" name="Shape 1883"/>
        <p:cNvGrpSpPr/>
        <p:nvPr/>
      </p:nvGrpSpPr>
      <p:grpSpPr>
        <a:xfrm>
          <a:off x="0" y="0"/>
          <a:ext cx="0" cy="0"/>
          <a:chOff x="0" y="0"/>
          <a:chExt cx="0" cy="0"/>
        </a:xfrm>
      </p:grpSpPr>
      <p:sp>
        <p:nvSpPr>
          <p:cNvPr id="1884" name="Shape 18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processOpenFlags() and processMode()</a:t>
            </a:r>
            <a:endParaRPr/>
          </a:p>
        </p:txBody>
      </p:sp>
      <p:sp>
        <p:nvSpPr>
          <p:cNvPr id="1885" name="Shape 18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processOpenFlags()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Added a function called processOpenFlags().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This function unwraps the flag value passed as an argument to open system call and sets the corresponding bits as TRUE.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processMode()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This function will unwraps the mode value and sets the corresponding mode bits as TRUE.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Ex: “0600” will set the “mode_R_others” and “mode_W_others” fields as TRUE.</a:t>
            </a:r>
            <a:endParaRPr>
              <a:solidFill>
                <a:srgbClr val="000000"/>
              </a:solidFill>
            </a:endParaRPr>
          </a:p>
        </p:txBody>
      </p:sp>
      <p:sp>
        <p:nvSpPr>
          <p:cNvPr id="1886" name="Shape 18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0" name="Shape 1890"/>
        <p:cNvGrpSpPr/>
        <p:nvPr/>
      </p:nvGrpSpPr>
      <p:grpSpPr>
        <a:xfrm>
          <a:off x="0" y="0"/>
          <a:ext cx="0" cy="0"/>
          <a:chOff x="0" y="0"/>
          <a:chExt cx="0" cy="0"/>
        </a:xfrm>
      </p:grpSpPr>
      <p:sp>
        <p:nvSpPr>
          <p:cNvPr id="1891" name="Shape 18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Mode Value</a:t>
            </a:r>
            <a:endParaRPr/>
          </a:p>
        </p:txBody>
      </p:sp>
      <p:sp>
        <p:nvSpPr>
          <p:cNvPr id="1892" name="Shape 18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Strace outputs the mode value in octal form. Ex “0600”</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Fetching the value of mode from tcb-&gt;args returns the value in decimal.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Ex: “384” which is equivalent to “0600”</a:t>
            </a:r>
            <a:endParaRPr>
              <a:solidFill>
                <a:srgbClr val="000000"/>
              </a:solidFill>
            </a:endParaRPr>
          </a:p>
          <a:p>
            <a:pPr indent="0" lvl="0" marL="0" rtl="0">
              <a:spcBef>
                <a:spcPts val="1600"/>
              </a:spcBef>
              <a:spcAft>
                <a:spcPts val="0"/>
              </a:spcAft>
              <a:buNone/>
            </a:pPr>
            <a:r>
              <a:rPr lang="en">
                <a:solidFill>
                  <a:srgbClr val="000000"/>
                </a:solidFill>
              </a:rPr>
              <a:t>Questions:</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How should we store the value of mode in DS field - 384 or 0600?</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How do we display this in our replayer?</a:t>
            </a:r>
            <a:endParaRPr>
              <a:solidFill>
                <a:srgbClr val="000000"/>
              </a:solidFill>
            </a:endParaRPr>
          </a:p>
        </p:txBody>
      </p:sp>
      <p:sp>
        <p:nvSpPr>
          <p:cNvPr id="1893" name="Shape 18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7" name="Shape 1897"/>
        <p:cNvGrpSpPr/>
        <p:nvPr/>
      </p:nvGrpSpPr>
      <p:grpSpPr>
        <a:xfrm>
          <a:off x="0" y="0"/>
          <a:ext cx="0" cy="0"/>
          <a:chOff x="0" y="0"/>
          <a:chExt cx="0" cy="0"/>
        </a:xfrm>
      </p:grpSpPr>
      <p:sp>
        <p:nvSpPr>
          <p:cNvPr id="1898" name="Shape 18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save_path_string()</a:t>
            </a:r>
            <a:endParaRPr/>
          </a:p>
        </p:txBody>
      </p:sp>
      <p:sp>
        <p:nvSpPr>
          <p:cNvPr id="1899" name="Shape 18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Changed the function name from write_path_string() to save_path_string()</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Strace prints the pathname with double quotes.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Ex: open(“/etc/ld.so.cache”, O_RDONLY|O_CLOEXEC)</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Modified function to remove quotes from path_string.</a:t>
            </a:r>
            <a:endParaRPr>
              <a:solidFill>
                <a:srgbClr val="000000"/>
              </a:solidFill>
            </a:endParaRPr>
          </a:p>
        </p:txBody>
      </p:sp>
      <p:sp>
        <p:nvSpPr>
          <p:cNvPr id="1900" name="Shape 19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4" name="Shape 1904"/>
        <p:cNvGrpSpPr/>
        <p:nvPr/>
      </p:nvGrpSpPr>
      <p:grpSpPr>
        <a:xfrm>
          <a:off x="0" y="0"/>
          <a:ext cx="0" cy="0"/>
          <a:chOff x="0" y="0"/>
          <a:chExt cx="0" cy="0"/>
        </a:xfrm>
      </p:grpSpPr>
      <p:sp>
        <p:nvSpPr>
          <p:cNvPr id="1905" name="Shape 19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Return values</a:t>
            </a:r>
            <a:endParaRPr/>
          </a:p>
        </p:txBody>
      </p:sp>
      <p:sp>
        <p:nvSpPr>
          <p:cNvPr id="1906" name="Shape 1906"/>
          <p:cNvSpPr txBox="1"/>
          <p:nvPr>
            <p:ph idx="1" type="body"/>
          </p:nvPr>
        </p:nvSpPr>
        <p:spPr>
          <a:xfrm>
            <a:off x="0" y="1152475"/>
            <a:ext cx="91440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We can successfully play Open and Close system call.</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On replaying, we get return value as ‘0’ for open system call.</a:t>
            </a:r>
            <a:endParaRPr>
              <a:solidFill>
                <a:srgbClr val="000000"/>
              </a:solidFill>
            </a:endParaRPr>
          </a:p>
          <a:p>
            <a:pPr indent="0" lvl="0" marL="0" rtl="0">
              <a:spcBef>
                <a:spcPts val="1600"/>
              </a:spcBef>
              <a:spcAft>
                <a:spcPts val="1600"/>
              </a:spcAft>
              <a:buNone/>
            </a:pPr>
            <a:r>
              <a:rPr lang="en">
                <a:solidFill>
                  <a:srgbClr val="000000"/>
                </a:solidFill>
              </a:rPr>
              <a:t> </a:t>
            </a:r>
            <a:endParaRPr>
              <a:solidFill>
                <a:srgbClr val="000000"/>
              </a:solidFill>
            </a:endParaRPr>
          </a:p>
        </p:txBody>
      </p:sp>
      <p:sp>
        <p:nvSpPr>
          <p:cNvPr id="1907" name="Shape 19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6-08 at 9.53.59 AM.png" id="1908" name="Shape 1908"/>
          <p:cNvPicPr preferRelativeResize="0"/>
          <p:nvPr/>
        </p:nvPicPr>
        <p:blipFill>
          <a:blip r:embed="rId3">
            <a:alphaModFix/>
          </a:blip>
          <a:stretch>
            <a:fillRect/>
          </a:stretch>
        </p:blipFill>
        <p:spPr>
          <a:xfrm>
            <a:off x="550400" y="1739300"/>
            <a:ext cx="7772400" cy="902200"/>
          </a:xfrm>
          <a:prstGeom prst="rect">
            <a:avLst/>
          </a:prstGeom>
          <a:noFill/>
          <a:ln>
            <a:noFill/>
          </a:ln>
        </p:spPr>
      </p:pic>
      <p:pic>
        <p:nvPicPr>
          <p:cNvPr descr="Screen Shot 2016-06-08 at 10.07.07 AM.png" id="1909" name="Shape 1909"/>
          <p:cNvPicPr preferRelativeResize="0"/>
          <p:nvPr/>
        </p:nvPicPr>
        <p:blipFill>
          <a:blip r:embed="rId4">
            <a:alphaModFix/>
          </a:blip>
          <a:stretch>
            <a:fillRect/>
          </a:stretch>
        </p:blipFill>
        <p:spPr>
          <a:xfrm>
            <a:off x="0" y="3220948"/>
            <a:ext cx="9144000" cy="902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241" name="Shape 241"/>
        <p:cNvGrpSpPr/>
        <p:nvPr/>
      </p:nvGrpSpPr>
      <p:grpSpPr>
        <a:xfrm>
          <a:off x="0" y="0"/>
          <a:ext cx="0" cy="0"/>
          <a:chOff x="0" y="0"/>
          <a:chExt cx="0" cy="0"/>
        </a:xfrm>
      </p:grpSpPr>
      <p:sp>
        <p:nvSpPr>
          <p:cNvPr id="242" name="Shape 24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Trace Replayer</a:t>
            </a:r>
            <a:endParaRPr/>
          </a:p>
        </p:txBody>
      </p:sp>
      <p:sp>
        <p:nvSpPr>
          <p:cNvPr id="243" name="Shape 24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November 12, 2015</a:t>
            </a:r>
            <a:endParaRPr/>
          </a:p>
        </p:txBody>
      </p:sp>
      <p:sp>
        <p:nvSpPr>
          <p:cNvPr id="244" name="Shape 2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3" name="Shape 1913"/>
        <p:cNvGrpSpPr/>
        <p:nvPr/>
      </p:nvGrpSpPr>
      <p:grpSpPr>
        <a:xfrm>
          <a:off x="0" y="0"/>
          <a:ext cx="0" cy="0"/>
          <a:chOff x="0" y="0"/>
          <a:chExt cx="0" cy="0"/>
        </a:xfrm>
      </p:grpSpPr>
      <p:sp>
        <p:nvSpPr>
          <p:cNvPr id="1914" name="Shape 19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Replayer Makefile</a:t>
            </a:r>
            <a:endParaRPr/>
          </a:p>
        </p:txBody>
      </p:sp>
      <p:sp>
        <p:nvSpPr>
          <p:cNvPr id="1915" name="Shape 19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Clr>
                <a:srgbClr val="000000"/>
              </a:buClr>
              <a:buSzPts val="1800"/>
              <a:buChar char="●"/>
            </a:pPr>
            <a:r>
              <a:rPr lang="en">
                <a:solidFill>
                  <a:srgbClr val="000000"/>
                </a:solidFill>
              </a:rPr>
              <a:t>Modified Replayer makefile to change the path for dataseries library.</a:t>
            </a:r>
            <a:endParaRPr>
              <a:solidFill>
                <a:srgbClr val="000000"/>
              </a:solidFill>
            </a:endParaRPr>
          </a:p>
        </p:txBody>
      </p:sp>
      <p:sp>
        <p:nvSpPr>
          <p:cNvPr id="1916" name="Shape 19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0" name="Shape 1920"/>
        <p:cNvGrpSpPr/>
        <p:nvPr/>
      </p:nvGrpSpPr>
      <p:grpSpPr>
        <a:xfrm>
          <a:off x="0" y="0"/>
          <a:ext cx="0" cy="0"/>
          <a:chOff x="0" y="0"/>
          <a:chExt cx="0" cy="0"/>
        </a:xfrm>
      </p:grpSpPr>
      <p:sp>
        <p:nvSpPr>
          <p:cNvPr id="1921" name="Shape 19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Common Fields</a:t>
            </a:r>
            <a:endParaRPr/>
          </a:p>
        </p:txBody>
      </p:sp>
      <p:sp>
        <p:nvSpPr>
          <p:cNvPr id="1922" name="Shape 19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Added functionality to the library (mainly the writeRecord function in DataSeriesOutputModule.cpp) to receive and store more of the common field values</a:t>
            </a:r>
            <a:endParaRPr>
              <a:solidFill>
                <a:srgbClr val="000000"/>
              </a:solidFill>
            </a:endParaRPr>
          </a:p>
          <a:p>
            <a:pPr indent="-342900" lvl="1" marL="914400" rtl="0">
              <a:spcBef>
                <a:spcPts val="0"/>
              </a:spcBef>
              <a:spcAft>
                <a:spcPts val="0"/>
              </a:spcAft>
              <a:buClr>
                <a:srgbClr val="000000"/>
              </a:buClr>
              <a:buSzPts val="1800"/>
              <a:buChar char="○"/>
            </a:pPr>
            <a:r>
              <a:rPr lang="en" sz="1800">
                <a:solidFill>
                  <a:srgbClr val="000000"/>
                </a:solidFill>
              </a:rPr>
              <a:t>A timestamp, return value, error number, process ID</a:t>
            </a:r>
            <a:endParaRPr sz="1800">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Added functionality to the replayer to accept, display process ID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Currently I’m getting a timestamp by calling gettimeofday(* struct timeval, NULL) in the SYS_FUNC(close) block</a:t>
            </a:r>
            <a:endParaRPr>
              <a:solidFill>
                <a:srgbClr val="000000"/>
              </a:solidFill>
            </a:endParaRPr>
          </a:p>
        </p:txBody>
      </p:sp>
      <p:sp>
        <p:nvSpPr>
          <p:cNvPr id="1923" name="Shape 19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7" name="Shape 1927"/>
        <p:cNvGrpSpPr/>
        <p:nvPr/>
      </p:nvGrpSpPr>
      <p:grpSpPr>
        <a:xfrm>
          <a:off x="0" y="0"/>
          <a:ext cx="0" cy="0"/>
          <a:chOff x="0" y="0"/>
          <a:chExt cx="0" cy="0"/>
        </a:xfrm>
      </p:grpSpPr>
      <p:sp>
        <p:nvSpPr>
          <p:cNvPr id="1928" name="Shape 19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Common Fields: Issues</a:t>
            </a:r>
            <a:endParaRPr/>
          </a:p>
        </p:txBody>
      </p:sp>
      <p:sp>
        <p:nvSpPr>
          <p:cNvPr id="1929" name="Shape 1929"/>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It has become apparent that the code in the SYS_FUNC blocks is executed before the actual system call (and before both the trace_syscall_entering and trace_syscall_exiting functions in syscall.c)</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This means that we cannot get accurate values for time_called, time_returned, return_value, and errno_number from here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Possible solution: split writeRecord into two parts</a:t>
            </a:r>
            <a:endParaRPr>
              <a:solidFill>
                <a:schemeClr val="dk1"/>
              </a:solidFill>
            </a:endParaRPr>
          </a:p>
          <a:p>
            <a:pPr indent="-330200" lvl="1" marL="914400" rtl="0">
              <a:spcBef>
                <a:spcPts val="0"/>
              </a:spcBef>
              <a:spcAft>
                <a:spcPts val="0"/>
              </a:spcAft>
              <a:buClr>
                <a:schemeClr val="dk1"/>
              </a:buClr>
              <a:buSzPts val="1600"/>
              <a:buChar char="○"/>
            </a:pPr>
            <a:r>
              <a:rPr lang="en" sz="1600">
                <a:solidFill>
                  <a:schemeClr val="dk1"/>
                </a:solidFill>
              </a:rPr>
              <a:t>The first could add the arguments/specific fields to the map</a:t>
            </a:r>
            <a:endParaRPr sz="1600">
              <a:solidFill>
                <a:schemeClr val="dk1"/>
              </a:solidFill>
            </a:endParaRPr>
          </a:p>
          <a:p>
            <a:pPr indent="-330200" lvl="2" marL="1371600" rtl="0">
              <a:spcBef>
                <a:spcPts val="0"/>
              </a:spcBef>
              <a:spcAft>
                <a:spcPts val="0"/>
              </a:spcAft>
              <a:buClr>
                <a:schemeClr val="dk1"/>
              </a:buClr>
              <a:buSzPts val="1600"/>
              <a:buChar char="■"/>
            </a:pPr>
            <a:r>
              <a:rPr lang="en" sz="1600">
                <a:solidFill>
                  <a:schemeClr val="dk1"/>
                </a:solidFill>
              </a:rPr>
              <a:t>Could be called in the SYS_FUNC blocks as we have been doing</a:t>
            </a:r>
            <a:endParaRPr sz="1600">
              <a:solidFill>
                <a:schemeClr val="dk1"/>
              </a:solidFill>
            </a:endParaRPr>
          </a:p>
          <a:p>
            <a:pPr indent="-330200" lvl="1" marL="914400" rtl="0">
              <a:spcBef>
                <a:spcPts val="0"/>
              </a:spcBef>
              <a:spcAft>
                <a:spcPts val="0"/>
              </a:spcAft>
              <a:buClr>
                <a:schemeClr val="dk1"/>
              </a:buClr>
              <a:buSzPts val="1600"/>
              <a:buChar char="○"/>
            </a:pPr>
            <a:r>
              <a:rPr lang="en" sz="1600">
                <a:solidFill>
                  <a:schemeClr val="dk1"/>
                </a:solidFill>
              </a:rPr>
              <a:t>The second could add many of the common fields to the map (i.e. time_called, time_returned, return_value, errno_number) and actually write to a DS record</a:t>
            </a:r>
            <a:endParaRPr sz="1600">
              <a:solidFill>
                <a:schemeClr val="dk1"/>
              </a:solidFill>
            </a:endParaRPr>
          </a:p>
          <a:p>
            <a:pPr indent="-330200" lvl="2" marL="1371600" rtl="0">
              <a:spcBef>
                <a:spcPts val="0"/>
              </a:spcBef>
              <a:spcAft>
                <a:spcPts val="0"/>
              </a:spcAft>
              <a:buClr>
                <a:schemeClr val="dk1"/>
              </a:buClr>
              <a:buSzPts val="1600"/>
              <a:buChar char="■"/>
            </a:pPr>
            <a:r>
              <a:rPr lang="en" sz="1600">
                <a:solidFill>
                  <a:schemeClr val="dk1"/>
                </a:solidFill>
              </a:rPr>
              <a:t>Could be called in the trace_syscall_exiting function in syscall.c</a:t>
            </a:r>
            <a:endParaRPr sz="1600"/>
          </a:p>
        </p:txBody>
      </p:sp>
      <p:sp>
        <p:nvSpPr>
          <p:cNvPr id="1930" name="Shape 19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4" name="Shape 1934"/>
        <p:cNvGrpSpPr/>
        <p:nvPr/>
      </p:nvGrpSpPr>
      <p:grpSpPr>
        <a:xfrm>
          <a:off x="0" y="0"/>
          <a:ext cx="0" cy="0"/>
          <a:chOff x="0" y="0"/>
          <a:chExt cx="0" cy="0"/>
        </a:xfrm>
      </p:grpSpPr>
      <p:sp>
        <p:nvSpPr>
          <p:cNvPr id="1935" name="Shape 19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 DO's for next week </a:t>
            </a:r>
            <a:endParaRPr/>
          </a:p>
        </p:txBody>
      </p:sp>
      <p:sp>
        <p:nvSpPr>
          <p:cNvPr id="1936" name="Shape 19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Shubhi : </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Add read and write system call.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Nina : </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Prototype/proof of concept of writing to record from trace_syscall_exiting function in syscall.c</a:t>
            </a:r>
            <a:endParaRPr>
              <a:solidFill>
                <a:srgbClr val="000000"/>
              </a:solidFill>
            </a:endParaRPr>
          </a:p>
          <a:p>
            <a:pPr indent="-317500" lvl="1" marL="914400">
              <a:spcBef>
                <a:spcPts val="0"/>
              </a:spcBef>
              <a:spcAft>
                <a:spcPts val="0"/>
              </a:spcAft>
              <a:buClr>
                <a:srgbClr val="000000"/>
              </a:buClr>
              <a:buSzPts val="1400"/>
              <a:buChar char="○"/>
            </a:pPr>
            <a:r>
              <a:rPr lang="en">
                <a:solidFill>
                  <a:srgbClr val="000000"/>
                </a:solidFill>
              </a:rPr>
              <a:t>Mkdir and chdir system calls</a:t>
            </a:r>
            <a:endParaRPr>
              <a:solidFill>
                <a:srgbClr val="000000"/>
              </a:solidFill>
            </a:endParaRPr>
          </a:p>
        </p:txBody>
      </p:sp>
      <p:sp>
        <p:nvSpPr>
          <p:cNvPr id="1937" name="Shape 19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1941" name="Shape 1941"/>
        <p:cNvGrpSpPr/>
        <p:nvPr/>
      </p:nvGrpSpPr>
      <p:grpSpPr>
        <a:xfrm>
          <a:off x="0" y="0"/>
          <a:ext cx="0" cy="0"/>
          <a:chOff x="0" y="0"/>
          <a:chExt cx="0" cy="0"/>
        </a:xfrm>
      </p:grpSpPr>
      <p:sp>
        <p:nvSpPr>
          <p:cNvPr id="1942" name="Shape 194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1943" name="Shape 194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June 15, 2016</a:t>
            </a:r>
            <a:endParaRPr/>
          </a:p>
        </p:txBody>
      </p:sp>
      <p:sp>
        <p:nvSpPr>
          <p:cNvPr id="1944" name="Shape 19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8" name="Shape 1948"/>
        <p:cNvGrpSpPr/>
        <p:nvPr/>
      </p:nvGrpSpPr>
      <p:grpSpPr>
        <a:xfrm>
          <a:off x="0" y="0"/>
          <a:ext cx="0" cy="0"/>
          <a:chOff x="0" y="0"/>
          <a:chExt cx="0" cy="0"/>
        </a:xfrm>
      </p:grpSpPr>
      <p:sp>
        <p:nvSpPr>
          <p:cNvPr id="1949" name="Shape 1949"/>
          <p:cNvSpPr txBox="1"/>
          <p:nvPr>
            <p:ph type="title"/>
          </p:nvPr>
        </p:nvSpPr>
        <p:spPr>
          <a:xfrm>
            <a:off x="107075" y="1102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1950" name="Shape 1950"/>
          <p:cNvSpPr txBox="1"/>
          <p:nvPr>
            <p:ph idx="1" type="body"/>
          </p:nvPr>
        </p:nvSpPr>
        <p:spPr>
          <a:xfrm>
            <a:off x="107075" y="720813"/>
            <a:ext cx="8617500" cy="3904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initArgsMap()</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process_Flag_and_Mode_Args()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processOpenFlags() and </a:t>
            </a:r>
            <a:r>
              <a:rPr lang="en">
                <a:solidFill>
                  <a:schemeClr val="dk1"/>
                </a:solidFill>
              </a:rPr>
              <a:t>processMode()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Error conditions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Open3()</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strace2ds.h</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Functions to save read/write buffer</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Read and write system call</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fetch_path_string() and fetch_buffer_data()</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setField()</a:t>
            </a:r>
            <a:endParaRPr>
              <a:solidFill>
                <a:schemeClr val="dk1"/>
              </a:solidFill>
            </a:endParaRPr>
          </a:p>
          <a:p>
            <a:pPr indent="-342900" lvl="0" marL="457200" rtl="0">
              <a:spcBef>
                <a:spcPts val="0"/>
              </a:spcBef>
              <a:spcAft>
                <a:spcPts val="0"/>
              </a:spcAft>
              <a:buClr>
                <a:srgbClr val="000000"/>
              </a:buClr>
              <a:buSzPts val="1800"/>
              <a:buChar char="●"/>
            </a:pPr>
            <a:r>
              <a:rPr lang="en">
                <a:solidFill>
                  <a:schemeClr val="dk1"/>
                </a:solidFill>
              </a:rPr>
              <a:t>Common Fields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Time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System calls- mkdir, chdir, rmdir, unlink, truncate</a:t>
            </a:r>
            <a:endParaRPr>
              <a:solidFill>
                <a:schemeClr val="dk1"/>
              </a:solidFill>
            </a:endParaRPr>
          </a:p>
        </p:txBody>
      </p:sp>
      <p:sp>
        <p:nvSpPr>
          <p:cNvPr id="1951" name="Shape 19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5" name="Shape 1955"/>
        <p:cNvGrpSpPr/>
        <p:nvPr/>
      </p:nvGrpSpPr>
      <p:grpSpPr>
        <a:xfrm>
          <a:off x="0" y="0"/>
          <a:ext cx="0" cy="0"/>
          <a:chOff x="0" y="0"/>
          <a:chExt cx="0" cy="0"/>
        </a:xfrm>
      </p:grpSpPr>
      <p:sp>
        <p:nvSpPr>
          <p:cNvPr id="1956" name="Shape 19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initArgsMap()</a:t>
            </a:r>
            <a:endParaRPr/>
          </a:p>
        </p:txBody>
      </p:sp>
      <p:sp>
        <p:nvSpPr>
          <p:cNvPr id="1957" name="Shape 19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Added initArgsMap() functions to initially set all non-nullable fields to zero.</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This helps to avoid initializing each and every field explicitly.</a:t>
            </a:r>
            <a:endParaRPr>
              <a:solidFill>
                <a:srgbClr val="000000"/>
              </a:solidFill>
            </a:endParaRPr>
          </a:p>
        </p:txBody>
      </p:sp>
      <p:sp>
        <p:nvSpPr>
          <p:cNvPr id="1958" name="Shape 19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6-15 at 8.20.30 AM.png" id="1959" name="Shape 1959"/>
          <p:cNvPicPr preferRelativeResize="0"/>
          <p:nvPr/>
        </p:nvPicPr>
        <p:blipFill>
          <a:blip r:embed="rId3">
            <a:alphaModFix/>
          </a:blip>
          <a:stretch>
            <a:fillRect/>
          </a:stretch>
        </p:blipFill>
        <p:spPr>
          <a:xfrm>
            <a:off x="905650" y="2158925"/>
            <a:ext cx="6477000" cy="1885950"/>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3" name="Shape 1963"/>
        <p:cNvGrpSpPr/>
        <p:nvPr/>
      </p:nvGrpSpPr>
      <p:grpSpPr>
        <a:xfrm>
          <a:off x="0" y="0"/>
          <a:ext cx="0" cy="0"/>
          <a:chOff x="0" y="0"/>
          <a:chExt cx="0" cy="0"/>
        </a:xfrm>
      </p:grpSpPr>
      <p:sp>
        <p:nvSpPr>
          <p:cNvPr id="1964" name="Shape 1964"/>
          <p:cNvSpPr txBox="1"/>
          <p:nvPr>
            <p:ph type="title"/>
          </p:nvPr>
        </p:nvSpPr>
        <p:spPr>
          <a:xfrm>
            <a:off x="167400" y="543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process_Flag_and_Mode_Args()</a:t>
            </a:r>
            <a:endParaRPr/>
          </a:p>
        </p:txBody>
      </p:sp>
      <p:sp>
        <p:nvSpPr>
          <p:cNvPr id="1965" name="Shape 1965"/>
          <p:cNvSpPr txBox="1"/>
          <p:nvPr>
            <p:ph idx="1" type="body"/>
          </p:nvPr>
        </p:nvSpPr>
        <p:spPr>
          <a:xfrm>
            <a:off x="88475" y="687425"/>
            <a:ext cx="8794200" cy="4456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Added this function to check if flag or mode value is set or not and then masking that flag or mode bit.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Not sure about the name of the function??</a:t>
            </a:r>
            <a:endParaRPr>
              <a:solidFill>
                <a:srgbClr val="000000"/>
              </a:solidFill>
            </a:endParaRPr>
          </a:p>
          <a:p>
            <a:pPr indent="0" lvl="0" marL="0">
              <a:spcBef>
                <a:spcPts val="1600"/>
              </a:spcBef>
              <a:spcAft>
                <a:spcPts val="1600"/>
              </a:spcAft>
              <a:buNone/>
            </a:pPr>
            <a:r>
              <a:rPr lang="en">
                <a:solidFill>
                  <a:srgbClr val="000000"/>
                </a:solidFill>
              </a:rPr>
              <a:t> </a:t>
            </a:r>
            <a:endParaRPr>
              <a:solidFill>
                <a:srgbClr val="000000"/>
              </a:solidFill>
            </a:endParaRPr>
          </a:p>
        </p:txBody>
      </p:sp>
      <p:sp>
        <p:nvSpPr>
          <p:cNvPr id="1966" name="Shape 19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6-15 at 8.24.05 AM.png" id="1967" name="Shape 1967"/>
          <p:cNvPicPr preferRelativeResize="0"/>
          <p:nvPr/>
        </p:nvPicPr>
        <p:blipFill>
          <a:blip r:embed="rId3">
            <a:alphaModFix/>
          </a:blip>
          <a:stretch>
            <a:fillRect/>
          </a:stretch>
        </p:blipFill>
        <p:spPr>
          <a:xfrm>
            <a:off x="688275" y="1785800"/>
            <a:ext cx="6920150" cy="3271025"/>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1" name="Shape 1971"/>
        <p:cNvGrpSpPr/>
        <p:nvPr/>
      </p:nvGrpSpPr>
      <p:grpSpPr>
        <a:xfrm>
          <a:off x="0" y="0"/>
          <a:ext cx="0" cy="0"/>
          <a:chOff x="0" y="0"/>
          <a:chExt cx="0" cy="0"/>
        </a:xfrm>
      </p:grpSpPr>
      <p:sp>
        <p:nvSpPr>
          <p:cNvPr id="1972" name="Shape 1972"/>
          <p:cNvSpPr txBox="1"/>
          <p:nvPr>
            <p:ph type="title"/>
          </p:nvPr>
        </p:nvSpPr>
        <p:spPr>
          <a:xfrm>
            <a:off x="125675" y="1660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processOpenFlags() and processMode()</a:t>
            </a:r>
            <a:endParaRPr/>
          </a:p>
        </p:txBody>
      </p:sp>
      <p:sp>
        <p:nvSpPr>
          <p:cNvPr id="1973" name="Shape 1973"/>
          <p:cNvSpPr txBox="1"/>
          <p:nvPr>
            <p:ph idx="1" type="body"/>
          </p:nvPr>
        </p:nvSpPr>
        <p:spPr>
          <a:xfrm>
            <a:off x="209375" y="817650"/>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Modified these functions to use process_Flag_and_Mode_Args().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Modified return type to u_int so that caller can check if flag and mode bits are finally zero or not.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All flags are set as below: Eg-</a:t>
            </a:r>
            <a:endParaRPr>
              <a:solidFill>
                <a:srgbClr val="000000"/>
              </a:solidFill>
            </a:endParaRPr>
          </a:p>
        </p:txBody>
      </p:sp>
      <p:sp>
        <p:nvSpPr>
          <p:cNvPr id="1974" name="Shape 19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6-15 at 8.36.51 AM.png" id="1975" name="Shape 1975"/>
          <p:cNvPicPr preferRelativeResize="0"/>
          <p:nvPr/>
        </p:nvPicPr>
        <p:blipFill>
          <a:blip r:embed="rId3">
            <a:alphaModFix/>
          </a:blip>
          <a:stretch>
            <a:fillRect/>
          </a:stretch>
        </p:blipFill>
        <p:spPr>
          <a:xfrm>
            <a:off x="906975" y="2491725"/>
            <a:ext cx="7482600" cy="1219400"/>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9" name="Shape 1979"/>
        <p:cNvGrpSpPr/>
        <p:nvPr/>
      </p:nvGrpSpPr>
      <p:grpSpPr>
        <a:xfrm>
          <a:off x="0" y="0"/>
          <a:ext cx="0" cy="0"/>
          <a:chOff x="0" y="0"/>
          <a:chExt cx="0" cy="0"/>
        </a:xfrm>
      </p:grpSpPr>
      <p:sp>
        <p:nvSpPr>
          <p:cNvPr id="1980" name="Shape 19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Error conditions</a:t>
            </a:r>
            <a:endParaRPr/>
          </a:p>
        </p:txBody>
      </p:sp>
      <p:sp>
        <p:nvSpPr>
          <p:cNvPr id="1981" name="Shape 19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What should be the behaviour of error conditions in converter such as unknown flag/mode value or NULL path?</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Should we abort or continue the execution of strace?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Currently i am exiting the program with the error msg.</a:t>
            </a:r>
            <a:endParaRPr>
              <a:solidFill>
                <a:srgbClr val="000000"/>
              </a:solidFill>
            </a:endParaRPr>
          </a:p>
          <a:p>
            <a:pPr indent="0" lvl="0" marL="0" rtl="0">
              <a:spcBef>
                <a:spcPts val="1600"/>
              </a:spcBef>
              <a:spcAft>
                <a:spcPts val="1600"/>
              </a:spcAft>
              <a:buNone/>
            </a:pPr>
            <a:r>
              <a:t/>
            </a:r>
            <a:endParaRPr>
              <a:solidFill>
                <a:srgbClr val="000000"/>
              </a:solidFill>
            </a:endParaRPr>
          </a:p>
        </p:txBody>
      </p:sp>
      <p:sp>
        <p:nvSpPr>
          <p:cNvPr id="1982" name="Shape 19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Agenda</a:t>
            </a:r>
            <a:endParaRPr/>
          </a:p>
        </p:txBody>
      </p:sp>
      <p:sp>
        <p:nvSpPr>
          <p:cNvPr id="250" name="Shape 2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This Week Work</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Summary</a:t>
            </a:r>
            <a:endParaRPr>
              <a:solidFill>
                <a:schemeClr val="dk1"/>
              </a:solidFill>
            </a:endParaRPr>
          </a:p>
          <a:p>
            <a:pPr indent="-342900" lvl="0" marL="457200">
              <a:spcBef>
                <a:spcPts val="0"/>
              </a:spcBef>
              <a:spcAft>
                <a:spcPts val="0"/>
              </a:spcAft>
              <a:buClr>
                <a:schemeClr val="dk1"/>
              </a:buClr>
              <a:buSzPts val="1800"/>
              <a:buChar char="●"/>
            </a:pPr>
            <a:r>
              <a:rPr lang="en">
                <a:solidFill>
                  <a:schemeClr val="dk1"/>
                </a:solidFill>
              </a:rPr>
              <a:t>Next Week Work</a:t>
            </a:r>
            <a:endParaRPr/>
          </a:p>
        </p:txBody>
      </p:sp>
      <p:sp>
        <p:nvSpPr>
          <p:cNvPr id="251" name="Shape 2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6" name="Shape 1986"/>
        <p:cNvGrpSpPr/>
        <p:nvPr/>
      </p:nvGrpSpPr>
      <p:grpSpPr>
        <a:xfrm>
          <a:off x="0" y="0"/>
          <a:ext cx="0" cy="0"/>
          <a:chOff x="0" y="0"/>
          <a:chExt cx="0" cy="0"/>
        </a:xfrm>
      </p:grpSpPr>
      <p:sp>
        <p:nvSpPr>
          <p:cNvPr id="1987" name="Shape 1987"/>
          <p:cNvSpPr txBox="1"/>
          <p:nvPr>
            <p:ph type="title"/>
          </p:nvPr>
        </p:nvSpPr>
        <p:spPr>
          <a:xfrm>
            <a:off x="107075" y="1195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Open3()</a:t>
            </a:r>
            <a:endParaRPr/>
          </a:p>
        </p:txBody>
      </p:sp>
      <p:sp>
        <p:nvSpPr>
          <p:cNvPr id="1988" name="Shape 1988"/>
          <p:cNvSpPr txBox="1"/>
          <p:nvPr>
            <p:ph idx="1" type="body"/>
          </p:nvPr>
        </p:nvSpPr>
        <p:spPr>
          <a:xfrm>
            <a:off x="172175" y="752550"/>
            <a:ext cx="8849100" cy="4304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Strace checks for the 3rd argument for open as :</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i</a:t>
            </a:r>
            <a:r>
              <a:rPr lang="en">
                <a:solidFill>
                  <a:srgbClr val="000000"/>
                </a:solidFill>
              </a:rPr>
              <a:t>f (tcp-&gt;u_arg[2] &amp; O_CREAT)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Followed the same way to check for 3rd argument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Wrote a test program to check this</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Prints mode value as: </a:t>
            </a:r>
            <a:r>
              <a:rPr b="1" lang="en">
                <a:solidFill>
                  <a:srgbClr val="000000"/>
                </a:solidFill>
              </a:rPr>
              <a:t>‘037776332425206240’</a:t>
            </a:r>
            <a:endParaRPr b="1">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Not sure about this mode value.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How to check for open3() condition?</a:t>
            </a:r>
            <a:endParaRPr>
              <a:solidFill>
                <a:srgbClr val="000000"/>
              </a:solidFill>
            </a:endParaRPr>
          </a:p>
        </p:txBody>
      </p:sp>
      <p:sp>
        <p:nvSpPr>
          <p:cNvPr id="1989" name="Shape 19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6-15 at 8.55.26 AM.png" id="1990" name="Shape 1990"/>
          <p:cNvPicPr preferRelativeResize="0"/>
          <p:nvPr/>
        </p:nvPicPr>
        <p:blipFill>
          <a:blip r:embed="rId3">
            <a:alphaModFix/>
          </a:blip>
          <a:stretch>
            <a:fillRect/>
          </a:stretch>
        </p:blipFill>
        <p:spPr>
          <a:xfrm>
            <a:off x="843125" y="2343150"/>
            <a:ext cx="7048500" cy="60960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4" name="Shape 1994"/>
        <p:cNvGrpSpPr/>
        <p:nvPr/>
      </p:nvGrpSpPr>
      <p:grpSpPr>
        <a:xfrm>
          <a:off x="0" y="0"/>
          <a:ext cx="0" cy="0"/>
          <a:chOff x="0" y="0"/>
          <a:chExt cx="0" cy="0"/>
        </a:xfrm>
      </p:grpSpPr>
      <p:sp>
        <p:nvSpPr>
          <p:cNvPr id="1995" name="Shape 19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strace2ds.h</a:t>
            </a:r>
            <a:endParaRPr/>
          </a:p>
        </p:txBody>
      </p:sp>
      <p:sp>
        <p:nvSpPr>
          <p:cNvPr id="1996" name="Shape 19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Modified return type from void* to void.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All functions inside this file are defined under ‘extern C’ block, so need to declare them as extern.</a:t>
            </a:r>
            <a:endParaRPr>
              <a:solidFill>
                <a:srgbClr val="000000"/>
              </a:solidFill>
            </a:endParaRPr>
          </a:p>
          <a:p>
            <a:pPr indent="0" lvl="0" marL="0">
              <a:spcBef>
                <a:spcPts val="1600"/>
              </a:spcBef>
              <a:spcAft>
                <a:spcPts val="1600"/>
              </a:spcAft>
              <a:buNone/>
            </a:pPr>
            <a:r>
              <a:t/>
            </a:r>
            <a:endParaRPr>
              <a:solidFill>
                <a:srgbClr val="000000"/>
              </a:solidFill>
            </a:endParaRPr>
          </a:p>
        </p:txBody>
      </p:sp>
      <p:sp>
        <p:nvSpPr>
          <p:cNvPr id="1997" name="Shape 19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6-15 at 9.01.33 AM.png" id="1998" name="Shape 1998"/>
          <p:cNvPicPr preferRelativeResize="0"/>
          <p:nvPr/>
        </p:nvPicPr>
        <p:blipFill>
          <a:blip r:embed="rId3">
            <a:alphaModFix/>
          </a:blip>
          <a:stretch>
            <a:fillRect/>
          </a:stretch>
        </p:blipFill>
        <p:spPr>
          <a:xfrm>
            <a:off x="1131125" y="2225075"/>
            <a:ext cx="6286500" cy="2590800"/>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2" name="Shape 2002"/>
        <p:cNvGrpSpPr/>
        <p:nvPr/>
      </p:nvGrpSpPr>
      <p:grpSpPr>
        <a:xfrm>
          <a:off x="0" y="0"/>
          <a:ext cx="0" cy="0"/>
          <a:chOff x="0" y="0"/>
          <a:chExt cx="0" cy="0"/>
        </a:xfrm>
      </p:grpSpPr>
      <p:sp>
        <p:nvSpPr>
          <p:cNvPr id="2003" name="Shape 20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Functions to store read/write buffer</a:t>
            </a:r>
            <a:endParaRPr/>
          </a:p>
        </p:txBody>
      </p:sp>
      <p:sp>
        <p:nvSpPr>
          <p:cNvPr id="2004" name="Shape 20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Added following functions to save read/write buffer data.</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Fsl-strace: save_buffer_dataseries() -&gt; declared as extern</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Strace2ds-library: </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Wrapper func: save_buffer_data() -&gt; declared as extern</a:t>
            </a:r>
            <a:endParaRPr>
              <a:solidFill>
                <a:srgbClr val="000000"/>
              </a:solidFill>
            </a:endParaRPr>
          </a:p>
          <a:p>
            <a:pPr indent="-317500" lvl="2" marL="1371600">
              <a:spcBef>
                <a:spcPts val="0"/>
              </a:spcBef>
              <a:spcAft>
                <a:spcPts val="0"/>
              </a:spcAft>
              <a:buClr>
                <a:srgbClr val="000000"/>
              </a:buClr>
              <a:buSzPts val="1400"/>
              <a:buChar char="■"/>
            </a:pPr>
            <a:r>
              <a:rPr lang="en">
                <a:solidFill>
                  <a:srgbClr val="000000"/>
                </a:solidFill>
              </a:rPr>
              <a:t>Converter func: fetch_buffer_data()</a:t>
            </a:r>
            <a:endParaRPr>
              <a:solidFill>
                <a:srgbClr val="000000"/>
              </a:solidFill>
            </a:endParaRPr>
          </a:p>
        </p:txBody>
      </p:sp>
      <p:sp>
        <p:nvSpPr>
          <p:cNvPr id="2005" name="Shape 20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9" name="Shape 2009"/>
        <p:cNvGrpSpPr/>
        <p:nvPr/>
      </p:nvGrpSpPr>
      <p:grpSpPr>
        <a:xfrm>
          <a:off x="0" y="0"/>
          <a:ext cx="0" cy="0"/>
          <a:chOff x="0" y="0"/>
          <a:chExt cx="0" cy="0"/>
        </a:xfrm>
      </p:grpSpPr>
      <p:sp>
        <p:nvSpPr>
          <p:cNvPr id="2010" name="Shape 20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Read and Write system call</a:t>
            </a:r>
            <a:endParaRPr/>
          </a:p>
        </p:txBody>
      </p:sp>
      <p:sp>
        <p:nvSpPr>
          <p:cNvPr id="2011" name="Shape 20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Fsl-strace: </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Expanded switch statement to record read and write system call</a:t>
            </a:r>
            <a:endParaRPr>
              <a:solidFill>
                <a:srgbClr val="000000"/>
              </a:solidFill>
            </a:endParaRPr>
          </a:p>
          <a:p>
            <a:pPr indent="0" lvl="0" marL="457200" rtl="0">
              <a:spcBef>
                <a:spcPts val="160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Strace2ds-library:</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Added makeReadArgsMap() and makeWriteArgsMap() function</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Modified code to add records for read and write system call.</a:t>
            </a:r>
            <a:endParaRPr>
              <a:solidFill>
                <a:srgbClr val="000000"/>
              </a:solidFill>
            </a:endParaRPr>
          </a:p>
        </p:txBody>
      </p:sp>
      <p:sp>
        <p:nvSpPr>
          <p:cNvPr id="2012" name="Shape 20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6" name="Shape 2016"/>
        <p:cNvGrpSpPr/>
        <p:nvPr/>
      </p:nvGrpSpPr>
      <p:grpSpPr>
        <a:xfrm>
          <a:off x="0" y="0"/>
          <a:ext cx="0" cy="0"/>
          <a:chOff x="0" y="0"/>
          <a:chExt cx="0" cy="0"/>
        </a:xfrm>
      </p:grpSpPr>
      <p:sp>
        <p:nvSpPr>
          <p:cNvPr id="2017" name="Shape 20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fetch_path_string() and fetch_buffer_string()</a:t>
            </a:r>
            <a:endParaRPr/>
          </a:p>
        </p:txBody>
      </p:sp>
      <p:sp>
        <p:nvSpPr>
          <p:cNvPr id="2018" name="Shape 20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Modified these function to save pathname and buffer data as char * instead of std::string.</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Now we need to make a copy of pathname and buffer data.</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Freeing the buffer in destructor of dataseries module.</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rPr lang="en">
                <a:solidFill>
                  <a:srgbClr val="000000"/>
                </a:solidFill>
              </a:rPr>
              <a:t> </a:t>
            </a:r>
            <a:endParaRPr>
              <a:solidFill>
                <a:srgbClr val="000000"/>
              </a:solidFill>
            </a:endParaRPr>
          </a:p>
          <a:p>
            <a:pPr indent="0" lvl="0" marL="0">
              <a:spcBef>
                <a:spcPts val="1600"/>
              </a:spcBef>
              <a:spcAft>
                <a:spcPts val="1600"/>
              </a:spcAft>
              <a:buNone/>
            </a:pPr>
            <a:r>
              <a:t/>
            </a:r>
            <a:endParaRPr>
              <a:solidFill>
                <a:srgbClr val="000000"/>
              </a:solidFill>
            </a:endParaRPr>
          </a:p>
        </p:txBody>
      </p:sp>
      <p:sp>
        <p:nvSpPr>
          <p:cNvPr id="2019" name="Shape 20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6-15 at 9.22.04 AM.png" id="2020" name="Shape 2020"/>
          <p:cNvPicPr preferRelativeResize="0"/>
          <p:nvPr/>
        </p:nvPicPr>
        <p:blipFill>
          <a:blip r:embed="rId3">
            <a:alphaModFix/>
          </a:blip>
          <a:stretch>
            <a:fillRect/>
          </a:stretch>
        </p:blipFill>
        <p:spPr>
          <a:xfrm>
            <a:off x="1030700" y="2558063"/>
            <a:ext cx="5334000" cy="2352675"/>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4" name="Shape 2024"/>
        <p:cNvGrpSpPr/>
        <p:nvPr/>
      </p:nvGrpSpPr>
      <p:grpSpPr>
        <a:xfrm>
          <a:off x="0" y="0"/>
          <a:ext cx="0" cy="0"/>
          <a:chOff x="0" y="0"/>
          <a:chExt cx="0" cy="0"/>
        </a:xfrm>
      </p:grpSpPr>
      <p:sp>
        <p:nvSpPr>
          <p:cNvPr id="2025" name="Shape 20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setField()</a:t>
            </a:r>
            <a:endParaRPr/>
          </a:p>
        </p:txBody>
      </p:sp>
      <p:sp>
        <p:nvSpPr>
          <p:cNvPr id="2026" name="Shape 20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Modified set functions for Variable32Field</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Since we are saving pathname and buffer data as char * instead of std::string, we need to modify the setField() functions for Variable32Field.</a:t>
            </a:r>
            <a:endParaRPr>
              <a:solidFill>
                <a:srgbClr val="000000"/>
              </a:solidFill>
            </a:endParaRPr>
          </a:p>
        </p:txBody>
      </p:sp>
      <p:sp>
        <p:nvSpPr>
          <p:cNvPr id="2027" name="Shape 20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6-15 at 9.15.46 AM.png" id="2028" name="Shape 2028"/>
          <p:cNvPicPr preferRelativeResize="0"/>
          <p:nvPr/>
        </p:nvPicPr>
        <p:blipFill>
          <a:blip r:embed="rId3">
            <a:alphaModFix/>
          </a:blip>
          <a:stretch>
            <a:fillRect/>
          </a:stretch>
        </p:blipFill>
        <p:spPr>
          <a:xfrm>
            <a:off x="438150" y="2546350"/>
            <a:ext cx="8267700" cy="628650"/>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2" name="Shape 2032"/>
        <p:cNvGrpSpPr/>
        <p:nvPr/>
      </p:nvGrpSpPr>
      <p:grpSpPr>
        <a:xfrm>
          <a:off x="0" y="0"/>
          <a:ext cx="0" cy="0"/>
          <a:chOff x="0" y="0"/>
          <a:chExt cx="0" cy="0"/>
        </a:xfrm>
      </p:grpSpPr>
      <p:sp>
        <p:nvSpPr>
          <p:cNvPr id="2033" name="Shape 20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Common Fields</a:t>
            </a:r>
            <a:endParaRPr/>
          </a:p>
        </p:txBody>
      </p:sp>
      <p:sp>
        <p:nvSpPr>
          <p:cNvPr id="2034" name="Shape 20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Our library now processes and stores the common fields time_called, time_returned, time_recorded, executing_pid, errno_number, return_value, and unique_id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The replayer can also display all of these fields with the -v option</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Since printing these field values extends over more than one line, how do we want to format this output?</a:t>
            </a:r>
            <a:endParaRPr>
              <a:solidFill>
                <a:srgbClr val="000000"/>
              </a:solidFill>
            </a:endParaRPr>
          </a:p>
        </p:txBody>
      </p:sp>
      <p:sp>
        <p:nvSpPr>
          <p:cNvPr id="2035" name="Shape 20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9" name="Shape 2039"/>
        <p:cNvGrpSpPr/>
        <p:nvPr/>
      </p:nvGrpSpPr>
      <p:grpSpPr>
        <a:xfrm>
          <a:off x="0" y="0"/>
          <a:ext cx="0" cy="0"/>
          <a:chOff x="0" y="0"/>
          <a:chExt cx="0" cy="0"/>
        </a:xfrm>
      </p:grpSpPr>
      <p:sp>
        <p:nvSpPr>
          <p:cNvPr id="2040" name="Shape 2040"/>
          <p:cNvSpPr txBox="1"/>
          <p:nvPr>
            <p:ph type="title"/>
          </p:nvPr>
        </p:nvSpPr>
        <p:spPr>
          <a:xfrm>
            <a:off x="311700" y="627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Time</a:t>
            </a:r>
            <a:endParaRPr/>
          </a:p>
        </p:txBody>
      </p:sp>
      <p:sp>
        <p:nvSpPr>
          <p:cNvPr id="2041" name="Shape 2041"/>
          <p:cNvSpPr txBox="1"/>
          <p:nvPr>
            <p:ph idx="1" type="body"/>
          </p:nvPr>
        </p:nvSpPr>
        <p:spPr>
          <a:xfrm>
            <a:off x="311700" y="635450"/>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Added a function timeval_to_Tfrac to the library to convert time units from seconds and microseconds (timeval) to Tfracs</a:t>
            </a:r>
            <a:endParaRPr>
              <a:solidFill>
                <a:schemeClr val="dk1"/>
              </a:solidFill>
            </a:endParaRPr>
          </a:p>
          <a:p>
            <a:pPr indent="0" lvl="0" marL="0" rtl="0">
              <a:spcBef>
                <a:spcPts val="1600"/>
              </a:spcBef>
              <a:spcAft>
                <a:spcPts val="0"/>
              </a:spcAft>
              <a:buNone/>
            </a:pPr>
            <a:r>
              <a:t/>
            </a:r>
            <a:endParaRPr>
              <a:solidFill>
                <a:schemeClr val="dk1"/>
              </a:solidFill>
            </a:endParaRPr>
          </a:p>
          <a:p>
            <a:pPr indent="0" lvl="0" marL="0" rtl="0">
              <a:spcBef>
                <a:spcPts val="1600"/>
              </a:spcBef>
              <a:spcAft>
                <a:spcPts val="0"/>
              </a:spcAft>
              <a:buNone/>
            </a:pPr>
            <a:r>
              <a:t/>
            </a:r>
            <a:endParaRPr sz="1400">
              <a:solidFill>
                <a:schemeClr val="dk1"/>
              </a:solidFill>
            </a:endParaRPr>
          </a:p>
          <a:p>
            <a:pPr indent="0" lvl="0" marL="0" rtl="0">
              <a:spcBef>
                <a:spcPts val="0"/>
              </a:spcBef>
              <a:spcAft>
                <a:spcPts val="0"/>
              </a:spcAft>
              <a:buNone/>
            </a:pPr>
            <a:r>
              <a:t/>
            </a:r>
            <a:endParaRPr sz="1400">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Added a function Tfrac_to_sec to the replayer to convert time units from Tfracs to seconds</a:t>
            </a:r>
            <a:endParaRPr>
              <a:solidFill>
                <a:schemeClr val="dk1"/>
              </a:solidFill>
            </a:endParaRPr>
          </a:p>
          <a:p>
            <a:pPr indent="0" lvl="0" marL="0">
              <a:spcBef>
                <a:spcPts val="1600"/>
              </a:spcBef>
              <a:spcAft>
                <a:spcPts val="0"/>
              </a:spcAft>
              <a:buNone/>
            </a:pPr>
            <a:r>
              <a:t/>
            </a:r>
            <a:endParaRPr>
              <a:solidFill>
                <a:schemeClr val="dk1"/>
              </a:solidFill>
            </a:endParaRPr>
          </a:p>
          <a:p>
            <a:pPr indent="0" lvl="0" marL="0" rtl="0">
              <a:spcBef>
                <a:spcPts val="1600"/>
              </a:spcBef>
              <a:spcAft>
                <a:spcPts val="0"/>
              </a:spcAft>
              <a:buNone/>
            </a:pPr>
            <a:r>
              <a:t/>
            </a:r>
            <a:endParaRPr>
              <a:solidFill>
                <a:schemeClr val="dk1"/>
              </a:solidFill>
            </a:endParaRPr>
          </a:p>
          <a:p>
            <a:pPr indent="-317500" lvl="1" marL="914400">
              <a:spcBef>
                <a:spcPts val="1600"/>
              </a:spcBef>
              <a:spcAft>
                <a:spcPts val="0"/>
              </a:spcAft>
              <a:buClr>
                <a:schemeClr val="dk1"/>
              </a:buClr>
              <a:buSzPts val="1400"/>
              <a:buChar char="○"/>
            </a:pPr>
            <a:r>
              <a:rPr lang="en">
                <a:solidFill>
                  <a:schemeClr val="dk1"/>
                </a:solidFill>
              </a:rPr>
              <a:t>I checked the output of these converters</a:t>
            </a:r>
            <a:endParaRPr>
              <a:solidFill>
                <a:schemeClr val="dk1"/>
              </a:solidFill>
            </a:endParaRPr>
          </a:p>
          <a:p>
            <a:pPr indent="-342900" lvl="0" marL="457200">
              <a:spcBef>
                <a:spcPts val="0"/>
              </a:spcBef>
              <a:spcAft>
                <a:spcPts val="0"/>
              </a:spcAft>
              <a:buClr>
                <a:schemeClr val="dk1"/>
              </a:buClr>
              <a:buSzPts val="1800"/>
              <a:buChar char="●"/>
            </a:pPr>
            <a:r>
              <a:rPr lang="en">
                <a:solidFill>
                  <a:schemeClr val="dk1"/>
                </a:solidFill>
              </a:rPr>
              <a:t>Do we want time to serve any sort of functionality in the replayer?</a:t>
            </a:r>
            <a:endParaRPr>
              <a:solidFill>
                <a:schemeClr val="dk1"/>
              </a:solidFill>
            </a:endParaRPr>
          </a:p>
          <a:p>
            <a:pPr indent="0" lvl="0" marL="0">
              <a:spcBef>
                <a:spcPts val="1600"/>
              </a:spcBef>
              <a:spcAft>
                <a:spcPts val="1600"/>
              </a:spcAft>
              <a:buNone/>
            </a:pPr>
            <a:r>
              <a:t/>
            </a:r>
            <a:endParaRPr/>
          </a:p>
        </p:txBody>
      </p:sp>
      <p:sp>
        <p:nvSpPr>
          <p:cNvPr id="2042" name="Shape 20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s1.png" id="2043" name="Shape 2043"/>
          <p:cNvPicPr preferRelativeResize="0"/>
          <p:nvPr/>
        </p:nvPicPr>
        <p:blipFill rotWithShape="1">
          <a:blip r:embed="rId3">
            <a:alphaModFix/>
          </a:blip>
          <a:srcRect b="55604" l="1534" r="5441" t="29932"/>
          <a:stretch/>
        </p:blipFill>
        <p:spPr>
          <a:xfrm>
            <a:off x="878250" y="1387650"/>
            <a:ext cx="7013474" cy="1063102"/>
          </a:xfrm>
          <a:prstGeom prst="rect">
            <a:avLst/>
          </a:prstGeom>
          <a:noFill/>
          <a:ln>
            <a:noFill/>
          </a:ln>
        </p:spPr>
      </p:pic>
      <p:pic>
        <p:nvPicPr>
          <p:cNvPr id="2044" name="Shape 2044"/>
          <p:cNvPicPr preferRelativeResize="0"/>
          <p:nvPr/>
        </p:nvPicPr>
        <p:blipFill rotWithShape="1">
          <a:blip r:embed="rId4">
            <a:alphaModFix/>
          </a:blip>
          <a:srcRect b="46429" l="1422" r="9099" t="42436"/>
          <a:stretch/>
        </p:blipFill>
        <p:spPr>
          <a:xfrm>
            <a:off x="878250" y="3202950"/>
            <a:ext cx="7013481" cy="850650"/>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8" name="Shape 2048"/>
        <p:cNvGrpSpPr/>
        <p:nvPr/>
      </p:nvGrpSpPr>
      <p:grpSpPr>
        <a:xfrm>
          <a:off x="0" y="0"/>
          <a:ext cx="0" cy="0"/>
          <a:chOff x="0" y="0"/>
          <a:chExt cx="0" cy="0"/>
        </a:xfrm>
      </p:grpSpPr>
      <p:sp>
        <p:nvSpPr>
          <p:cNvPr id="2049" name="Shape 20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System Calls - mkdir, chdir, rmdir, unlink, truncate</a:t>
            </a:r>
            <a:endParaRPr/>
          </a:p>
        </p:txBody>
      </p:sp>
      <p:sp>
        <p:nvSpPr>
          <p:cNvPr id="2050" name="Shape 20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Following the existing code for close/open, I added code to fsl-strace and strace2ds-library to support a few system calls with simple arguments that we can handle with helper functions from open:</a:t>
            </a:r>
            <a:endParaRPr>
              <a:solidFill>
                <a:srgbClr val="000000"/>
              </a:solidFill>
            </a:endParaRPr>
          </a:p>
          <a:p>
            <a:pPr indent="-342900" lvl="1" marL="914400" rtl="0">
              <a:spcBef>
                <a:spcPts val="0"/>
              </a:spcBef>
              <a:spcAft>
                <a:spcPts val="0"/>
              </a:spcAft>
              <a:buClr>
                <a:srgbClr val="000000"/>
              </a:buClr>
              <a:buSzPts val="1800"/>
              <a:buChar char="○"/>
            </a:pPr>
            <a:r>
              <a:rPr lang="en" sz="1800">
                <a:solidFill>
                  <a:srgbClr val="000000"/>
                </a:solidFill>
              </a:rPr>
              <a:t>Mkdir, chdir, rmdir, unlink, truncate</a:t>
            </a:r>
            <a:endParaRPr sz="1800">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 wrote some small test programs in C to test different conditions of each of these (and open and close)</a:t>
            </a:r>
            <a:endParaRPr>
              <a:solidFill>
                <a:srgbClr val="000000"/>
              </a:solidFill>
            </a:endParaRPr>
          </a:p>
          <a:p>
            <a:pPr indent="-342900" lvl="1" marL="914400" rtl="0">
              <a:spcBef>
                <a:spcPts val="0"/>
              </a:spcBef>
              <a:spcAft>
                <a:spcPts val="0"/>
              </a:spcAft>
              <a:buClr>
                <a:srgbClr val="000000"/>
              </a:buClr>
              <a:buSzPts val="1800"/>
              <a:buChar char="○"/>
            </a:pPr>
            <a:r>
              <a:rPr lang="en" sz="1800">
                <a:solidFill>
                  <a:srgbClr val="000000"/>
                </a:solidFill>
              </a:rPr>
              <a:t>i.e. success, failure, some different mode values (some incorrect)</a:t>
            </a:r>
            <a:endParaRPr sz="1800">
              <a:solidFill>
                <a:srgbClr val="000000"/>
              </a:solidFill>
            </a:endParaRPr>
          </a:p>
          <a:p>
            <a:pPr indent="-342900" lvl="1" marL="914400">
              <a:spcBef>
                <a:spcPts val="0"/>
              </a:spcBef>
              <a:spcAft>
                <a:spcPts val="0"/>
              </a:spcAft>
              <a:buClr>
                <a:srgbClr val="000000"/>
              </a:buClr>
              <a:buSzPts val="1800"/>
              <a:buChar char="○"/>
            </a:pPr>
            <a:r>
              <a:rPr lang="en" sz="1800">
                <a:solidFill>
                  <a:srgbClr val="000000"/>
                </a:solidFill>
              </a:rPr>
              <a:t>Upon replay, all seem to be working reasonably</a:t>
            </a:r>
            <a:endParaRPr sz="1800">
              <a:solidFill>
                <a:srgbClr val="000000"/>
              </a:solidFill>
            </a:endParaRPr>
          </a:p>
        </p:txBody>
      </p:sp>
      <p:sp>
        <p:nvSpPr>
          <p:cNvPr id="2051" name="Shape 20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2055" name="Shape 2055"/>
        <p:cNvGrpSpPr/>
        <p:nvPr/>
      </p:nvGrpSpPr>
      <p:grpSpPr>
        <a:xfrm>
          <a:off x="0" y="0"/>
          <a:ext cx="0" cy="0"/>
          <a:chOff x="0" y="0"/>
          <a:chExt cx="0" cy="0"/>
        </a:xfrm>
      </p:grpSpPr>
      <p:sp>
        <p:nvSpPr>
          <p:cNvPr id="2056" name="Shape 205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2057" name="Shape 205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June 20, 2016</a:t>
            </a:r>
            <a:endParaRPr/>
          </a:p>
        </p:txBody>
      </p:sp>
      <p:sp>
        <p:nvSpPr>
          <p:cNvPr id="2058" name="Shape 20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Write pattern data</a:t>
            </a:r>
            <a:endParaRPr/>
          </a:p>
        </p:txBody>
      </p:sp>
      <p:sp>
        <p:nvSpPr>
          <p:cNvPr id="257" name="Shape 2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chemeClr val="dk1"/>
              </a:buClr>
              <a:buSzPts val="2400"/>
              <a:buChar char="●"/>
            </a:pPr>
            <a:r>
              <a:rPr lang="en" sz="2400">
                <a:solidFill>
                  <a:schemeClr val="dk1"/>
                </a:solidFill>
              </a:rPr>
              <a:t>Allow user to specify --pattern or -p option</a:t>
            </a:r>
            <a:endParaRPr sz="2400">
              <a:solidFill>
                <a:schemeClr val="dk1"/>
              </a:solidFill>
            </a:endParaRPr>
          </a:p>
          <a:p>
            <a:pPr indent="-381000" lvl="0" marL="457200" rtl="0">
              <a:spcBef>
                <a:spcPts val="0"/>
              </a:spcBef>
              <a:spcAft>
                <a:spcPts val="0"/>
              </a:spcAft>
              <a:buClr>
                <a:schemeClr val="dk1"/>
              </a:buClr>
              <a:buSzPts val="2400"/>
              <a:buChar char="●"/>
            </a:pPr>
            <a:r>
              <a:rPr lang="en" sz="2400">
                <a:solidFill>
                  <a:schemeClr val="dk1"/>
                </a:solidFill>
              </a:rPr>
              <a:t>Get the value as a string and pass it write class. ex: 0x5</a:t>
            </a:r>
            <a:endParaRPr sz="2400">
              <a:solidFill>
                <a:schemeClr val="dk1"/>
              </a:solidFill>
            </a:endParaRPr>
          </a:p>
          <a:p>
            <a:pPr indent="-381000" lvl="0" marL="457200" rtl="0">
              <a:spcBef>
                <a:spcPts val="0"/>
              </a:spcBef>
              <a:spcAft>
                <a:spcPts val="0"/>
              </a:spcAft>
              <a:buClr>
                <a:schemeClr val="dk1"/>
              </a:buClr>
              <a:buSzPts val="2400"/>
              <a:buChar char="●"/>
            </a:pPr>
            <a:r>
              <a:rPr lang="en" sz="2400">
                <a:solidFill>
                  <a:schemeClr val="dk1"/>
                </a:solidFill>
              </a:rPr>
              <a:t>Replayer parses it hex value (int).</a:t>
            </a:r>
            <a:endParaRPr sz="2400">
              <a:solidFill>
                <a:schemeClr val="dk1"/>
              </a:solidFill>
            </a:endParaRPr>
          </a:p>
          <a:p>
            <a:pPr indent="-381000" lvl="0" marL="457200" rtl="0">
              <a:spcBef>
                <a:spcPts val="0"/>
              </a:spcBef>
              <a:spcAft>
                <a:spcPts val="0"/>
              </a:spcAft>
              <a:buClr>
                <a:schemeClr val="dk1"/>
              </a:buClr>
              <a:buSzPts val="2400"/>
              <a:buChar char="●"/>
            </a:pPr>
            <a:r>
              <a:rPr lang="en" sz="2400">
                <a:solidFill>
                  <a:schemeClr val="dk1"/>
                </a:solidFill>
              </a:rPr>
              <a:t>Replayer uses memset(buffer, int, size). ex: memset(buffer, 0x5, size)</a:t>
            </a:r>
            <a:endParaRPr sz="2400">
              <a:solidFill>
                <a:schemeClr val="dk1"/>
              </a:solidFill>
            </a:endParaRPr>
          </a:p>
          <a:p>
            <a:pPr indent="-381000" lvl="0" marL="457200" rtl="0">
              <a:spcBef>
                <a:spcPts val="0"/>
              </a:spcBef>
              <a:spcAft>
                <a:spcPts val="0"/>
              </a:spcAft>
              <a:buClr>
                <a:schemeClr val="dk1"/>
              </a:buClr>
              <a:buSzPts val="2400"/>
              <a:buChar char="●"/>
            </a:pPr>
            <a:r>
              <a:rPr lang="en" sz="2400">
                <a:solidFill>
                  <a:schemeClr val="dk1"/>
                </a:solidFill>
              </a:rPr>
              <a:t>Note: replayer allocates and destroies a new buffer every time a write is about to replay.</a:t>
            </a:r>
            <a:endParaRPr sz="2400">
              <a:solidFill>
                <a:schemeClr val="dk1"/>
              </a:solidFill>
            </a:endParaRPr>
          </a:p>
          <a:p>
            <a:pPr indent="-381000" lvl="0" marL="457200" rtl="0">
              <a:spcBef>
                <a:spcPts val="0"/>
              </a:spcBef>
              <a:spcAft>
                <a:spcPts val="0"/>
              </a:spcAft>
              <a:buClr>
                <a:schemeClr val="dk1"/>
              </a:buClr>
              <a:buSzPts val="2400"/>
              <a:buChar char="●"/>
            </a:pPr>
            <a:r>
              <a:rPr lang="en" sz="2400">
                <a:solidFill>
                  <a:schemeClr val="dk1"/>
                </a:solidFill>
              </a:rPr>
              <a:t>Default: write data in DS</a:t>
            </a:r>
            <a:endParaRPr sz="2400">
              <a:solidFill>
                <a:schemeClr val="dk1"/>
              </a:solidFill>
            </a:endParaRPr>
          </a:p>
        </p:txBody>
      </p:sp>
      <p:sp>
        <p:nvSpPr>
          <p:cNvPr id="258" name="Shape 2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2" name="Shape 2062"/>
        <p:cNvGrpSpPr/>
        <p:nvPr/>
      </p:nvGrpSpPr>
      <p:grpSpPr>
        <a:xfrm>
          <a:off x="0" y="0"/>
          <a:ext cx="0" cy="0"/>
          <a:chOff x="0" y="0"/>
          <a:chExt cx="0" cy="0"/>
        </a:xfrm>
      </p:grpSpPr>
      <p:sp>
        <p:nvSpPr>
          <p:cNvPr id="2063" name="Shape 2063"/>
          <p:cNvSpPr txBox="1"/>
          <p:nvPr>
            <p:ph type="title"/>
          </p:nvPr>
        </p:nvSpPr>
        <p:spPr>
          <a:xfrm>
            <a:off x="107075" y="1102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2064" name="Shape 2064"/>
          <p:cNvSpPr txBox="1"/>
          <p:nvPr>
            <p:ph idx="1" type="body"/>
          </p:nvPr>
        </p:nvSpPr>
        <p:spPr>
          <a:xfrm>
            <a:off x="107075" y="720826"/>
            <a:ext cx="8617500" cy="4198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rgbClr val="000000"/>
                </a:solidFill>
              </a:rPr>
              <a:t>v_args argument in ds_write_record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ds_get_path()</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ds_get_buffer()</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Fixed memory leak</a:t>
            </a:r>
            <a:endParaRPr>
              <a:solidFill>
                <a:srgbClr val="000000"/>
              </a:solidFill>
            </a:endParaRPr>
          </a:p>
        </p:txBody>
      </p:sp>
      <p:sp>
        <p:nvSpPr>
          <p:cNvPr id="2065" name="Shape 20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9" name="Shape 2069"/>
        <p:cNvGrpSpPr/>
        <p:nvPr/>
      </p:nvGrpSpPr>
      <p:grpSpPr>
        <a:xfrm>
          <a:off x="0" y="0"/>
          <a:ext cx="0" cy="0"/>
          <a:chOff x="0" y="0"/>
          <a:chExt cx="0" cy="0"/>
        </a:xfrm>
      </p:grpSpPr>
      <p:sp>
        <p:nvSpPr>
          <p:cNvPr id="2070" name="Shape 20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V_args in ds_write_record</a:t>
            </a:r>
            <a:endParaRPr/>
          </a:p>
        </p:txBody>
      </p:sp>
      <p:sp>
        <p:nvSpPr>
          <p:cNvPr id="2071" name="Shape 2071"/>
          <p:cNvSpPr txBox="1"/>
          <p:nvPr>
            <p:ph idx="1" type="body"/>
          </p:nvPr>
        </p:nvSpPr>
        <p:spPr>
          <a:xfrm>
            <a:off x="311700" y="1152475"/>
            <a:ext cx="85206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222222"/>
                </a:solidFill>
                <a:highlight>
                  <a:srgbClr val="FFFFFF"/>
                </a:highlight>
              </a:rPr>
              <a:t>Arguments such as pathname or read/write buffer passed to system calls cannot be referenced directly from tcp-&gt;u_args. These arguments are copied from the address space of a process being traced and stored in an array of pointers named as v_args.</a:t>
            </a:r>
            <a:endParaRPr>
              <a:solidFill>
                <a:srgbClr val="222222"/>
              </a:solidFill>
              <a:highlight>
                <a:srgbClr val="FFFFFF"/>
              </a:highlight>
            </a:endParaRPr>
          </a:p>
          <a:p>
            <a:pPr indent="-342900" lvl="0" marL="457200" rtl="0">
              <a:spcBef>
                <a:spcPts val="0"/>
              </a:spcBef>
              <a:spcAft>
                <a:spcPts val="0"/>
              </a:spcAft>
              <a:buClr>
                <a:srgbClr val="222222"/>
              </a:buClr>
              <a:buSzPts val="1800"/>
              <a:buChar char="●"/>
            </a:pPr>
            <a:r>
              <a:rPr lang="en">
                <a:solidFill>
                  <a:srgbClr val="222222"/>
                </a:solidFill>
                <a:highlight>
                  <a:srgbClr val="FFFFFF"/>
                </a:highlight>
              </a:rPr>
              <a:t>V_args are further passed as an argument in ds_write_record() function which can be further used to fetch the actual pathname and buffer arguments and store into our dataseries.</a:t>
            </a:r>
            <a:endParaRPr>
              <a:solidFill>
                <a:srgbClr val="222222"/>
              </a:solidFill>
              <a:highlight>
                <a:srgbClr val="FFFFFF"/>
              </a:highlight>
            </a:endParaRPr>
          </a:p>
        </p:txBody>
      </p:sp>
      <p:sp>
        <p:nvSpPr>
          <p:cNvPr id="2072" name="Shape 20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6" name="Shape 2076"/>
        <p:cNvGrpSpPr/>
        <p:nvPr/>
      </p:nvGrpSpPr>
      <p:grpSpPr>
        <a:xfrm>
          <a:off x="0" y="0"/>
          <a:ext cx="0" cy="0"/>
          <a:chOff x="0" y="0"/>
          <a:chExt cx="0" cy="0"/>
        </a:xfrm>
      </p:grpSpPr>
      <p:sp>
        <p:nvSpPr>
          <p:cNvPr id="2077" name="Shape 20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ds_get_path()</a:t>
            </a:r>
            <a:endParaRPr/>
          </a:p>
        </p:txBody>
      </p:sp>
      <p:sp>
        <p:nvSpPr>
          <p:cNvPr id="2078" name="Shape 20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Added function in util.c of strace code.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This function copies the actual pathname passed as an argument to the system call and returns a pointer to the buffer storing actual pathname.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This can be further used by system calls such as open(), mkdir(), chdir(), which has pathname as an arguments.</a:t>
            </a:r>
            <a:endParaRPr>
              <a:solidFill>
                <a:srgbClr val="000000"/>
              </a:solidFill>
            </a:endParaRPr>
          </a:p>
        </p:txBody>
      </p:sp>
      <p:sp>
        <p:nvSpPr>
          <p:cNvPr id="2079" name="Shape 20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3" name="Shape 2083"/>
        <p:cNvGrpSpPr/>
        <p:nvPr/>
      </p:nvGrpSpPr>
      <p:grpSpPr>
        <a:xfrm>
          <a:off x="0" y="0"/>
          <a:ext cx="0" cy="0"/>
          <a:chOff x="0" y="0"/>
          <a:chExt cx="0" cy="0"/>
        </a:xfrm>
      </p:grpSpPr>
      <p:sp>
        <p:nvSpPr>
          <p:cNvPr id="2084" name="Shape 20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ds_get_buffer()</a:t>
            </a:r>
            <a:endParaRPr/>
          </a:p>
        </p:txBody>
      </p:sp>
      <p:sp>
        <p:nvSpPr>
          <p:cNvPr id="2085" name="Shape 20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Added function in util.c of strace code.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This function copies the actual read/write buffer passed as an argument to the system call and returns a pointer to the buffer storing actual read or written data.</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This can be further used by system calls such as read(), write(), pread(), etc. which has buffer as an arguments.</a:t>
            </a:r>
            <a:endParaRPr>
              <a:solidFill>
                <a:srgbClr val="000000"/>
              </a:solidFill>
            </a:endParaRPr>
          </a:p>
        </p:txBody>
      </p:sp>
      <p:sp>
        <p:nvSpPr>
          <p:cNvPr id="2086" name="Shape 20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0" name="Shape 2090"/>
        <p:cNvGrpSpPr/>
        <p:nvPr/>
      </p:nvGrpSpPr>
      <p:grpSpPr>
        <a:xfrm>
          <a:off x="0" y="0"/>
          <a:ext cx="0" cy="0"/>
          <a:chOff x="0" y="0"/>
          <a:chExt cx="0" cy="0"/>
        </a:xfrm>
      </p:grpSpPr>
      <p:sp>
        <p:nvSpPr>
          <p:cNvPr id="2091" name="Shape 20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Fixed memory leak</a:t>
            </a:r>
            <a:endParaRPr/>
          </a:p>
        </p:txBody>
      </p:sp>
      <p:sp>
        <p:nvSpPr>
          <p:cNvPr id="2092" name="Shape 20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Clr>
                <a:srgbClr val="000000"/>
              </a:buClr>
              <a:buSzPts val="1800"/>
              <a:buChar char="●"/>
            </a:pPr>
            <a:r>
              <a:rPr lang="en">
                <a:solidFill>
                  <a:srgbClr val="000000"/>
                </a:solidFill>
              </a:rPr>
              <a:t>Modified ds_get_path() and ds_get_buffer() function  to handle error conditions properly.</a:t>
            </a:r>
            <a:endParaRPr>
              <a:solidFill>
                <a:srgbClr val="000000"/>
              </a:solidFill>
            </a:endParaRPr>
          </a:p>
        </p:txBody>
      </p:sp>
      <p:sp>
        <p:nvSpPr>
          <p:cNvPr id="2093" name="Shape 20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2097" name="Shape 2097"/>
        <p:cNvGrpSpPr/>
        <p:nvPr/>
      </p:nvGrpSpPr>
      <p:grpSpPr>
        <a:xfrm>
          <a:off x="0" y="0"/>
          <a:ext cx="0" cy="0"/>
          <a:chOff x="0" y="0"/>
          <a:chExt cx="0" cy="0"/>
        </a:xfrm>
      </p:grpSpPr>
      <p:sp>
        <p:nvSpPr>
          <p:cNvPr id="2098" name="Shape 209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2099" name="Shape 209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June 27, 2016</a:t>
            </a:r>
            <a:endParaRPr/>
          </a:p>
        </p:txBody>
      </p:sp>
      <p:sp>
        <p:nvSpPr>
          <p:cNvPr id="2100" name="Shape 2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4" name="Shape 2104"/>
        <p:cNvGrpSpPr/>
        <p:nvPr/>
      </p:nvGrpSpPr>
      <p:grpSpPr>
        <a:xfrm>
          <a:off x="0" y="0"/>
          <a:ext cx="0" cy="0"/>
          <a:chOff x="0" y="0"/>
          <a:chExt cx="0" cy="0"/>
        </a:xfrm>
      </p:grpSpPr>
      <p:sp>
        <p:nvSpPr>
          <p:cNvPr id="2105" name="Shape 2105"/>
          <p:cNvSpPr txBox="1"/>
          <p:nvPr>
            <p:ph type="title"/>
          </p:nvPr>
        </p:nvSpPr>
        <p:spPr>
          <a:xfrm>
            <a:off x="107075" y="1102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2106" name="Shape 2106"/>
          <p:cNvSpPr txBox="1"/>
          <p:nvPr>
            <p:ph idx="1" type="body"/>
          </p:nvPr>
        </p:nvSpPr>
        <p:spPr>
          <a:xfrm>
            <a:off x="58625" y="762501"/>
            <a:ext cx="8617500" cy="4198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Bug in initArgsMap() function.</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Bug in setField() function.</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Modified setField() to pass var32_len argument.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getVariable32FieldLength() function</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numRecord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File descriptor issue while replaying</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Implementation of lseek, pread and pwrite system calls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Implemented simple system calls (i.e. chdir, link, truncate, etc.)</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Implemented access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Implemented chmod</a:t>
            </a:r>
            <a:endParaRPr>
              <a:solidFill>
                <a:srgbClr val="000000"/>
              </a:solidFill>
            </a:endParaRPr>
          </a:p>
        </p:txBody>
      </p:sp>
      <p:sp>
        <p:nvSpPr>
          <p:cNvPr id="2107" name="Shape 2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1" name="Shape 2111"/>
        <p:cNvGrpSpPr/>
        <p:nvPr/>
      </p:nvGrpSpPr>
      <p:grpSpPr>
        <a:xfrm>
          <a:off x="0" y="0"/>
          <a:ext cx="0" cy="0"/>
          <a:chOff x="0" y="0"/>
          <a:chExt cx="0" cy="0"/>
        </a:xfrm>
      </p:grpSpPr>
      <p:sp>
        <p:nvSpPr>
          <p:cNvPr id="2112" name="Shape 2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Bug in initArgsMap() function.</a:t>
            </a:r>
            <a:endParaRPr/>
          </a:p>
        </p:txBody>
      </p:sp>
      <p:sp>
        <p:nvSpPr>
          <p:cNvPr id="2113" name="Shape 21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Previously, all the fields of a system call which are non-nullable are initialised as zero in the map.</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This has a problem in setField() function. For example: if any variable32 field type is initialized to zero, this will cause segmentation fault when trying to fetch the actual pathname at that address.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SOLUTION: </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Now, only non-nullable boolean fields are initialized to zero.</a:t>
            </a:r>
            <a:endParaRPr>
              <a:solidFill>
                <a:srgbClr val="000000"/>
              </a:solidFill>
            </a:endParaRPr>
          </a:p>
          <a:p>
            <a:pPr indent="-317500" lvl="1" marL="914400">
              <a:spcBef>
                <a:spcPts val="0"/>
              </a:spcBef>
              <a:spcAft>
                <a:spcPts val="0"/>
              </a:spcAft>
              <a:buClr>
                <a:srgbClr val="000000"/>
              </a:buClr>
              <a:buSzPts val="1400"/>
              <a:buChar char="○"/>
            </a:pPr>
            <a:r>
              <a:rPr lang="en">
                <a:solidFill>
                  <a:srgbClr val="000000"/>
                </a:solidFill>
              </a:rPr>
              <a:t>So, if variable32 field is not set, it will take on default value.</a:t>
            </a:r>
            <a:endParaRPr>
              <a:solidFill>
                <a:srgbClr val="000000"/>
              </a:solidFill>
            </a:endParaRPr>
          </a:p>
        </p:txBody>
      </p:sp>
      <p:sp>
        <p:nvSpPr>
          <p:cNvPr id="2114" name="Shape 2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8" name="Shape 2118"/>
        <p:cNvGrpSpPr/>
        <p:nvPr/>
      </p:nvGrpSpPr>
      <p:grpSpPr>
        <a:xfrm>
          <a:off x="0" y="0"/>
          <a:ext cx="0" cy="0"/>
          <a:chOff x="0" y="0"/>
          <a:chExt cx="0" cy="0"/>
        </a:xfrm>
      </p:grpSpPr>
      <p:sp>
        <p:nvSpPr>
          <p:cNvPr id="2119" name="Shape 2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Bug in setField() function</a:t>
            </a:r>
            <a:endParaRPr/>
          </a:p>
        </p:txBody>
      </p:sp>
      <p:sp>
        <p:nvSpPr>
          <p:cNvPr id="2120" name="Shape 2120"/>
          <p:cNvSpPr txBox="1"/>
          <p:nvPr>
            <p:ph idx="1" type="body"/>
          </p:nvPr>
        </p:nvSpPr>
        <p:spPr>
          <a:xfrm>
            <a:off x="311700" y="1152475"/>
            <a:ext cx="8596200" cy="37947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case ExtentType::ft_variable32:</a:t>
            </a:r>
            <a:endParaRPr>
              <a:solidFill>
                <a:srgbClr val="000000"/>
              </a:solidFill>
            </a:endParaRPr>
          </a:p>
          <a:p>
            <a:pPr indent="0" lvl="0" marL="0" rtl="0">
              <a:spcBef>
                <a:spcPts val="1600"/>
              </a:spcBef>
              <a:spcAft>
                <a:spcPts val="0"/>
              </a:spcAft>
              <a:buNone/>
            </a:pPr>
            <a:r>
              <a:rPr lang="en">
                <a:solidFill>
                  <a:srgbClr val="000000"/>
                </a:solidFill>
              </a:rPr>
              <a:t>     </a:t>
            </a:r>
            <a:r>
              <a:rPr b="1" lang="en">
                <a:solidFill>
                  <a:srgbClr val="000000"/>
                </a:solidFill>
              </a:rPr>
              <a:t>((Variable32Field *)(extents_[extent_name][field_name].first))-&gt;set((*(char **)field_value), strlen(*(char **)field_value) + 1);</a:t>
            </a:r>
            <a:endParaRPr b="1">
              <a:solidFill>
                <a:srgbClr val="000000"/>
              </a:solidFill>
            </a:endParaRPr>
          </a:p>
          <a:p>
            <a:pPr indent="-342900" lvl="0" marL="457200" rtl="0">
              <a:spcBef>
                <a:spcPts val="1600"/>
              </a:spcBef>
              <a:spcAft>
                <a:spcPts val="0"/>
              </a:spcAft>
              <a:buClr>
                <a:srgbClr val="000000"/>
              </a:buClr>
              <a:buSzPts val="1800"/>
              <a:buChar char="●"/>
            </a:pPr>
            <a:r>
              <a:rPr lang="en">
                <a:solidFill>
                  <a:schemeClr val="dk1"/>
                </a:solidFill>
              </a:rPr>
              <a:t>For variable32 type fields, we used strlen function to determine the length of field_value passed.</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This will work for field_value which refers to pathname. </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But this does not work for read or write buffers as it may contain null characters.</a:t>
            </a:r>
            <a:endParaRPr>
              <a:solidFill>
                <a:schemeClr val="dk1"/>
              </a:solidFill>
            </a:endParaRPr>
          </a:p>
          <a:p>
            <a:pPr indent="0" lvl="0" marL="0">
              <a:spcBef>
                <a:spcPts val="1600"/>
              </a:spcBef>
              <a:spcAft>
                <a:spcPts val="1600"/>
              </a:spcAft>
              <a:buNone/>
            </a:pPr>
            <a:r>
              <a:rPr lang="en">
                <a:solidFill>
                  <a:schemeClr val="dk1"/>
                </a:solidFill>
              </a:rPr>
              <a:t>Solution: Pass the length of buffer in the setField function.</a:t>
            </a:r>
            <a:endParaRPr>
              <a:solidFill>
                <a:schemeClr val="dk1"/>
              </a:solidFill>
            </a:endParaRPr>
          </a:p>
        </p:txBody>
      </p:sp>
      <p:sp>
        <p:nvSpPr>
          <p:cNvPr id="2121" name="Shape 21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5" name="Shape 2125"/>
        <p:cNvGrpSpPr/>
        <p:nvPr/>
      </p:nvGrpSpPr>
      <p:grpSpPr>
        <a:xfrm>
          <a:off x="0" y="0"/>
          <a:ext cx="0" cy="0"/>
          <a:chOff x="0" y="0"/>
          <a:chExt cx="0" cy="0"/>
        </a:xfrm>
      </p:grpSpPr>
      <p:sp>
        <p:nvSpPr>
          <p:cNvPr id="2126" name="Shape 2126"/>
          <p:cNvSpPr txBox="1"/>
          <p:nvPr>
            <p:ph type="title"/>
          </p:nvPr>
        </p:nvSpPr>
        <p:spPr>
          <a:xfrm>
            <a:off x="0" y="976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Modified setField() to add v32_len argument</a:t>
            </a:r>
            <a:endParaRPr/>
          </a:p>
        </p:txBody>
      </p:sp>
      <p:sp>
        <p:nvSpPr>
          <p:cNvPr id="2127" name="Shape 2127"/>
          <p:cNvSpPr txBox="1"/>
          <p:nvPr>
            <p:ph idx="1" type="body"/>
          </p:nvPr>
        </p:nvSpPr>
        <p:spPr>
          <a:xfrm>
            <a:off x="53625" y="670300"/>
            <a:ext cx="8826300" cy="4386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To fix the bug in setField() function, </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Added a new argument named as v32_len which contains the length of field_value of type variable32.</a:t>
            </a:r>
            <a:endParaRPr>
              <a:solidFill>
                <a:srgbClr val="000000"/>
              </a:solidFill>
            </a:endParaRPr>
          </a:p>
          <a:p>
            <a:pPr indent="-317500" lvl="1" marL="914400">
              <a:spcBef>
                <a:spcPts val="0"/>
              </a:spcBef>
              <a:spcAft>
                <a:spcPts val="0"/>
              </a:spcAft>
              <a:buClr>
                <a:srgbClr val="000000"/>
              </a:buClr>
              <a:buSzPts val="1400"/>
              <a:buChar char="○"/>
            </a:pPr>
            <a:r>
              <a:rPr lang="en">
                <a:solidFill>
                  <a:srgbClr val="000000"/>
                </a:solidFill>
              </a:rPr>
              <a:t>Added a new function getVariable32FieldLength() function which returns the length of variable32 type field_value.</a:t>
            </a:r>
            <a:endParaRPr>
              <a:solidFill>
                <a:srgbClr val="000000"/>
              </a:solidFill>
            </a:endParaRPr>
          </a:p>
        </p:txBody>
      </p:sp>
      <p:sp>
        <p:nvSpPr>
          <p:cNvPr id="2128" name="Shape 21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129" name="Shape 2129"/>
          <p:cNvPicPr preferRelativeResize="0"/>
          <p:nvPr/>
        </p:nvPicPr>
        <p:blipFill>
          <a:blip r:embed="rId3">
            <a:alphaModFix/>
          </a:blip>
          <a:stretch>
            <a:fillRect/>
          </a:stretch>
        </p:blipFill>
        <p:spPr>
          <a:xfrm>
            <a:off x="733125" y="2174975"/>
            <a:ext cx="7326926" cy="1541400"/>
          </a:xfrm>
          <a:prstGeom prst="rect">
            <a:avLst/>
          </a:prstGeom>
          <a:noFill/>
          <a:ln>
            <a:noFill/>
          </a:ln>
        </p:spPr>
      </p:pic>
      <p:pic>
        <p:nvPicPr>
          <p:cNvPr id="2130" name="Shape 2130"/>
          <p:cNvPicPr preferRelativeResize="0"/>
          <p:nvPr/>
        </p:nvPicPr>
        <p:blipFill>
          <a:blip r:embed="rId4">
            <a:alphaModFix/>
          </a:blip>
          <a:stretch>
            <a:fillRect/>
          </a:stretch>
        </p:blipFill>
        <p:spPr>
          <a:xfrm>
            <a:off x="721900" y="3929800"/>
            <a:ext cx="7076799" cy="733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Write random data</a:t>
            </a:r>
            <a:endParaRPr/>
          </a:p>
        </p:txBody>
      </p:sp>
      <p:sp>
        <p:nvSpPr>
          <p:cNvPr id="264" name="Shape 2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Achieved by using pattern option. User just have to specify --pattern random or -p random</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Get the value as a string and pass it write class. ex: 0x5</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Check if the value is “random”, if it is, then it is random option.</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Open /dev/urandom</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Read data from urandom into a buffer and use this buffer instead of data in DS.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Note: also does allocates and destroies a new buffer every time a write is about to replay. Also, it keeps urandom open until program exits</a:t>
            </a:r>
            <a:endParaRPr>
              <a:solidFill>
                <a:schemeClr val="dk1"/>
              </a:solidFill>
            </a:endParaRPr>
          </a:p>
        </p:txBody>
      </p:sp>
      <p:sp>
        <p:nvSpPr>
          <p:cNvPr id="265" name="Shape 2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4" name="Shape 2134"/>
        <p:cNvGrpSpPr/>
        <p:nvPr/>
      </p:nvGrpSpPr>
      <p:grpSpPr>
        <a:xfrm>
          <a:off x="0" y="0"/>
          <a:ext cx="0" cy="0"/>
          <a:chOff x="0" y="0"/>
          <a:chExt cx="0" cy="0"/>
        </a:xfrm>
      </p:grpSpPr>
      <p:sp>
        <p:nvSpPr>
          <p:cNvPr id="2135" name="Shape 2135"/>
          <p:cNvSpPr txBox="1"/>
          <p:nvPr>
            <p:ph type="title"/>
          </p:nvPr>
        </p:nvSpPr>
        <p:spPr>
          <a:xfrm>
            <a:off x="0" y="1393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getVariable32FieldLength() </a:t>
            </a:r>
            <a:endParaRPr/>
          </a:p>
        </p:txBody>
      </p:sp>
      <p:sp>
        <p:nvSpPr>
          <p:cNvPr id="2136" name="Shape 2136"/>
          <p:cNvSpPr txBox="1"/>
          <p:nvPr>
            <p:ph idx="1" type="body"/>
          </p:nvPr>
        </p:nvSpPr>
        <p:spPr>
          <a:xfrm>
            <a:off x="89350" y="863550"/>
            <a:ext cx="8776800" cy="42801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This function returns the length of variable32 type field.</a:t>
            </a:r>
            <a:endParaRPr>
              <a:solidFill>
                <a:srgbClr val="000000"/>
              </a:solidFill>
            </a:endParaRPr>
          </a:p>
          <a:p>
            <a:pPr indent="-342900" lvl="0" marL="457200">
              <a:spcBef>
                <a:spcPts val="0"/>
              </a:spcBef>
              <a:spcAft>
                <a:spcPts val="0"/>
              </a:spcAft>
              <a:buClr>
                <a:srgbClr val="000000"/>
              </a:buClr>
              <a:buSzPts val="1800"/>
              <a:buChar char="●"/>
            </a:pPr>
            <a:r>
              <a:t/>
            </a:r>
            <a:endParaRPr>
              <a:solidFill>
                <a:srgbClr val="000000"/>
              </a:solidFill>
            </a:endParaRPr>
          </a:p>
        </p:txBody>
      </p:sp>
      <p:sp>
        <p:nvSpPr>
          <p:cNvPr id="2137" name="Shape 21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138" name="Shape 2138"/>
          <p:cNvPicPr preferRelativeResize="0"/>
          <p:nvPr/>
        </p:nvPicPr>
        <p:blipFill>
          <a:blip r:embed="rId3">
            <a:alphaModFix/>
          </a:blip>
          <a:stretch>
            <a:fillRect/>
          </a:stretch>
        </p:blipFill>
        <p:spPr>
          <a:xfrm>
            <a:off x="625351" y="1359125"/>
            <a:ext cx="7462501" cy="358982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2" name="Shape 2142"/>
        <p:cNvGrpSpPr/>
        <p:nvPr/>
      </p:nvGrpSpPr>
      <p:grpSpPr>
        <a:xfrm>
          <a:off x="0" y="0"/>
          <a:ext cx="0" cy="0"/>
          <a:chOff x="0" y="0"/>
          <a:chExt cx="0" cy="0"/>
        </a:xfrm>
      </p:grpSpPr>
      <p:sp>
        <p:nvSpPr>
          <p:cNvPr id="2143" name="Shape 2143"/>
          <p:cNvSpPr txBox="1"/>
          <p:nvPr>
            <p:ph type="title"/>
          </p:nvPr>
        </p:nvSpPr>
        <p:spPr>
          <a:xfrm>
            <a:off x="131050" y="1809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numRecord</a:t>
            </a:r>
            <a:endParaRPr/>
          </a:p>
        </p:txBody>
      </p:sp>
      <p:sp>
        <p:nvSpPr>
          <p:cNvPr id="2144" name="Shape 2144"/>
          <p:cNvSpPr txBox="1"/>
          <p:nvPr>
            <p:ph idx="1" type="body"/>
          </p:nvPr>
        </p:nvSpPr>
        <p:spPr>
          <a:xfrm>
            <a:off x="200525" y="863550"/>
            <a:ext cx="8520600" cy="4014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This variable refers to the record number or “unique_id” for each record added in the dataseries file.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This variable was getting modified and was not set correctly. </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Hence we had issues while replaying as the order of system calls to be replayed was changed.</a:t>
            </a:r>
            <a:endParaRPr>
              <a:solidFill>
                <a:srgbClr val="000000"/>
              </a:solidFill>
            </a:endParaRPr>
          </a:p>
          <a:p>
            <a:pPr indent="0" lvl="0" marL="0" rtl="0">
              <a:spcBef>
                <a:spcPts val="1600"/>
              </a:spcBef>
              <a:spcAft>
                <a:spcPts val="0"/>
              </a:spcAft>
              <a:buNone/>
            </a:pPr>
            <a:r>
              <a:rPr lang="en">
                <a:solidFill>
                  <a:srgbClr val="000000"/>
                </a:solidFill>
              </a:rPr>
              <a:t>SOLUTION:</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Allocated memory to the record number in constructor of DataSeriesOutputModule and deallocating in the constructor.</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Record_num_ = new u_int;</a:t>
            </a:r>
            <a:endParaRPr>
              <a:solidFill>
                <a:srgbClr val="000000"/>
              </a:solidFill>
            </a:endParaRPr>
          </a:p>
          <a:p>
            <a:pPr indent="-317500" lvl="1" marL="914400">
              <a:spcBef>
                <a:spcPts val="0"/>
              </a:spcBef>
              <a:spcAft>
                <a:spcPts val="0"/>
              </a:spcAft>
              <a:buClr>
                <a:srgbClr val="000000"/>
              </a:buClr>
              <a:buSzPts val="1400"/>
              <a:buChar char="○"/>
            </a:pPr>
            <a:r>
              <a:rPr lang="en">
                <a:solidFill>
                  <a:srgbClr val="000000"/>
                </a:solidFill>
              </a:rPr>
              <a:t>*record_num_ = 0;</a:t>
            </a:r>
            <a:endParaRPr>
              <a:solidFill>
                <a:srgbClr val="000000"/>
              </a:solidFill>
            </a:endParaRPr>
          </a:p>
        </p:txBody>
      </p:sp>
      <p:sp>
        <p:nvSpPr>
          <p:cNvPr id="2145" name="Shape 21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9" name="Shape 2149"/>
        <p:cNvGrpSpPr/>
        <p:nvPr/>
      </p:nvGrpSpPr>
      <p:grpSpPr>
        <a:xfrm>
          <a:off x="0" y="0"/>
          <a:ext cx="0" cy="0"/>
          <a:chOff x="0" y="0"/>
          <a:chExt cx="0" cy="0"/>
        </a:xfrm>
      </p:grpSpPr>
      <p:sp>
        <p:nvSpPr>
          <p:cNvPr id="2150" name="Shape 21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File descriptor issue while replaying</a:t>
            </a:r>
            <a:endParaRPr/>
          </a:p>
        </p:txBody>
      </p:sp>
      <p:sp>
        <p:nvSpPr>
          <p:cNvPr id="2151" name="Shape 21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Initially, we had issues while replaying because we were not setting return values, hence all the file descriptors were mapped to same default value.</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After merging code for common fields, file descriptor issue has been resolved.</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Now, we can accurately replay system calls in our replayer.</a:t>
            </a:r>
            <a:endParaRPr>
              <a:solidFill>
                <a:srgbClr val="000000"/>
              </a:solidFill>
            </a:endParaRPr>
          </a:p>
        </p:txBody>
      </p:sp>
      <p:sp>
        <p:nvSpPr>
          <p:cNvPr id="2152" name="Shape 21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6" name="Shape 2156"/>
        <p:cNvGrpSpPr/>
        <p:nvPr/>
      </p:nvGrpSpPr>
      <p:grpSpPr>
        <a:xfrm>
          <a:off x="0" y="0"/>
          <a:ext cx="0" cy="0"/>
          <a:chOff x="0" y="0"/>
          <a:chExt cx="0" cy="0"/>
        </a:xfrm>
      </p:grpSpPr>
      <p:sp>
        <p:nvSpPr>
          <p:cNvPr id="2157" name="Shape 2157"/>
          <p:cNvSpPr txBox="1"/>
          <p:nvPr>
            <p:ph type="title"/>
          </p:nvPr>
        </p:nvSpPr>
        <p:spPr>
          <a:xfrm>
            <a:off x="89375" y="153175"/>
            <a:ext cx="8520600" cy="572700"/>
          </a:xfrm>
          <a:prstGeom prst="rect">
            <a:avLst/>
          </a:prstGeom>
        </p:spPr>
        <p:txBody>
          <a:bodyPr anchorCtr="0" anchor="t" bIns="91425" lIns="91425" spcFirstLastPara="1" rIns="91425" wrap="square" tIns="91425">
            <a:noAutofit/>
          </a:bodyPr>
          <a:lstStyle/>
          <a:p>
            <a:pPr indent="0" lvl="0" marL="0">
              <a:lnSpc>
                <a:spcPct val="115000"/>
              </a:lnSpc>
              <a:spcBef>
                <a:spcPts val="0"/>
              </a:spcBef>
              <a:spcAft>
                <a:spcPts val="0"/>
              </a:spcAft>
              <a:buNone/>
            </a:pPr>
            <a:r>
              <a:rPr lang="en"/>
              <a:t>Implementation of lseek, pread, pwrite system calls</a:t>
            </a:r>
            <a:endParaRPr/>
          </a:p>
          <a:p>
            <a:pPr indent="0" lvl="0" marL="0">
              <a:spcBef>
                <a:spcPts val="1600"/>
              </a:spcBef>
              <a:spcAft>
                <a:spcPts val="0"/>
              </a:spcAft>
              <a:buNone/>
            </a:pPr>
            <a:r>
              <a:t/>
            </a:r>
            <a:endParaRPr/>
          </a:p>
        </p:txBody>
      </p:sp>
      <p:sp>
        <p:nvSpPr>
          <p:cNvPr id="2158" name="Shape 2158"/>
          <p:cNvSpPr txBox="1"/>
          <p:nvPr>
            <p:ph idx="1" type="body"/>
          </p:nvPr>
        </p:nvSpPr>
        <p:spPr>
          <a:xfrm>
            <a:off x="311700" y="1180275"/>
            <a:ext cx="8520600" cy="34164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Clr>
                <a:srgbClr val="000000"/>
              </a:buClr>
              <a:buSzPts val="1800"/>
              <a:buChar char="●"/>
            </a:pPr>
            <a:r>
              <a:rPr lang="en">
                <a:solidFill>
                  <a:srgbClr val="000000"/>
                </a:solidFill>
              </a:rPr>
              <a:t>Added support for new system calls - lseek, pread and pwrite</a:t>
            </a:r>
            <a:endParaRPr>
              <a:solidFill>
                <a:srgbClr val="000000"/>
              </a:solidFill>
            </a:endParaRPr>
          </a:p>
        </p:txBody>
      </p:sp>
      <p:sp>
        <p:nvSpPr>
          <p:cNvPr id="2159" name="Shape 21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160" name="Shape 2160"/>
          <p:cNvPicPr preferRelativeResize="0"/>
          <p:nvPr/>
        </p:nvPicPr>
        <p:blipFill>
          <a:blip r:embed="rId3">
            <a:alphaModFix/>
          </a:blip>
          <a:stretch>
            <a:fillRect/>
          </a:stretch>
        </p:blipFill>
        <p:spPr>
          <a:xfrm>
            <a:off x="1570325" y="1713950"/>
            <a:ext cx="5558650" cy="2771775"/>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4" name="Shape 2164"/>
        <p:cNvGrpSpPr/>
        <p:nvPr/>
      </p:nvGrpSpPr>
      <p:grpSpPr>
        <a:xfrm>
          <a:off x="0" y="0"/>
          <a:ext cx="0" cy="0"/>
          <a:chOff x="0" y="0"/>
          <a:chExt cx="0" cy="0"/>
        </a:xfrm>
      </p:grpSpPr>
      <p:sp>
        <p:nvSpPr>
          <p:cNvPr id="2165" name="Shape 21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Implemented simple system calls</a:t>
            </a:r>
            <a:endParaRPr/>
          </a:p>
        </p:txBody>
      </p:sp>
      <p:sp>
        <p:nvSpPr>
          <p:cNvPr id="2166" name="Shape 21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Using the existing framework for pathnames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Chdir, mkdir, rmdir, link, symlink, unlink, truncate, creat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Some of these have the same arguments/specific fields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Chdir, rmdir, and unlink all only take a pathname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Mkdir, creat, and chmod all take a pathname and a mode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Should each of these individual calls have its own make___ArgsMap function, or can we have shared functions?</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If shared, what should they be called (currently, makeChdirRmdirUnlinkArgsMap) and how should error messages be printed? (currently, "Chdir/Rmdir/Unlink: …”)?</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Tested success and failure conditions for each</a:t>
            </a:r>
            <a:endParaRPr>
              <a:solidFill>
                <a:srgbClr val="000000"/>
              </a:solidFill>
            </a:endParaRPr>
          </a:p>
        </p:txBody>
      </p:sp>
      <p:sp>
        <p:nvSpPr>
          <p:cNvPr id="2167" name="Shape 21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1" name="Shape 2171"/>
        <p:cNvGrpSpPr/>
        <p:nvPr/>
      </p:nvGrpSpPr>
      <p:grpSpPr>
        <a:xfrm>
          <a:off x="0" y="0"/>
          <a:ext cx="0" cy="0"/>
          <a:chOff x="0" y="0"/>
          <a:chExt cx="0" cy="0"/>
        </a:xfrm>
      </p:grpSpPr>
      <p:sp>
        <p:nvSpPr>
          <p:cNvPr id="2172" name="Shape 21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Implemented access</a:t>
            </a:r>
            <a:endParaRPr/>
          </a:p>
        </p:txBody>
      </p:sp>
      <p:sp>
        <p:nvSpPr>
          <p:cNvPr id="2173" name="Shape 21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Removed redundant “pathname” field from the table and the xml file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This was noted by Leixiang in </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Using the framework for open as an example, I created a function, processAccessMode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This function calls process_Flag_and_Mode_Args for each possible mode bit of access (R_OK, W_OK, X_OK, F_OK)</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Tested success and failure conditions</a:t>
            </a:r>
            <a:endParaRPr>
              <a:solidFill>
                <a:srgbClr val="000000"/>
              </a:solidFill>
            </a:endParaRPr>
          </a:p>
        </p:txBody>
      </p:sp>
      <p:sp>
        <p:nvSpPr>
          <p:cNvPr id="2174" name="Shape 21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8" name="Shape 2178"/>
        <p:cNvGrpSpPr/>
        <p:nvPr/>
      </p:nvGrpSpPr>
      <p:grpSpPr>
        <a:xfrm>
          <a:off x="0" y="0"/>
          <a:ext cx="0" cy="0"/>
          <a:chOff x="0" y="0"/>
          <a:chExt cx="0" cy="0"/>
        </a:xfrm>
      </p:grpSpPr>
      <p:sp>
        <p:nvSpPr>
          <p:cNvPr id="2179" name="Shape 21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Implemented chmod</a:t>
            </a:r>
            <a:endParaRPr/>
          </a:p>
        </p:txBody>
      </p:sp>
      <p:sp>
        <p:nvSpPr>
          <p:cNvPr id="2180" name="Shape 21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Also pretty simple (has same arguments as mkdir)</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Implemented in both the library and the replayer</a:t>
            </a:r>
            <a:endParaRPr>
              <a:solidFill>
                <a:srgbClr val="000000"/>
              </a:solidFill>
            </a:endParaRPr>
          </a:p>
        </p:txBody>
      </p:sp>
      <p:sp>
        <p:nvSpPr>
          <p:cNvPr id="2181" name="Shape 21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5" name="Shape 2185"/>
        <p:cNvGrpSpPr/>
        <p:nvPr/>
      </p:nvGrpSpPr>
      <p:grpSpPr>
        <a:xfrm>
          <a:off x="0" y="0"/>
          <a:ext cx="0" cy="0"/>
          <a:chOff x="0" y="0"/>
          <a:chExt cx="0" cy="0"/>
        </a:xfrm>
      </p:grpSpPr>
      <p:sp>
        <p:nvSpPr>
          <p:cNvPr id="2186" name="Shape 21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 Do's for next week</a:t>
            </a:r>
            <a:endParaRPr/>
          </a:p>
        </p:txBody>
      </p:sp>
      <p:sp>
        <p:nvSpPr>
          <p:cNvPr id="2187" name="Shape 21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Clr>
                <a:srgbClr val="000000"/>
              </a:buClr>
              <a:buSzPts val="1800"/>
              <a:buChar char="●"/>
            </a:pPr>
            <a:r>
              <a:rPr lang="en">
                <a:solidFill>
                  <a:srgbClr val="000000"/>
                </a:solidFill>
              </a:rPr>
              <a:t>Shubhi : stat, readv, writev</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Nina : chmod, chown, lstat, fstat, readlink</a:t>
            </a:r>
            <a:endParaRPr>
              <a:solidFill>
                <a:srgbClr val="000000"/>
              </a:solidFill>
            </a:endParaRPr>
          </a:p>
        </p:txBody>
      </p:sp>
      <p:sp>
        <p:nvSpPr>
          <p:cNvPr id="2188" name="Shape 21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2192" name="Shape 2192"/>
        <p:cNvGrpSpPr/>
        <p:nvPr/>
      </p:nvGrpSpPr>
      <p:grpSpPr>
        <a:xfrm>
          <a:off x="0" y="0"/>
          <a:ext cx="0" cy="0"/>
          <a:chOff x="0" y="0"/>
          <a:chExt cx="0" cy="0"/>
        </a:xfrm>
      </p:grpSpPr>
      <p:sp>
        <p:nvSpPr>
          <p:cNvPr id="2193" name="Shape 219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2194" name="Shape 219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July 5, 2016</a:t>
            </a:r>
            <a:endParaRPr/>
          </a:p>
        </p:txBody>
      </p:sp>
      <p:sp>
        <p:nvSpPr>
          <p:cNvPr id="2195" name="Shape 21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9" name="Shape 2199"/>
        <p:cNvGrpSpPr/>
        <p:nvPr/>
      </p:nvGrpSpPr>
      <p:grpSpPr>
        <a:xfrm>
          <a:off x="0" y="0"/>
          <a:ext cx="0" cy="0"/>
          <a:chOff x="0" y="0"/>
          <a:chExt cx="0" cy="0"/>
        </a:xfrm>
      </p:grpSpPr>
      <p:sp>
        <p:nvSpPr>
          <p:cNvPr id="2200" name="Shape 2200"/>
          <p:cNvSpPr txBox="1"/>
          <p:nvPr>
            <p:ph type="title"/>
          </p:nvPr>
        </p:nvSpPr>
        <p:spPr>
          <a:xfrm>
            <a:off x="107075" y="1102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2201" name="Shape 2201"/>
          <p:cNvSpPr txBox="1"/>
          <p:nvPr>
            <p:ph idx="1" type="body"/>
          </p:nvPr>
        </p:nvSpPr>
        <p:spPr>
          <a:xfrm>
            <a:off x="58625" y="762501"/>
            <a:ext cx="8617500" cy="4198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Stat system call.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Readv system call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Implemented chown, readlink</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Implemented lstat, fstat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Implemented utime, utimes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Current status</a:t>
            </a:r>
            <a:endParaRPr>
              <a:solidFill>
                <a:srgbClr val="000000"/>
              </a:solidFill>
            </a:endParaRPr>
          </a:p>
        </p:txBody>
      </p:sp>
      <p:sp>
        <p:nvSpPr>
          <p:cNvPr id="2202" name="Shape 22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Current Status</a:t>
            </a:r>
            <a:endParaRPr/>
          </a:p>
        </p:txBody>
      </p:sp>
      <p:sp>
        <p:nvSpPr>
          <p:cNvPr id="69" name="Shape 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Write zeros data</a:t>
            </a:r>
            <a:endParaRPr/>
          </a:p>
        </p:txBody>
      </p:sp>
      <p:sp>
        <p:nvSpPr>
          <p:cNvPr id="271" name="Shape 2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User just have to specify --pattern 0x0 or -p 0x0</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Same approach in the Write Pattern slide.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Replayer will write zeros if no pattern is given and no write data was captured.</a:t>
            </a:r>
            <a:endParaRPr>
              <a:solidFill>
                <a:schemeClr val="dk1"/>
              </a:solidFill>
            </a:endParaRPr>
          </a:p>
        </p:txBody>
      </p:sp>
      <p:sp>
        <p:nvSpPr>
          <p:cNvPr id="272" name="Shape 2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6" name="Shape 2206"/>
        <p:cNvGrpSpPr/>
        <p:nvPr/>
      </p:nvGrpSpPr>
      <p:grpSpPr>
        <a:xfrm>
          <a:off x="0" y="0"/>
          <a:ext cx="0" cy="0"/>
          <a:chOff x="0" y="0"/>
          <a:chExt cx="0" cy="0"/>
        </a:xfrm>
      </p:grpSpPr>
      <p:sp>
        <p:nvSpPr>
          <p:cNvPr id="2207" name="Shape 22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Stat System Call</a:t>
            </a:r>
            <a:endParaRPr/>
          </a:p>
        </p:txBody>
      </p:sp>
      <p:sp>
        <p:nvSpPr>
          <p:cNvPr id="2208" name="Shape 22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Fsl-strace: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Added ds_get_stat_buffer() to copy struct stat from the address space of process being traced.</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Expanded switch statement in syscall.c to capture stat system call traces.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Strace2ds-library:</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Added makeStatArgsMap() function to map the fields of stat system call with the dataseries field.</a:t>
            </a:r>
            <a:endParaRPr>
              <a:solidFill>
                <a:srgbClr val="000000"/>
              </a:solidFill>
            </a:endParaRPr>
          </a:p>
          <a:p>
            <a:pPr indent="-317500" lvl="1" marL="914400">
              <a:spcBef>
                <a:spcPts val="0"/>
              </a:spcBef>
              <a:spcAft>
                <a:spcPts val="0"/>
              </a:spcAft>
              <a:buClr>
                <a:srgbClr val="000000"/>
              </a:buClr>
              <a:buSzPts val="1400"/>
              <a:buChar char="○"/>
            </a:pPr>
            <a:r>
              <a:rPr lang="en">
                <a:solidFill>
                  <a:srgbClr val="000000"/>
                </a:solidFill>
              </a:rPr>
              <a:t>Added timespec_to_Tfrac() function to convert the time from timespec to uint64_t in Tfracs.</a:t>
            </a:r>
            <a:endParaRPr>
              <a:solidFill>
                <a:srgbClr val="000000"/>
              </a:solidFill>
            </a:endParaRPr>
          </a:p>
        </p:txBody>
      </p:sp>
      <p:sp>
        <p:nvSpPr>
          <p:cNvPr id="2209" name="Shape 22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3" name="Shape 2213"/>
        <p:cNvGrpSpPr/>
        <p:nvPr/>
      </p:nvGrpSpPr>
      <p:grpSpPr>
        <a:xfrm>
          <a:off x="0" y="0"/>
          <a:ext cx="0" cy="0"/>
          <a:chOff x="0" y="0"/>
          <a:chExt cx="0" cy="0"/>
        </a:xfrm>
      </p:grpSpPr>
      <p:sp>
        <p:nvSpPr>
          <p:cNvPr id="2214" name="Shape 22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Readv system call - I</a:t>
            </a:r>
            <a:endParaRPr/>
          </a:p>
        </p:txBody>
      </p:sp>
      <p:sp>
        <p:nvSpPr>
          <p:cNvPr id="2215" name="Shape 2215"/>
          <p:cNvSpPr txBox="1"/>
          <p:nvPr>
            <p:ph idx="1" type="body"/>
          </p:nvPr>
        </p:nvSpPr>
        <p:spPr>
          <a:xfrm>
            <a:off x="395075" y="1152475"/>
            <a:ext cx="3999900" cy="37251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rgbClr val="000000"/>
              </a:buClr>
              <a:buSzPts val="1400"/>
              <a:buChar char="●"/>
            </a:pPr>
            <a:r>
              <a:rPr lang="en">
                <a:solidFill>
                  <a:srgbClr val="000000"/>
                </a:solidFill>
              </a:rPr>
              <a:t>SNIA spec for readv</a:t>
            </a:r>
            <a:endParaRPr>
              <a:solidFill>
                <a:srgbClr val="000000"/>
              </a:solidFill>
            </a:endParaRPr>
          </a:p>
          <a:p>
            <a:pPr indent="-304800" lvl="1" marL="914400" rtl="0">
              <a:spcBef>
                <a:spcPts val="0"/>
              </a:spcBef>
              <a:spcAft>
                <a:spcPts val="0"/>
              </a:spcAft>
              <a:buClr>
                <a:srgbClr val="000000"/>
              </a:buClr>
              <a:buSzPts val="1200"/>
              <a:buChar char="○"/>
            </a:pPr>
            <a:r>
              <a:rPr lang="en">
                <a:solidFill>
                  <a:srgbClr val="000000"/>
                </a:solidFill>
              </a:rPr>
              <a:t>readv(descriptor, count, iov_number, buffer_ptr, bytes_requested, data_read)</a:t>
            </a:r>
            <a:endParaRPr>
              <a:solidFill>
                <a:srgbClr val="000000"/>
              </a:solidFill>
            </a:endParaRPr>
          </a:p>
          <a:p>
            <a:pPr indent="-317500" lvl="0" marL="457200" rtl="0">
              <a:spcBef>
                <a:spcPts val="0"/>
              </a:spcBef>
              <a:spcAft>
                <a:spcPts val="0"/>
              </a:spcAft>
              <a:buClr>
                <a:srgbClr val="222222"/>
              </a:buClr>
              <a:buSzPts val="1400"/>
              <a:buChar char="●"/>
            </a:pPr>
            <a:r>
              <a:rPr lang="en">
                <a:solidFill>
                  <a:schemeClr val="dk1"/>
                </a:solidFill>
                <a:highlight>
                  <a:schemeClr val="lt1"/>
                </a:highlight>
              </a:rPr>
              <a:t>First record </a:t>
            </a:r>
            <a:endParaRPr>
              <a:solidFill>
                <a:schemeClr val="dk1"/>
              </a:solidFill>
              <a:highlight>
                <a:schemeClr val="lt1"/>
              </a:highlight>
            </a:endParaRPr>
          </a:p>
          <a:p>
            <a:pPr indent="-304800" lvl="1" marL="914400" rtl="0">
              <a:spcBef>
                <a:spcPts val="0"/>
              </a:spcBef>
              <a:spcAft>
                <a:spcPts val="0"/>
              </a:spcAft>
              <a:buClr>
                <a:srgbClr val="222222"/>
              </a:buClr>
              <a:buSzPts val="1200"/>
              <a:buChar char="○"/>
            </a:pPr>
            <a:r>
              <a:rPr lang="en">
                <a:solidFill>
                  <a:schemeClr val="dk1"/>
                </a:solidFill>
                <a:highlight>
                  <a:schemeClr val="lt1"/>
                </a:highlight>
              </a:rPr>
              <a:t>readv(descriptor, count, iov_number, bytes_requested, NULL</a:t>
            </a:r>
            <a:r>
              <a:rPr lang="en">
                <a:solidFill>
                  <a:srgbClr val="222222"/>
                </a:solidFill>
                <a:highlight>
                  <a:schemeClr val="lt1"/>
                </a:highlight>
              </a:rPr>
              <a:t>).</a:t>
            </a:r>
            <a:endParaRPr>
              <a:solidFill>
                <a:srgbClr val="222222"/>
              </a:solidFill>
              <a:highlight>
                <a:schemeClr val="lt1"/>
              </a:highlight>
            </a:endParaRPr>
          </a:p>
          <a:p>
            <a:pPr indent="-317500" lvl="0" marL="457200" rtl="0">
              <a:spcBef>
                <a:spcPts val="0"/>
              </a:spcBef>
              <a:spcAft>
                <a:spcPts val="0"/>
              </a:spcAft>
              <a:buClr>
                <a:srgbClr val="222222"/>
              </a:buClr>
              <a:buSzPts val="1400"/>
              <a:buChar char="●"/>
            </a:pPr>
            <a:r>
              <a:rPr lang="en">
                <a:solidFill>
                  <a:srgbClr val="222222"/>
                </a:solidFill>
                <a:highlight>
                  <a:schemeClr val="lt1"/>
                </a:highlight>
              </a:rPr>
              <a:t>Then for each readv vectors, record </a:t>
            </a:r>
            <a:endParaRPr>
              <a:solidFill>
                <a:srgbClr val="222222"/>
              </a:solidFill>
              <a:highlight>
                <a:schemeClr val="lt1"/>
              </a:highlight>
            </a:endParaRPr>
          </a:p>
          <a:p>
            <a:pPr indent="-304800" lvl="1" marL="914400" rtl="0">
              <a:spcBef>
                <a:spcPts val="0"/>
              </a:spcBef>
              <a:spcAft>
                <a:spcPts val="0"/>
              </a:spcAft>
              <a:buClr>
                <a:srgbClr val="222222"/>
              </a:buClr>
              <a:buSzPts val="1200"/>
              <a:buChar char="○"/>
            </a:pPr>
            <a:r>
              <a:rPr lang="en">
                <a:solidFill>
                  <a:srgbClr val="222222"/>
                </a:solidFill>
                <a:highlight>
                  <a:schemeClr val="lt1"/>
                </a:highlight>
              </a:rPr>
              <a:t>readv(NULL, NULL, iov_number, bytes_requested,  data_read)</a:t>
            </a:r>
            <a:endParaRPr>
              <a:solidFill>
                <a:srgbClr val="222222"/>
              </a:solidFill>
              <a:highlight>
                <a:schemeClr val="lt1"/>
              </a:highlight>
            </a:endParaRPr>
          </a:p>
          <a:p>
            <a:pPr indent="0" lvl="0" marL="0">
              <a:spcBef>
                <a:spcPts val="1600"/>
              </a:spcBef>
              <a:spcAft>
                <a:spcPts val="1600"/>
              </a:spcAft>
              <a:buNone/>
            </a:pPr>
            <a:r>
              <a:t/>
            </a:r>
            <a:endParaRPr>
              <a:solidFill>
                <a:srgbClr val="000000"/>
              </a:solidFill>
            </a:endParaRPr>
          </a:p>
        </p:txBody>
      </p:sp>
      <p:sp>
        <p:nvSpPr>
          <p:cNvPr id="2216" name="Shape 22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217" name="Shape 2217"/>
          <p:cNvSpPr txBox="1"/>
          <p:nvPr>
            <p:ph idx="2" type="body"/>
          </p:nvPr>
        </p:nvSpPr>
        <p:spPr>
          <a:xfrm>
            <a:off x="4832400" y="597550"/>
            <a:ext cx="3999900" cy="4280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218" name="Shape 2218"/>
          <p:cNvPicPr preferRelativeResize="0"/>
          <p:nvPr/>
        </p:nvPicPr>
        <p:blipFill>
          <a:blip r:embed="rId3">
            <a:alphaModFix/>
          </a:blip>
          <a:stretch>
            <a:fillRect/>
          </a:stretch>
        </p:blipFill>
        <p:spPr>
          <a:xfrm>
            <a:off x="4832400" y="667050"/>
            <a:ext cx="3999899" cy="4280100"/>
          </a:xfrm>
          <a:prstGeom prst="rect">
            <a:avLst/>
          </a:prstGeom>
          <a:noFill/>
          <a:ln>
            <a:noFill/>
          </a:ln>
        </p:spPr>
      </p:pic>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2" name="Shape 2222"/>
        <p:cNvGrpSpPr/>
        <p:nvPr/>
      </p:nvGrpSpPr>
      <p:grpSpPr>
        <a:xfrm>
          <a:off x="0" y="0"/>
          <a:ext cx="0" cy="0"/>
          <a:chOff x="0" y="0"/>
          <a:chExt cx="0" cy="0"/>
        </a:xfrm>
      </p:grpSpPr>
      <p:sp>
        <p:nvSpPr>
          <p:cNvPr id="2223" name="Shape 22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Readv System Call - II</a:t>
            </a:r>
            <a:endParaRPr/>
          </a:p>
        </p:txBody>
      </p:sp>
      <p:sp>
        <p:nvSpPr>
          <p:cNvPr id="2224" name="Shape 22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highlight>
                  <a:schemeClr val="lt1"/>
                </a:highlight>
              </a:rPr>
              <a:t>Ex: </a:t>
            </a:r>
            <a:r>
              <a:rPr lang="en">
                <a:solidFill>
                  <a:srgbClr val="000000"/>
                </a:solidFill>
              </a:rPr>
              <a:t>Strace for readv system call:</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1459772343.142351 readv(3, [{"This", 4}, {"is our", 6}, {"system call", 11}, {"trace replayer", 14}], 4) = 45</a:t>
            </a:r>
            <a:endParaRPr sz="1200">
              <a:solidFill>
                <a:srgbClr val="000000"/>
              </a:solidFill>
              <a:highlight>
                <a:schemeClr val="lt1"/>
              </a:highlight>
            </a:endParaRPr>
          </a:p>
          <a:p>
            <a:pPr indent="-342900" lvl="0" marL="457200" rtl="0">
              <a:spcBef>
                <a:spcPts val="0"/>
              </a:spcBef>
              <a:spcAft>
                <a:spcPts val="0"/>
              </a:spcAft>
              <a:buClr>
                <a:srgbClr val="000000"/>
              </a:buClr>
              <a:buSzPts val="1800"/>
              <a:buChar char="●"/>
            </a:pPr>
            <a:r>
              <a:rPr lang="en">
                <a:solidFill>
                  <a:srgbClr val="000000"/>
                </a:solidFill>
                <a:highlight>
                  <a:schemeClr val="lt1"/>
                </a:highlight>
              </a:rPr>
              <a:t>It can be recorded as-</a:t>
            </a:r>
            <a:endParaRPr>
              <a:solidFill>
                <a:srgbClr val="000000"/>
              </a:solidFill>
              <a:highlight>
                <a:schemeClr val="lt1"/>
              </a:highlight>
            </a:endParaRPr>
          </a:p>
          <a:p>
            <a:pPr indent="-317500" lvl="1" marL="914400" rtl="0">
              <a:spcBef>
                <a:spcPts val="0"/>
              </a:spcBef>
              <a:spcAft>
                <a:spcPts val="0"/>
              </a:spcAft>
              <a:buClr>
                <a:srgbClr val="000000"/>
              </a:buClr>
              <a:buSzPts val="1400"/>
              <a:buChar char="○"/>
            </a:pPr>
            <a:r>
              <a:rPr lang="en">
                <a:solidFill>
                  <a:srgbClr val="000000"/>
                </a:solidFill>
                <a:highlight>
                  <a:schemeClr val="lt1"/>
                </a:highlight>
              </a:rPr>
              <a:t>readv(3, 4, -1,  45, NULL)</a:t>
            </a:r>
            <a:endParaRPr>
              <a:solidFill>
                <a:srgbClr val="000000"/>
              </a:solidFill>
              <a:highlight>
                <a:schemeClr val="lt1"/>
              </a:highlight>
            </a:endParaRPr>
          </a:p>
          <a:p>
            <a:pPr indent="-317500" lvl="1" marL="914400" rtl="0">
              <a:spcBef>
                <a:spcPts val="0"/>
              </a:spcBef>
              <a:spcAft>
                <a:spcPts val="0"/>
              </a:spcAft>
              <a:buClr>
                <a:srgbClr val="000000"/>
              </a:buClr>
              <a:buSzPts val="1400"/>
              <a:buChar char="○"/>
            </a:pPr>
            <a:r>
              <a:rPr lang="en">
                <a:solidFill>
                  <a:srgbClr val="000000"/>
                </a:solidFill>
                <a:highlight>
                  <a:schemeClr val="lt1"/>
                </a:highlight>
              </a:rPr>
              <a:t>readv(NULL, NULL, 0, 4, "This")</a:t>
            </a:r>
            <a:endParaRPr>
              <a:solidFill>
                <a:srgbClr val="000000"/>
              </a:solidFill>
              <a:highlight>
                <a:schemeClr val="lt1"/>
              </a:highlight>
            </a:endParaRPr>
          </a:p>
          <a:p>
            <a:pPr indent="-317500" lvl="1" marL="914400" rtl="0">
              <a:spcBef>
                <a:spcPts val="0"/>
              </a:spcBef>
              <a:spcAft>
                <a:spcPts val="0"/>
              </a:spcAft>
              <a:buClr>
                <a:srgbClr val="000000"/>
              </a:buClr>
              <a:buSzPts val="1400"/>
              <a:buChar char="○"/>
            </a:pPr>
            <a:r>
              <a:rPr lang="en">
                <a:solidFill>
                  <a:srgbClr val="000000"/>
                </a:solidFill>
                <a:highlight>
                  <a:schemeClr val="lt1"/>
                </a:highlight>
              </a:rPr>
              <a:t>readv(</a:t>
            </a:r>
            <a:r>
              <a:rPr lang="en">
                <a:solidFill>
                  <a:schemeClr val="dk1"/>
                </a:solidFill>
                <a:highlight>
                  <a:schemeClr val="lt1"/>
                </a:highlight>
              </a:rPr>
              <a:t>NULL, NULL, 1, 6,</a:t>
            </a:r>
            <a:r>
              <a:rPr lang="en">
                <a:solidFill>
                  <a:srgbClr val="000000"/>
                </a:solidFill>
                <a:highlight>
                  <a:schemeClr val="lt1"/>
                </a:highlight>
              </a:rPr>
              <a:t> "is our”)</a:t>
            </a:r>
            <a:endParaRPr>
              <a:solidFill>
                <a:srgbClr val="000000"/>
              </a:solidFill>
              <a:highlight>
                <a:schemeClr val="lt1"/>
              </a:highlight>
            </a:endParaRPr>
          </a:p>
          <a:p>
            <a:pPr indent="-317500" lvl="1" marL="914400" rtl="0">
              <a:spcBef>
                <a:spcPts val="0"/>
              </a:spcBef>
              <a:spcAft>
                <a:spcPts val="0"/>
              </a:spcAft>
              <a:buClr>
                <a:srgbClr val="000000"/>
              </a:buClr>
              <a:buSzPts val="1400"/>
              <a:buChar char="○"/>
            </a:pPr>
            <a:r>
              <a:rPr lang="en">
                <a:solidFill>
                  <a:srgbClr val="000000"/>
                </a:solidFill>
                <a:highlight>
                  <a:schemeClr val="lt1"/>
                </a:highlight>
              </a:rPr>
              <a:t>readv(</a:t>
            </a:r>
            <a:r>
              <a:rPr lang="en">
                <a:solidFill>
                  <a:schemeClr val="dk1"/>
                </a:solidFill>
                <a:highlight>
                  <a:schemeClr val="lt1"/>
                </a:highlight>
              </a:rPr>
              <a:t>NULL, NULL, 2, 11,</a:t>
            </a:r>
            <a:r>
              <a:rPr lang="en">
                <a:solidFill>
                  <a:srgbClr val="000000"/>
                </a:solidFill>
                <a:highlight>
                  <a:schemeClr val="lt1"/>
                </a:highlight>
              </a:rPr>
              <a:t> “system call”)</a:t>
            </a:r>
            <a:endParaRPr>
              <a:solidFill>
                <a:srgbClr val="000000"/>
              </a:solidFill>
              <a:highlight>
                <a:schemeClr val="lt1"/>
              </a:highlight>
            </a:endParaRPr>
          </a:p>
          <a:p>
            <a:pPr indent="-317500" lvl="1" marL="914400" rtl="0">
              <a:spcBef>
                <a:spcPts val="0"/>
              </a:spcBef>
              <a:spcAft>
                <a:spcPts val="0"/>
              </a:spcAft>
              <a:buClr>
                <a:srgbClr val="000000"/>
              </a:buClr>
              <a:buSzPts val="1400"/>
              <a:buChar char="○"/>
            </a:pPr>
            <a:r>
              <a:rPr lang="en">
                <a:solidFill>
                  <a:srgbClr val="000000"/>
                </a:solidFill>
                <a:highlight>
                  <a:schemeClr val="lt1"/>
                </a:highlight>
              </a:rPr>
              <a:t>readv(</a:t>
            </a:r>
            <a:r>
              <a:rPr lang="en">
                <a:solidFill>
                  <a:schemeClr val="dk1"/>
                </a:solidFill>
                <a:highlight>
                  <a:schemeClr val="lt1"/>
                </a:highlight>
              </a:rPr>
              <a:t>NULL, NULL, 3, 14</a:t>
            </a:r>
            <a:r>
              <a:rPr lang="en">
                <a:solidFill>
                  <a:srgbClr val="000000"/>
                </a:solidFill>
                <a:highlight>
                  <a:schemeClr val="lt1"/>
                </a:highlight>
              </a:rPr>
              <a:t>, "trace replayer")</a:t>
            </a:r>
            <a:endParaRPr>
              <a:solidFill>
                <a:srgbClr val="000000"/>
              </a:solidFill>
              <a:highlight>
                <a:schemeClr val="lt1"/>
              </a:highlight>
            </a:endParaRPr>
          </a:p>
          <a:p>
            <a:pPr indent="0" lvl="0" marL="0">
              <a:spcBef>
                <a:spcPts val="1600"/>
              </a:spcBef>
              <a:spcAft>
                <a:spcPts val="1600"/>
              </a:spcAft>
              <a:buNone/>
            </a:pPr>
            <a:r>
              <a:t/>
            </a:r>
            <a:endParaRPr>
              <a:solidFill>
                <a:srgbClr val="000000"/>
              </a:solidFill>
            </a:endParaRPr>
          </a:p>
        </p:txBody>
      </p:sp>
      <p:sp>
        <p:nvSpPr>
          <p:cNvPr id="2225" name="Shape 22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9" name="Shape 2229"/>
        <p:cNvGrpSpPr/>
        <p:nvPr/>
      </p:nvGrpSpPr>
      <p:grpSpPr>
        <a:xfrm>
          <a:off x="0" y="0"/>
          <a:ext cx="0" cy="0"/>
          <a:chOff x="0" y="0"/>
          <a:chExt cx="0" cy="0"/>
        </a:xfrm>
      </p:grpSpPr>
      <p:sp>
        <p:nvSpPr>
          <p:cNvPr id="2230" name="Shape 22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Readv system call - III</a:t>
            </a:r>
            <a:endParaRPr/>
          </a:p>
        </p:txBody>
      </p:sp>
      <p:sp>
        <p:nvSpPr>
          <p:cNvPr id="2231" name="Shape 22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Fsl-strace: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Added ds_get_iov_args() to copy the struct iovec from address space of process being traced.</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Added ds_write_iov_record() to write the dataseries record for each of the iovec records.</a:t>
            </a:r>
            <a:endParaRPr>
              <a:solidFill>
                <a:srgbClr val="000000"/>
              </a:solidFill>
            </a:endParaRPr>
          </a:p>
          <a:p>
            <a:pPr indent="-317500" lvl="1" marL="914400">
              <a:spcBef>
                <a:spcPts val="0"/>
              </a:spcBef>
              <a:spcAft>
                <a:spcPts val="0"/>
              </a:spcAft>
              <a:buClr>
                <a:srgbClr val="000000"/>
              </a:buClr>
              <a:buSzPts val="1400"/>
              <a:buChar char="○"/>
            </a:pPr>
            <a:r>
              <a:t/>
            </a:r>
            <a:endParaRPr>
              <a:solidFill>
                <a:srgbClr val="000000"/>
              </a:solidFill>
            </a:endParaRPr>
          </a:p>
        </p:txBody>
      </p:sp>
      <p:sp>
        <p:nvSpPr>
          <p:cNvPr id="2232" name="Shape 22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233" name="Shape 2233"/>
          <p:cNvPicPr preferRelativeResize="0"/>
          <p:nvPr/>
        </p:nvPicPr>
        <p:blipFill>
          <a:blip r:embed="rId3">
            <a:alphaModFix/>
          </a:blip>
          <a:stretch>
            <a:fillRect/>
          </a:stretch>
        </p:blipFill>
        <p:spPr>
          <a:xfrm>
            <a:off x="1731478" y="2129050"/>
            <a:ext cx="6447100" cy="2359575"/>
          </a:xfrm>
          <a:prstGeom prst="rect">
            <a:avLst/>
          </a:prstGeom>
          <a:noFill/>
          <a:ln>
            <a:noFill/>
          </a:ln>
        </p:spPr>
      </p:pic>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7" name="Shape 2237"/>
        <p:cNvGrpSpPr/>
        <p:nvPr/>
      </p:nvGrpSpPr>
      <p:grpSpPr>
        <a:xfrm>
          <a:off x="0" y="0"/>
          <a:ext cx="0" cy="0"/>
          <a:chOff x="0" y="0"/>
          <a:chExt cx="0" cy="0"/>
        </a:xfrm>
      </p:grpSpPr>
      <p:sp>
        <p:nvSpPr>
          <p:cNvPr id="2238" name="Shape 22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Readv System Call - IV</a:t>
            </a:r>
            <a:endParaRPr/>
          </a:p>
        </p:txBody>
      </p:sp>
      <p:sp>
        <p:nvSpPr>
          <p:cNvPr id="2239" name="Shape 22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Syscall-replayer</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For replaying one system call, we have to fetch (1 + count) records, where count is the number of readv io vectors.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Wrote code to handle above.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We can replay readv system calls successfully.</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Things yet to be handled:</a:t>
            </a:r>
            <a:endParaRPr>
              <a:solidFill>
                <a:srgbClr val="000000"/>
              </a:solidFill>
            </a:endParaRPr>
          </a:p>
          <a:p>
            <a:pPr indent="-317500" lvl="2" marL="1371600">
              <a:spcBef>
                <a:spcPts val="0"/>
              </a:spcBef>
              <a:spcAft>
                <a:spcPts val="0"/>
              </a:spcAft>
              <a:buClr>
                <a:srgbClr val="000000"/>
              </a:buClr>
              <a:buSzPts val="1400"/>
              <a:buChar char="■"/>
            </a:pPr>
            <a:r>
              <a:rPr lang="en">
                <a:solidFill>
                  <a:srgbClr val="000000"/>
                </a:solidFill>
              </a:rPr>
              <a:t>Check each mode of our replayer if it plays correctly or not like warn mode, verify mode, verbose mode, etc.</a:t>
            </a:r>
            <a:endParaRPr>
              <a:solidFill>
                <a:srgbClr val="000000"/>
              </a:solidFill>
            </a:endParaRPr>
          </a:p>
        </p:txBody>
      </p:sp>
      <p:sp>
        <p:nvSpPr>
          <p:cNvPr id="2240" name="Shape 22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4" name="Shape 2244"/>
        <p:cNvGrpSpPr/>
        <p:nvPr/>
      </p:nvGrpSpPr>
      <p:grpSpPr>
        <a:xfrm>
          <a:off x="0" y="0"/>
          <a:ext cx="0" cy="0"/>
          <a:chOff x="0" y="0"/>
          <a:chExt cx="0" cy="0"/>
        </a:xfrm>
      </p:grpSpPr>
      <p:sp>
        <p:nvSpPr>
          <p:cNvPr id="2245" name="Shape 22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Implemented chown, readlink</a:t>
            </a:r>
            <a:endParaRPr/>
          </a:p>
        </p:txBody>
      </p:sp>
      <p:sp>
        <p:nvSpPr>
          <p:cNvPr id="2246" name="Shape 22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Implemented readlink in strace/library</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Implemented chown in strace/library and replayer</a:t>
            </a:r>
            <a:endParaRPr>
              <a:solidFill>
                <a:srgbClr val="000000"/>
              </a:solidFill>
            </a:endParaRPr>
          </a:p>
          <a:p>
            <a:pPr indent="0" lvl="0" marL="0">
              <a:spcBef>
                <a:spcPts val="1600"/>
              </a:spcBef>
              <a:spcAft>
                <a:spcPts val="1600"/>
              </a:spcAft>
              <a:buNone/>
            </a:pPr>
            <a:r>
              <a:t/>
            </a:r>
            <a:endParaRPr>
              <a:solidFill>
                <a:srgbClr val="000000"/>
              </a:solidFill>
            </a:endParaRPr>
          </a:p>
        </p:txBody>
      </p:sp>
      <p:sp>
        <p:nvSpPr>
          <p:cNvPr id="2247" name="Shape 22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248" name="Shape 2248"/>
          <p:cNvPicPr preferRelativeResize="0"/>
          <p:nvPr/>
        </p:nvPicPr>
        <p:blipFill rotWithShape="1">
          <a:blip r:embed="rId3">
            <a:alphaModFix/>
          </a:blip>
          <a:srcRect b="36373" l="19358" r="4124" t="47450"/>
          <a:stretch/>
        </p:blipFill>
        <p:spPr>
          <a:xfrm>
            <a:off x="820975" y="1972225"/>
            <a:ext cx="5965400" cy="2406325"/>
          </a:xfrm>
          <a:prstGeom prst="rect">
            <a:avLst/>
          </a:prstGeom>
          <a:noFill/>
          <a:ln>
            <a:noFill/>
          </a:ln>
        </p:spPr>
      </p:pic>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2" name="Shape 2252"/>
        <p:cNvGrpSpPr/>
        <p:nvPr/>
      </p:nvGrpSpPr>
      <p:grpSpPr>
        <a:xfrm>
          <a:off x="0" y="0"/>
          <a:ext cx="0" cy="0"/>
          <a:chOff x="0" y="0"/>
          <a:chExt cx="0" cy="0"/>
        </a:xfrm>
      </p:grpSpPr>
      <p:sp>
        <p:nvSpPr>
          <p:cNvPr id="2253" name="Shape 22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Implemented lstat, fstat</a:t>
            </a:r>
            <a:endParaRPr/>
          </a:p>
        </p:txBody>
      </p:sp>
      <p:sp>
        <p:nvSpPr>
          <p:cNvPr id="2254" name="Shape 22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Created BasicStatSystemCallTraceReplayModule base class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Has member variables common to stat, lstat, and fstat</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Separate derived classes for stat, lstat, fstat</a:t>
            </a:r>
            <a:endParaRPr>
              <a:solidFill>
                <a:srgbClr val="000000"/>
              </a:solidFill>
            </a:endParaRPr>
          </a:p>
          <a:p>
            <a:pPr indent="0" lvl="0" marL="0">
              <a:spcBef>
                <a:spcPts val="1600"/>
              </a:spcBef>
              <a:spcAft>
                <a:spcPts val="1600"/>
              </a:spcAft>
              <a:buNone/>
            </a:pPr>
            <a:r>
              <a:t/>
            </a:r>
            <a:endParaRPr sz="1800">
              <a:solidFill>
                <a:srgbClr val="000000"/>
              </a:solidFill>
            </a:endParaRPr>
          </a:p>
        </p:txBody>
      </p:sp>
      <p:sp>
        <p:nvSpPr>
          <p:cNvPr id="2255" name="Shape 22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256" name="Shape 2256"/>
          <p:cNvPicPr preferRelativeResize="0"/>
          <p:nvPr/>
        </p:nvPicPr>
        <p:blipFill rotWithShape="1">
          <a:blip r:embed="rId3">
            <a:alphaModFix/>
          </a:blip>
          <a:srcRect b="45355" l="0" r="0" t="29327"/>
          <a:stretch/>
        </p:blipFill>
        <p:spPr>
          <a:xfrm>
            <a:off x="1030000" y="2197550"/>
            <a:ext cx="5723275" cy="2764900"/>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0" name="Shape 2260"/>
        <p:cNvGrpSpPr/>
        <p:nvPr/>
      </p:nvGrpSpPr>
      <p:grpSpPr>
        <a:xfrm>
          <a:off x="0" y="0"/>
          <a:ext cx="0" cy="0"/>
          <a:chOff x="0" y="0"/>
          <a:chExt cx="0" cy="0"/>
        </a:xfrm>
      </p:grpSpPr>
      <p:sp>
        <p:nvSpPr>
          <p:cNvPr id="2261" name="Shape 22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Implemented utime</a:t>
            </a:r>
            <a:endParaRPr/>
          </a:p>
        </p:txBody>
      </p:sp>
      <p:sp>
        <p:nvSpPr>
          <p:cNvPr id="2262" name="Shape 22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Made ds_get_utimbuf function in fsl-strace/util.c</a:t>
            </a:r>
            <a:endParaRPr>
              <a:solidFill>
                <a:srgbClr val="000000"/>
              </a:solidFill>
            </a:endParaRPr>
          </a:p>
          <a:p>
            <a:pPr indent="0" lvl="0" marL="0">
              <a:spcBef>
                <a:spcPts val="1600"/>
              </a:spcBef>
              <a:spcAft>
                <a:spcPts val="1600"/>
              </a:spcAft>
              <a:buNone/>
            </a:pPr>
            <a:r>
              <a:t/>
            </a:r>
            <a:endParaRPr>
              <a:solidFill>
                <a:srgbClr val="000000"/>
              </a:solidFill>
            </a:endParaRPr>
          </a:p>
        </p:txBody>
      </p:sp>
      <p:sp>
        <p:nvSpPr>
          <p:cNvPr id="2263" name="Shape 22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264" name="Shape 2264"/>
          <p:cNvPicPr preferRelativeResize="0"/>
          <p:nvPr/>
        </p:nvPicPr>
        <p:blipFill rotWithShape="1">
          <a:blip r:embed="rId3">
            <a:alphaModFix/>
          </a:blip>
          <a:srcRect b="6087" l="0" r="10506" t="29425"/>
          <a:stretch/>
        </p:blipFill>
        <p:spPr>
          <a:xfrm>
            <a:off x="926200" y="1641975"/>
            <a:ext cx="5220519" cy="3416400"/>
          </a:xfrm>
          <a:prstGeom prst="rect">
            <a:avLst/>
          </a:prstGeom>
          <a:noFill/>
          <a:ln>
            <a:noFill/>
          </a:ln>
        </p:spPr>
      </p:pic>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8" name="Shape 2268"/>
        <p:cNvGrpSpPr/>
        <p:nvPr/>
      </p:nvGrpSpPr>
      <p:grpSpPr>
        <a:xfrm>
          <a:off x="0" y="0"/>
          <a:ext cx="0" cy="0"/>
          <a:chOff x="0" y="0"/>
          <a:chExt cx="0" cy="0"/>
        </a:xfrm>
      </p:grpSpPr>
      <p:sp>
        <p:nvSpPr>
          <p:cNvPr id="2269" name="Shape 22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Implemented utimes</a:t>
            </a:r>
            <a:endParaRPr/>
          </a:p>
        </p:txBody>
      </p:sp>
      <p:sp>
        <p:nvSpPr>
          <p:cNvPr id="2270" name="Shape 22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Made ds_get_timeval_pair function in fsl-strace/util.c</a:t>
            </a:r>
            <a:endParaRPr>
              <a:solidFill>
                <a:srgbClr val="000000"/>
              </a:solidFill>
            </a:endParaRPr>
          </a:p>
        </p:txBody>
      </p:sp>
      <p:sp>
        <p:nvSpPr>
          <p:cNvPr id="2271" name="Shape 22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272" name="Shape 2272"/>
          <p:cNvPicPr preferRelativeResize="0"/>
          <p:nvPr/>
        </p:nvPicPr>
        <p:blipFill rotWithShape="1">
          <a:blip r:embed="rId3">
            <a:alphaModFix/>
          </a:blip>
          <a:srcRect b="6280" l="0" r="0" t="31160"/>
          <a:stretch/>
        </p:blipFill>
        <p:spPr>
          <a:xfrm>
            <a:off x="841300" y="1519275"/>
            <a:ext cx="4896125" cy="2876650"/>
          </a:xfrm>
          <a:prstGeom prst="rect">
            <a:avLst/>
          </a:prstGeom>
          <a:noFill/>
          <a:ln>
            <a:noFill/>
          </a:ln>
        </p:spPr>
      </p:pic>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6" name="Shape 2276"/>
        <p:cNvGrpSpPr/>
        <p:nvPr/>
      </p:nvGrpSpPr>
      <p:grpSpPr>
        <a:xfrm>
          <a:off x="0" y="0"/>
          <a:ext cx="0" cy="0"/>
          <a:chOff x="0" y="0"/>
          <a:chExt cx="0" cy="0"/>
        </a:xfrm>
      </p:grpSpPr>
      <p:sp>
        <p:nvSpPr>
          <p:cNvPr id="2277" name="Shape 22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Implemented utimes, ctd.</a:t>
            </a:r>
            <a:endParaRPr/>
          </a:p>
        </p:txBody>
      </p:sp>
      <p:sp>
        <p:nvSpPr>
          <p:cNvPr id="2278" name="Shape 22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Added Utimes module class in replayer, derived from Utime class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Added Tfrac_to_timeval function</a:t>
            </a:r>
            <a:endParaRPr>
              <a:solidFill>
                <a:srgbClr val="000000"/>
              </a:solidFill>
            </a:endParaRPr>
          </a:p>
          <a:p>
            <a:pPr indent="0" lvl="0" marL="0">
              <a:spcBef>
                <a:spcPts val="1600"/>
              </a:spcBef>
              <a:spcAft>
                <a:spcPts val="1600"/>
              </a:spcAft>
              <a:buNone/>
            </a:pPr>
            <a:r>
              <a:t/>
            </a:r>
            <a:endParaRPr>
              <a:solidFill>
                <a:srgbClr val="000000"/>
              </a:solidFill>
            </a:endParaRPr>
          </a:p>
        </p:txBody>
      </p:sp>
      <p:sp>
        <p:nvSpPr>
          <p:cNvPr id="2279" name="Shape 22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280" name="Shape 2280"/>
          <p:cNvPicPr preferRelativeResize="0"/>
          <p:nvPr/>
        </p:nvPicPr>
        <p:blipFill rotWithShape="1">
          <a:blip r:embed="rId3">
            <a:alphaModFix/>
          </a:blip>
          <a:srcRect b="6121" l="0" r="0" t="79916"/>
          <a:stretch/>
        </p:blipFill>
        <p:spPr>
          <a:xfrm>
            <a:off x="756325" y="2066600"/>
            <a:ext cx="7155300" cy="19061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Question</a:t>
            </a:r>
            <a:endParaRPr/>
          </a:p>
        </p:txBody>
      </p:sp>
      <p:sp>
        <p:nvSpPr>
          <p:cNvPr id="278" name="Shape 2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Instead of open2 and open3, can we make values null for open that has only two arguments?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Print warning messages in stderr or stdout?</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Abort for all system calls or for specific system calls?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Print warning messages to a file? (add option for that?)</a:t>
            </a:r>
            <a:endParaRPr>
              <a:solidFill>
                <a:schemeClr val="dk1"/>
              </a:solidFill>
            </a:endParaRPr>
          </a:p>
        </p:txBody>
      </p:sp>
      <p:sp>
        <p:nvSpPr>
          <p:cNvPr id="279" name="Shape 2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4" name="Shape 2284"/>
        <p:cNvGrpSpPr/>
        <p:nvPr/>
      </p:nvGrpSpPr>
      <p:grpSpPr>
        <a:xfrm>
          <a:off x="0" y="0"/>
          <a:ext cx="0" cy="0"/>
          <a:chOff x="0" y="0"/>
          <a:chExt cx="0" cy="0"/>
        </a:xfrm>
      </p:grpSpPr>
      <p:sp>
        <p:nvSpPr>
          <p:cNvPr id="2285" name="Shape 22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Current Status</a:t>
            </a:r>
            <a:endParaRPr/>
          </a:p>
        </p:txBody>
      </p:sp>
      <p:sp>
        <p:nvSpPr>
          <p:cNvPr id="2286" name="Shape 22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SNIA document supports 38 system calls.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Completed: 24</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In progress: 2 (readv, writev)</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Unsupported: 12 (mmap, fcntl, ioctl, fsync, execve, mknod, munmap, pipe, fork, exit, dup, dup2)</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Dup, dup2, fork, mknod, exit</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clone(similar to fork), rename</a:t>
            </a:r>
            <a:endParaRPr>
              <a:solidFill>
                <a:srgbClr val="000000"/>
              </a:solidFill>
            </a:endParaRPr>
          </a:p>
        </p:txBody>
      </p:sp>
      <p:sp>
        <p:nvSpPr>
          <p:cNvPr id="2287" name="Shape 22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1" name="Shape 2291"/>
        <p:cNvGrpSpPr/>
        <p:nvPr/>
      </p:nvGrpSpPr>
      <p:grpSpPr>
        <a:xfrm>
          <a:off x="0" y="0"/>
          <a:ext cx="0" cy="0"/>
          <a:chOff x="0" y="0"/>
          <a:chExt cx="0" cy="0"/>
        </a:xfrm>
      </p:grpSpPr>
      <p:sp>
        <p:nvSpPr>
          <p:cNvPr id="2292" name="Shape 22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for next week:</a:t>
            </a:r>
            <a:endParaRPr/>
          </a:p>
        </p:txBody>
      </p:sp>
      <p:sp>
        <p:nvSpPr>
          <p:cNvPr id="2293" name="Shape 22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Complete readv and writev system call.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Document everything which we have supported till now.</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Before implementing rest of the system calls, make replayer test to test thoroughly the system calls that has been supported now?</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Any big program, we can trace and then replay and compare the performance?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Other calls that might be simple: fsync, mknod, pipe, exit, dup/dup2</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Check for system calls that are not in SNIA- </a:t>
            </a:r>
            <a:r>
              <a:rPr lang="en" sz="1400">
                <a:solidFill>
                  <a:schemeClr val="dk1"/>
                </a:solidFill>
              </a:rPr>
              <a:t>clone(similar to fork), renames</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Try small utilities like command line (cp, mv, cat, etc)</a:t>
            </a:r>
            <a:endParaRPr>
              <a:solidFill>
                <a:srgbClr val="000000"/>
              </a:solidFill>
            </a:endParaRPr>
          </a:p>
        </p:txBody>
      </p:sp>
      <p:sp>
        <p:nvSpPr>
          <p:cNvPr id="2294" name="Shape 22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2298" name="Shape 2298"/>
        <p:cNvGrpSpPr/>
        <p:nvPr/>
      </p:nvGrpSpPr>
      <p:grpSpPr>
        <a:xfrm>
          <a:off x="0" y="0"/>
          <a:ext cx="0" cy="0"/>
          <a:chOff x="0" y="0"/>
          <a:chExt cx="0" cy="0"/>
        </a:xfrm>
      </p:grpSpPr>
      <p:sp>
        <p:nvSpPr>
          <p:cNvPr id="2299" name="Shape 229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2300" name="Shape 230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July 14, 2016</a:t>
            </a:r>
            <a:endParaRPr/>
          </a:p>
        </p:txBody>
      </p:sp>
      <p:sp>
        <p:nvSpPr>
          <p:cNvPr id="2301" name="Shape 23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5" name="Shape 2305"/>
        <p:cNvGrpSpPr/>
        <p:nvPr/>
      </p:nvGrpSpPr>
      <p:grpSpPr>
        <a:xfrm>
          <a:off x="0" y="0"/>
          <a:ext cx="0" cy="0"/>
          <a:chOff x="0" y="0"/>
          <a:chExt cx="0" cy="0"/>
        </a:xfrm>
      </p:grpSpPr>
      <p:sp>
        <p:nvSpPr>
          <p:cNvPr id="2306" name="Shape 2306"/>
          <p:cNvSpPr txBox="1"/>
          <p:nvPr>
            <p:ph type="title"/>
          </p:nvPr>
        </p:nvSpPr>
        <p:spPr>
          <a:xfrm>
            <a:off x="107075" y="1102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2307" name="Shape 2307"/>
          <p:cNvSpPr txBox="1"/>
          <p:nvPr>
            <p:ph idx="1" type="body"/>
          </p:nvPr>
        </p:nvSpPr>
        <p:spPr>
          <a:xfrm>
            <a:off x="58625" y="762501"/>
            <a:ext cx="8617500" cy="4198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Writev system call.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prepareForProcessing() and completeProcessing()</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rows_per_call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processed_rows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Other System Calls</a:t>
            </a:r>
            <a:endParaRPr>
              <a:solidFill>
                <a:srgbClr val="000000"/>
              </a:solidFill>
            </a:endParaRPr>
          </a:p>
        </p:txBody>
      </p:sp>
      <p:sp>
        <p:nvSpPr>
          <p:cNvPr id="2308" name="Shape 23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2" name="Shape 2312"/>
        <p:cNvGrpSpPr/>
        <p:nvPr/>
      </p:nvGrpSpPr>
      <p:grpSpPr>
        <a:xfrm>
          <a:off x="0" y="0"/>
          <a:ext cx="0" cy="0"/>
          <a:chOff x="0" y="0"/>
          <a:chExt cx="0" cy="0"/>
        </a:xfrm>
      </p:grpSpPr>
      <p:sp>
        <p:nvSpPr>
          <p:cNvPr id="2313" name="Shape 23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Writev System call</a:t>
            </a:r>
            <a:endParaRPr/>
          </a:p>
        </p:txBody>
      </p:sp>
      <p:sp>
        <p:nvSpPr>
          <p:cNvPr id="2314" name="Shape 23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Fsl-strace: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Added support to capture writev system call</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Added new arguments - “const char *sys_call_name” to ds_write_iov_records() to distinguish between readv and writev system call.</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Strace2ds-lib and syscall-replayer</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Added code to support writev system call.</a:t>
            </a:r>
            <a:endParaRPr>
              <a:solidFill>
                <a:srgbClr val="000000"/>
              </a:solidFill>
            </a:endParaRPr>
          </a:p>
        </p:txBody>
      </p:sp>
      <p:sp>
        <p:nvSpPr>
          <p:cNvPr id="2315" name="Shape 23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316" name="Shape 2316"/>
          <p:cNvPicPr preferRelativeResize="0"/>
          <p:nvPr/>
        </p:nvPicPr>
        <p:blipFill>
          <a:blip r:embed="rId3">
            <a:alphaModFix/>
          </a:blip>
          <a:stretch>
            <a:fillRect/>
          </a:stretch>
        </p:blipFill>
        <p:spPr>
          <a:xfrm>
            <a:off x="1595025" y="2353075"/>
            <a:ext cx="6136325" cy="1015200"/>
          </a:xfrm>
          <a:prstGeom prst="rect">
            <a:avLst/>
          </a:prstGeom>
          <a:noFill/>
          <a:ln>
            <a:noFill/>
          </a:ln>
        </p:spPr>
      </p:pic>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0" name="Shape 2320"/>
        <p:cNvGrpSpPr/>
        <p:nvPr/>
      </p:nvGrpSpPr>
      <p:grpSpPr>
        <a:xfrm>
          <a:off x="0" y="0"/>
          <a:ext cx="0" cy="0"/>
          <a:chOff x="0" y="0"/>
          <a:chExt cx="0" cy="0"/>
        </a:xfrm>
      </p:grpSpPr>
      <p:sp>
        <p:nvSpPr>
          <p:cNvPr id="2321" name="Shape 2321"/>
          <p:cNvSpPr txBox="1"/>
          <p:nvPr>
            <p:ph type="title"/>
          </p:nvPr>
        </p:nvSpPr>
        <p:spPr>
          <a:xfrm>
            <a:off x="63450" y="864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prepareForProcessing() and completeProcessing()</a:t>
            </a:r>
            <a:endParaRPr/>
          </a:p>
        </p:txBody>
      </p:sp>
      <p:sp>
        <p:nvSpPr>
          <p:cNvPr id="2322" name="Shape 2322"/>
          <p:cNvSpPr txBox="1"/>
          <p:nvPr>
            <p:ph idx="1" type="body"/>
          </p:nvPr>
        </p:nvSpPr>
        <p:spPr>
          <a:xfrm>
            <a:off x="160000" y="752500"/>
            <a:ext cx="8804700" cy="4304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prepareForProcessing()</a:t>
            </a:r>
            <a:endParaRPr>
              <a:solidFill>
                <a:srgbClr val="000000"/>
              </a:solidFill>
            </a:endParaRPr>
          </a:p>
          <a:p>
            <a:pPr indent="-317500" lvl="1" marL="914400" rtl="0">
              <a:spcBef>
                <a:spcPts val="0"/>
              </a:spcBef>
              <a:spcAft>
                <a:spcPts val="0"/>
              </a:spcAft>
              <a:buClr>
                <a:schemeClr val="dk1"/>
              </a:buClr>
              <a:buSzPts val="1400"/>
              <a:buChar char="○"/>
            </a:pPr>
            <a:r>
              <a:rPr lang="en" sz="1400">
                <a:solidFill>
                  <a:schemeClr val="dk1"/>
                </a:solidFill>
              </a:rPr>
              <a:t>Removed this function from all the system call class modules.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completeProcessing()</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Removed this function all the system call class modules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This function is now defined only in SystemCallTraceReplayModule class.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It performs the post checking after a system call is replayed and increment the series in the Extent Series by the number of rows processed per system call. </a:t>
            </a:r>
            <a:endParaRPr>
              <a:solidFill>
                <a:srgbClr val="000000"/>
              </a:solidFill>
            </a:endParaRPr>
          </a:p>
          <a:p>
            <a:pPr indent="0" lvl="0" marL="0" rtl="0">
              <a:spcBef>
                <a:spcPts val="1600"/>
              </a:spcBef>
              <a:spcAft>
                <a:spcPts val="0"/>
              </a:spcAft>
              <a:buNone/>
            </a:pPr>
            <a:r>
              <a:rPr lang="en">
                <a:solidFill>
                  <a:srgbClr val="000000"/>
                </a:solidFill>
              </a:rPr>
              <a:t>Question:</a:t>
            </a:r>
            <a:endParaRPr>
              <a:solidFill>
                <a:srgbClr val="000000"/>
              </a:solidFill>
            </a:endParaRPr>
          </a:p>
          <a:p>
            <a:pPr indent="-317500" lvl="0" marL="457200" rtl="0">
              <a:spcBef>
                <a:spcPts val="1600"/>
              </a:spcBef>
              <a:spcAft>
                <a:spcPts val="0"/>
              </a:spcAft>
              <a:buClr>
                <a:srgbClr val="000000"/>
              </a:buClr>
              <a:buSzPts val="1400"/>
              <a:buAutoNum type="arabicPeriod"/>
            </a:pPr>
            <a:r>
              <a:rPr lang="en" sz="1400">
                <a:solidFill>
                  <a:srgbClr val="000000"/>
                </a:solidFill>
              </a:rPr>
              <a:t>In case of write system call, where to open /dev/urandom file in case pattern data is set as ‘random’? Previously we used to do this in prepareForProcessing(). Now, we are doing this in processRow().</a:t>
            </a:r>
            <a:endParaRPr sz="1400">
              <a:solidFill>
                <a:srgbClr val="000000"/>
              </a:solidFill>
            </a:endParaRPr>
          </a:p>
          <a:p>
            <a:pPr indent="0" lvl="0" marL="0" rtl="0">
              <a:spcBef>
                <a:spcPts val="1600"/>
              </a:spcBef>
              <a:spcAft>
                <a:spcPts val="0"/>
              </a:spcAft>
              <a:buNone/>
            </a:pPr>
            <a:r>
              <a:t/>
            </a:r>
            <a:endParaRPr sz="1400">
              <a:solidFill>
                <a:srgbClr val="000000"/>
              </a:solidFill>
            </a:endParaRPr>
          </a:p>
          <a:p>
            <a:pPr indent="0" lvl="0" marL="0" rtl="0">
              <a:spcBef>
                <a:spcPts val="1600"/>
              </a:spcBef>
              <a:spcAft>
                <a:spcPts val="1600"/>
              </a:spcAft>
              <a:buNone/>
            </a:pPr>
            <a:r>
              <a:t/>
            </a:r>
            <a:endParaRPr>
              <a:solidFill>
                <a:srgbClr val="000000"/>
              </a:solidFill>
            </a:endParaRPr>
          </a:p>
        </p:txBody>
      </p:sp>
      <p:sp>
        <p:nvSpPr>
          <p:cNvPr id="2323" name="Shape 23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7" name="Shape 2327"/>
        <p:cNvGrpSpPr/>
        <p:nvPr/>
      </p:nvGrpSpPr>
      <p:grpSpPr>
        <a:xfrm>
          <a:off x="0" y="0"/>
          <a:ext cx="0" cy="0"/>
          <a:chOff x="0" y="0"/>
          <a:chExt cx="0" cy="0"/>
        </a:xfrm>
      </p:grpSpPr>
      <p:sp>
        <p:nvSpPr>
          <p:cNvPr id="2328" name="Shape 23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rows_per_call</a:t>
            </a:r>
            <a:endParaRPr/>
          </a:p>
        </p:txBody>
      </p:sp>
      <p:sp>
        <p:nvSpPr>
          <p:cNvPr id="2329" name="Shape 23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Added new variable rows_per_call in SystemCallTraceModule class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This variable keeps track of the number of rows processed in replaying a single system call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Its default value is 1.</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Its value can be overridden by those system calls which requires more than one row </a:t>
            </a:r>
            <a:r>
              <a:rPr lang="en">
                <a:solidFill>
                  <a:schemeClr val="dk1"/>
                </a:solidFill>
              </a:rPr>
              <a:t>to process</a:t>
            </a:r>
            <a:r>
              <a:rPr lang="en">
                <a:solidFill>
                  <a:srgbClr val="000000"/>
                </a:solidFill>
              </a:rPr>
              <a:t> while replaying a single system call. Ex- readv and writev.</a:t>
            </a:r>
            <a:endParaRPr>
              <a:solidFill>
                <a:srgbClr val="000000"/>
              </a:solidFill>
            </a:endParaRPr>
          </a:p>
        </p:txBody>
      </p:sp>
      <p:sp>
        <p:nvSpPr>
          <p:cNvPr id="2330" name="Shape 23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4" name="Shape 2334"/>
        <p:cNvGrpSpPr/>
        <p:nvPr/>
      </p:nvGrpSpPr>
      <p:grpSpPr>
        <a:xfrm>
          <a:off x="0" y="0"/>
          <a:ext cx="0" cy="0"/>
          <a:chOff x="0" y="0"/>
          <a:chExt cx="0" cy="0"/>
        </a:xfrm>
      </p:grpSpPr>
      <p:sp>
        <p:nvSpPr>
          <p:cNvPr id="2335" name="Shape 23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processed_rows</a:t>
            </a:r>
            <a:endParaRPr/>
          </a:p>
        </p:txBody>
      </p:sp>
      <p:sp>
        <p:nvSpPr>
          <p:cNvPr id="2336" name="Shape 23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This is a public variable defined in RowAnalysisModule class defined in DataSeries.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We can use this variable to count the total number of rows processed by each system call for future statistics.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Also we can add another mode in our replayer, which can display the statistics of each system call after replayer has finished replaying.</a:t>
            </a:r>
            <a:endParaRPr>
              <a:solidFill>
                <a:srgbClr val="000000"/>
              </a:solidFill>
            </a:endParaRPr>
          </a:p>
          <a:p>
            <a:pPr indent="-342900" lvl="0" marL="457200">
              <a:spcBef>
                <a:spcPts val="0"/>
              </a:spcBef>
              <a:spcAft>
                <a:spcPts val="0"/>
              </a:spcAft>
              <a:buClr>
                <a:srgbClr val="000000"/>
              </a:buClr>
              <a:buSzPts val="1800"/>
              <a:buChar char="●"/>
            </a:pPr>
            <a:r>
              <a:rPr lang="en">
                <a:solidFill>
                  <a:schemeClr val="dk1"/>
                </a:solidFill>
              </a:rPr>
              <a:t>Should we implement above functionality??</a:t>
            </a:r>
            <a:endParaRPr>
              <a:solidFill>
                <a:srgbClr val="000000"/>
              </a:solidFill>
            </a:endParaRPr>
          </a:p>
        </p:txBody>
      </p:sp>
      <p:sp>
        <p:nvSpPr>
          <p:cNvPr id="2337" name="Shape 23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1" name="Shape 2341"/>
        <p:cNvGrpSpPr/>
        <p:nvPr/>
      </p:nvGrpSpPr>
      <p:grpSpPr>
        <a:xfrm>
          <a:off x="0" y="0"/>
          <a:ext cx="0" cy="0"/>
          <a:chOff x="0" y="0"/>
          <a:chExt cx="0" cy="0"/>
        </a:xfrm>
      </p:grpSpPr>
      <p:sp>
        <p:nvSpPr>
          <p:cNvPr id="2342" name="Shape 23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Other system calls</a:t>
            </a:r>
            <a:endParaRPr/>
          </a:p>
        </p:txBody>
      </p:sp>
      <p:sp>
        <p:nvSpPr>
          <p:cNvPr id="2343" name="Shape 23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fork() and exit()</a:t>
            </a:r>
            <a:endParaRPr>
              <a:solidFill>
                <a:srgbClr val="000000"/>
              </a:solidFill>
            </a:endParaRPr>
          </a:p>
          <a:p>
            <a:pPr indent="-317500" lvl="1" marL="914400" rtl="0">
              <a:spcBef>
                <a:spcPts val="0"/>
              </a:spcBef>
              <a:spcAft>
                <a:spcPts val="0"/>
              </a:spcAft>
              <a:buClr>
                <a:schemeClr val="dk1"/>
              </a:buClr>
              <a:buSzPts val="1400"/>
              <a:buChar char="○"/>
            </a:pPr>
            <a:r>
              <a:rPr lang="en" sz="1400">
                <a:solidFill>
                  <a:schemeClr val="dk1"/>
                </a:solidFill>
              </a:rPr>
              <a:t>How to replay this? What behaviour should be checked?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ioctl()</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Full specifications are not provided in the SNIA doc</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mmap()/munmap()</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When replaying, should we create a mapping from the traced memory address to the replayed one (like we do with file descriptors)?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execve()</a:t>
            </a:r>
            <a:endParaRPr>
              <a:solidFill>
                <a:srgbClr val="000000"/>
              </a:solidFill>
            </a:endParaRPr>
          </a:p>
          <a:p>
            <a:pPr indent="-317500" lvl="1" marL="914400" rtl="0">
              <a:spcBef>
                <a:spcPts val="0"/>
              </a:spcBef>
              <a:spcAft>
                <a:spcPts val="0"/>
              </a:spcAft>
              <a:buClr>
                <a:srgbClr val="000000"/>
              </a:buClr>
              <a:buSzPts val="1400"/>
              <a:buChar char="○"/>
            </a:pPr>
            <a:r>
              <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getdents()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What values should be recorded as fields?</a:t>
            </a:r>
            <a:endParaRPr>
              <a:solidFill>
                <a:srgbClr val="000000"/>
              </a:solidFill>
            </a:endParaRPr>
          </a:p>
        </p:txBody>
      </p:sp>
      <p:sp>
        <p:nvSpPr>
          <p:cNvPr id="2344" name="Shape 23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2348" name="Shape 2348"/>
        <p:cNvGrpSpPr/>
        <p:nvPr/>
      </p:nvGrpSpPr>
      <p:grpSpPr>
        <a:xfrm>
          <a:off x="0" y="0"/>
          <a:ext cx="0" cy="0"/>
          <a:chOff x="0" y="0"/>
          <a:chExt cx="0" cy="0"/>
        </a:xfrm>
      </p:grpSpPr>
      <p:sp>
        <p:nvSpPr>
          <p:cNvPr id="2349" name="Shape 234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2350" name="Shape 235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July 18, 2016</a:t>
            </a:r>
            <a:endParaRPr/>
          </a:p>
        </p:txBody>
      </p:sp>
      <p:sp>
        <p:nvSpPr>
          <p:cNvPr id="2351" name="Shape 23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Summary</a:t>
            </a:r>
            <a:endParaRPr/>
          </a:p>
        </p:txBody>
      </p:sp>
      <p:sp>
        <p:nvSpPr>
          <p:cNvPr id="285" name="Shape 2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Allow user to write random, pattern, and zeros data.</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Expanded Write to write zeros if no data was captured and no pattern option.</a:t>
            </a:r>
            <a:endParaRPr>
              <a:solidFill>
                <a:schemeClr val="dk1"/>
              </a:solidFill>
            </a:endParaRPr>
          </a:p>
        </p:txBody>
      </p:sp>
      <p:sp>
        <p:nvSpPr>
          <p:cNvPr id="286" name="Shape 2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5" name="Shape 2355"/>
        <p:cNvGrpSpPr/>
        <p:nvPr/>
      </p:nvGrpSpPr>
      <p:grpSpPr>
        <a:xfrm>
          <a:off x="0" y="0"/>
          <a:ext cx="0" cy="0"/>
          <a:chOff x="0" y="0"/>
          <a:chExt cx="0" cy="0"/>
        </a:xfrm>
      </p:grpSpPr>
      <p:sp>
        <p:nvSpPr>
          <p:cNvPr id="2356" name="Shape 2356"/>
          <p:cNvSpPr txBox="1"/>
          <p:nvPr>
            <p:ph type="title"/>
          </p:nvPr>
        </p:nvSpPr>
        <p:spPr>
          <a:xfrm>
            <a:off x="107075" y="1102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2357" name="Shape 2357"/>
          <p:cNvSpPr txBox="1"/>
          <p:nvPr>
            <p:ph idx="1" type="body"/>
          </p:nvPr>
        </p:nvSpPr>
        <p:spPr>
          <a:xfrm>
            <a:off x="58625" y="762501"/>
            <a:ext cx="8617500" cy="4198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What to do for Fork/Exit/Execve/Mmap/Munmap similar calls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Exit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Execve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Ioctl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Mmap/Munmap</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Getdents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 and -at system calls</a:t>
            </a:r>
            <a:endParaRPr>
              <a:solidFill>
                <a:srgbClr val="000000"/>
              </a:solidFill>
            </a:endParaRPr>
          </a:p>
        </p:txBody>
      </p:sp>
      <p:sp>
        <p:nvSpPr>
          <p:cNvPr id="2358" name="Shape 23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2" name="Shape 2362"/>
        <p:cNvGrpSpPr/>
        <p:nvPr/>
      </p:nvGrpSpPr>
      <p:grpSpPr>
        <a:xfrm>
          <a:off x="0" y="0"/>
          <a:ext cx="0" cy="0"/>
          <a:chOff x="0" y="0"/>
          <a:chExt cx="0" cy="0"/>
        </a:xfrm>
      </p:grpSpPr>
      <p:sp>
        <p:nvSpPr>
          <p:cNvPr id="2363" name="Shape 23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to do for Fork/Exit/Execve/Mmap/Munmap</a:t>
            </a:r>
            <a:endParaRPr/>
          </a:p>
        </p:txBody>
      </p:sp>
      <p:sp>
        <p:nvSpPr>
          <p:cNvPr id="2364" name="Shape 23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Write records for them</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During replay, print a message stating that they were recorded but will not be replayed</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Could we create an OtherSystemCallTraceReplayModule class that handles this?</a:t>
            </a:r>
            <a:endParaRPr>
              <a:solidFill>
                <a:srgbClr val="000000"/>
              </a:solidFill>
            </a:endParaRPr>
          </a:p>
        </p:txBody>
      </p:sp>
      <p:sp>
        <p:nvSpPr>
          <p:cNvPr id="2365" name="Shape 23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9" name="Shape 2369"/>
        <p:cNvGrpSpPr/>
        <p:nvPr/>
      </p:nvGrpSpPr>
      <p:grpSpPr>
        <a:xfrm>
          <a:off x="0" y="0"/>
          <a:ext cx="0" cy="0"/>
          <a:chOff x="0" y="0"/>
          <a:chExt cx="0" cy="0"/>
        </a:xfrm>
      </p:grpSpPr>
      <p:sp>
        <p:nvSpPr>
          <p:cNvPr id="2370" name="Shape 23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Exit</a:t>
            </a:r>
            <a:endParaRPr/>
          </a:p>
        </p:txBody>
      </p:sp>
      <p:sp>
        <p:nvSpPr>
          <p:cNvPr id="2371" name="Shape 23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Char char="●"/>
            </a:pPr>
            <a:r>
              <a:rPr lang="en">
                <a:solidFill>
                  <a:srgbClr val="222222"/>
                </a:solidFill>
                <a:highlight>
                  <a:srgbClr val="FFFFFF"/>
                </a:highlight>
              </a:rPr>
              <a:t>If exit system call is called while tracing any program, then record for exit should be the last record in our DS file.</a:t>
            </a:r>
            <a:endParaRPr>
              <a:solidFill>
                <a:srgbClr val="222222"/>
              </a:solidFill>
              <a:highlight>
                <a:srgbClr val="FFFFFF"/>
              </a:highlight>
            </a:endParaRPr>
          </a:p>
          <a:p>
            <a:pPr indent="-342900" lvl="0" marL="457200" marR="0" rtl="0" algn="l">
              <a:lnSpc>
                <a:spcPct val="115000"/>
              </a:lnSpc>
              <a:spcBef>
                <a:spcPts val="0"/>
              </a:spcBef>
              <a:spcAft>
                <a:spcPts val="0"/>
              </a:spcAft>
              <a:buClr>
                <a:srgbClr val="000000"/>
              </a:buClr>
              <a:buSzPts val="1800"/>
              <a:buChar char="●"/>
            </a:pPr>
            <a:r>
              <a:rPr lang="en">
                <a:solidFill>
                  <a:srgbClr val="222222"/>
                </a:solidFill>
                <a:highlight>
                  <a:srgbClr val="FFFFFF"/>
                </a:highlight>
              </a:rPr>
              <a:t>If we replay exit, our replayer will terminate as calling exit terminates the program.</a:t>
            </a:r>
            <a:endParaRPr>
              <a:solidFill>
                <a:srgbClr val="222222"/>
              </a:solidFill>
              <a:highlight>
                <a:srgbClr val="FFFFFF"/>
              </a:highlight>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We do not have return values, errno and time returned for exit. </a:t>
            </a:r>
            <a:endParaRPr>
              <a:solidFill>
                <a:srgbClr val="000000"/>
              </a:solidFill>
            </a:endParaRPr>
          </a:p>
        </p:txBody>
      </p:sp>
      <p:sp>
        <p:nvSpPr>
          <p:cNvPr id="2372" name="Shape 23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6" name="Shape 2376"/>
        <p:cNvGrpSpPr/>
        <p:nvPr/>
      </p:nvGrpSpPr>
      <p:grpSpPr>
        <a:xfrm>
          <a:off x="0" y="0"/>
          <a:ext cx="0" cy="0"/>
          <a:chOff x="0" y="0"/>
          <a:chExt cx="0" cy="0"/>
        </a:xfrm>
      </p:grpSpPr>
      <p:sp>
        <p:nvSpPr>
          <p:cNvPr id="2377" name="Shape 23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Execve</a:t>
            </a:r>
            <a:endParaRPr/>
          </a:p>
        </p:txBody>
      </p:sp>
      <p:sp>
        <p:nvSpPr>
          <p:cNvPr id="2378" name="Shape 23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This is the first system call which is called when a program starts executing.</a:t>
            </a:r>
            <a:endParaRPr>
              <a:solidFill>
                <a:srgbClr val="000000"/>
              </a:solidFill>
            </a:endParaRPr>
          </a:p>
          <a:p>
            <a:pPr indent="-342900" lvl="0" marL="457200" rtl="0">
              <a:spcBef>
                <a:spcPts val="0"/>
              </a:spcBef>
              <a:spcAft>
                <a:spcPts val="0"/>
              </a:spcAft>
              <a:buClr>
                <a:srgbClr val="000000"/>
              </a:buClr>
              <a:buSzPts val="1800"/>
              <a:buChar char="●"/>
            </a:pPr>
            <a:r>
              <a:rPr b="1" lang="en" sz="1200">
                <a:solidFill>
                  <a:srgbClr val="502000"/>
                </a:solidFill>
                <a:latin typeface="Verdana"/>
                <a:ea typeface="Verdana"/>
                <a:cs typeface="Verdana"/>
                <a:sym typeface="Verdana"/>
              </a:rPr>
              <a:t>int execve(const char *</a:t>
            </a:r>
            <a:r>
              <a:rPr i="1" lang="en" sz="1200">
                <a:solidFill>
                  <a:srgbClr val="006000"/>
                </a:solidFill>
                <a:latin typeface="Verdana"/>
                <a:ea typeface="Verdana"/>
                <a:cs typeface="Verdana"/>
                <a:sym typeface="Verdana"/>
              </a:rPr>
              <a:t>filename</a:t>
            </a:r>
            <a:r>
              <a:rPr b="1" lang="en" sz="1200">
                <a:solidFill>
                  <a:srgbClr val="502000"/>
                </a:solidFill>
                <a:latin typeface="Verdana"/>
                <a:ea typeface="Verdana"/>
                <a:cs typeface="Verdana"/>
                <a:sym typeface="Verdana"/>
              </a:rPr>
              <a:t>, char *const </a:t>
            </a:r>
            <a:r>
              <a:rPr i="1" lang="en" sz="1200">
                <a:solidFill>
                  <a:srgbClr val="006000"/>
                </a:solidFill>
                <a:latin typeface="Verdana"/>
                <a:ea typeface="Verdana"/>
                <a:cs typeface="Verdana"/>
                <a:sym typeface="Verdana"/>
              </a:rPr>
              <a:t>argv</a:t>
            </a:r>
            <a:r>
              <a:rPr b="1" lang="en" sz="1200">
                <a:solidFill>
                  <a:srgbClr val="502000"/>
                </a:solidFill>
                <a:latin typeface="Verdana"/>
                <a:ea typeface="Verdana"/>
                <a:cs typeface="Verdana"/>
                <a:sym typeface="Verdana"/>
              </a:rPr>
              <a:t>[],</a:t>
            </a:r>
            <a:br>
              <a:rPr lang="en" sz="1200">
                <a:solidFill>
                  <a:srgbClr val="181818"/>
                </a:solidFill>
                <a:latin typeface="Verdana"/>
                <a:ea typeface="Verdana"/>
                <a:cs typeface="Verdana"/>
                <a:sym typeface="Verdana"/>
              </a:rPr>
            </a:br>
            <a:r>
              <a:rPr lang="en" sz="1200">
                <a:solidFill>
                  <a:srgbClr val="181818"/>
                </a:solidFill>
                <a:latin typeface="Verdana"/>
                <a:ea typeface="Verdana"/>
                <a:cs typeface="Verdana"/>
                <a:sym typeface="Verdana"/>
              </a:rPr>
              <a:t>                  </a:t>
            </a:r>
            <a:r>
              <a:rPr b="1" lang="en" sz="1200">
                <a:solidFill>
                  <a:srgbClr val="502000"/>
                </a:solidFill>
                <a:latin typeface="Verdana"/>
                <a:ea typeface="Verdana"/>
                <a:cs typeface="Verdana"/>
                <a:sym typeface="Verdana"/>
              </a:rPr>
              <a:t>char *const </a:t>
            </a:r>
            <a:r>
              <a:rPr i="1" lang="en" sz="1200">
                <a:solidFill>
                  <a:srgbClr val="006000"/>
                </a:solidFill>
                <a:latin typeface="Verdana"/>
                <a:ea typeface="Verdana"/>
                <a:cs typeface="Verdana"/>
                <a:sym typeface="Verdana"/>
              </a:rPr>
              <a:t>envp</a:t>
            </a:r>
            <a:r>
              <a:rPr b="1" lang="en" sz="1200">
                <a:solidFill>
                  <a:srgbClr val="502000"/>
                </a:solidFill>
                <a:latin typeface="Verdana"/>
                <a:ea typeface="Verdana"/>
                <a:cs typeface="Verdana"/>
                <a:sym typeface="Verdana"/>
              </a:rPr>
              <a:t>[]);</a:t>
            </a:r>
            <a:endParaRPr b="1" sz="1200">
              <a:solidFill>
                <a:srgbClr val="502000"/>
              </a:solidFill>
              <a:latin typeface="Verdana"/>
              <a:ea typeface="Verdana"/>
              <a:cs typeface="Verdana"/>
              <a:sym typeface="Verdana"/>
            </a:endParaRPr>
          </a:p>
          <a:p>
            <a:pPr indent="-342900" lvl="0" marL="457200" rtl="0">
              <a:spcBef>
                <a:spcPts val="0"/>
              </a:spcBef>
              <a:spcAft>
                <a:spcPts val="0"/>
              </a:spcAft>
              <a:buClr>
                <a:srgbClr val="000000"/>
              </a:buClr>
              <a:buSzPts val="1800"/>
              <a:buChar char="●"/>
            </a:pPr>
            <a:r>
              <a:rPr lang="en">
                <a:solidFill>
                  <a:srgbClr val="000000"/>
                </a:solidFill>
              </a:rPr>
              <a:t>Argv[] and envp[] arguments appears to be local for one machine. Replaying ds file on another machine may not make sense.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Execve does not return on success but returns an errno on failure. How to record return values, errno and time returned. </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How to differentiate between default execve and a program which calls execve?</a:t>
            </a:r>
            <a:endParaRPr>
              <a:solidFill>
                <a:srgbClr val="000000"/>
              </a:solidFill>
            </a:endParaRPr>
          </a:p>
        </p:txBody>
      </p:sp>
      <p:sp>
        <p:nvSpPr>
          <p:cNvPr id="2379" name="Shape 23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3" name="Shape 2383"/>
        <p:cNvGrpSpPr/>
        <p:nvPr/>
      </p:nvGrpSpPr>
      <p:grpSpPr>
        <a:xfrm>
          <a:off x="0" y="0"/>
          <a:ext cx="0" cy="0"/>
          <a:chOff x="0" y="0"/>
          <a:chExt cx="0" cy="0"/>
        </a:xfrm>
      </p:grpSpPr>
      <p:sp>
        <p:nvSpPr>
          <p:cNvPr id="2384" name="Shape 23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Ioctl</a:t>
            </a:r>
            <a:endParaRPr/>
          </a:p>
        </p:txBody>
      </p:sp>
      <p:sp>
        <p:nvSpPr>
          <p:cNvPr id="2385" name="Shape 23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rgbClr val="000000"/>
              </a:buClr>
              <a:buSzPts val="1400"/>
              <a:buChar char="●"/>
            </a:pPr>
            <a:r>
              <a:rPr b="1" lang="en" sz="1400">
                <a:solidFill>
                  <a:schemeClr val="dk1"/>
                </a:solidFill>
              </a:rPr>
              <a:t>int ioctl(int fd, unsigned long request, ...);</a:t>
            </a:r>
            <a:endParaRPr sz="1400">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Strace handles all types of ioctl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Not sure how to handle all of them</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We can capture file descriptor and command number</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Difficult to record third argument (buffer) without knowing its size and type</a:t>
            </a:r>
            <a:endParaRPr>
              <a:solidFill>
                <a:srgbClr val="000000"/>
              </a:solidFill>
            </a:endParaRPr>
          </a:p>
          <a:p>
            <a:pPr indent="0" lvl="0" marL="0">
              <a:spcBef>
                <a:spcPts val="1600"/>
              </a:spcBef>
              <a:spcAft>
                <a:spcPts val="1600"/>
              </a:spcAft>
              <a:buNone/>
            </a:pPr>
            <a:r>
              <a:t/>
            </a:r>
            <a:endParaRPr>
              <a:solidFill>
                <a:srgbClr val="000000"/>
              </a:solidFill>
            </a:endParaRPr>
          </a:p>
        </p:txBody>
      </p:sp>
      <p:sp>
        <p:nvSpPr>
          <p:cNvPr id="2386" name="Shape 23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0" name="Shape 2390"/>
        <p:cNvGrpSpPr/>
        <p:nvPr/>
      </p:nvGrpSpPr>
      <p:grpSpPr>
        <a:xfrm>
          <a:off x="0" y="0"/>
          <a:ext cx="0" cy="0"/>
          <a:chOff x="0" y="0"/>
          <a:chExt cx="0" cy="0"/>
        </a:xfrm>
      </p:grpSpPr>
      <p:sp>
        <p:nvSpPr>
          <p:cNvPr id="2391" name="Shape 23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Mmap/Munmap</a:t>
            </a:r>
            <a:endParaRPr/>
          </a:p>
        </p:txBody>
      </p:sp>
      <p:sp>
        <p:nvSpPr>
          <p:cNvPr id="2392" name="Shape 23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b="1" lang="en" sz="1200">
                <a:solidFill>
                  <a:srgbClr val="502000"/>
                </a:solidFill>
                <a:latin typeface="Verdana"/>
                <a:ea typeface="Verdana"/>
                <a:cs typeface="Verdana"/>
                <a:sym typeface="Verdana"/>
              </a:rPr>
              <a:t>void *mmap(void *</a:t>
            </a:r>
            <a:r>
              <a:rPr i="1" lang="en" sz="1200">
                <a:solidFill>
                  <a:srgbClr val="006000"/>
                </a:solidFill>
                <a:latin typeface="Verdana"/>
                <a:ea typeface="Verdana"/>
                <a:cs typeface="Verdana"/>
                <a:sym typeface="Verdana"/>
              </a:rPr>
              <a:t>addr</a:t>
            </a:r>
            <a:r>
              <a:rPr b="1" lang="en" sz="1200">
                <a:solidFill>
                  <a:srgbClr val="502000"/>
                </a:solidFill>
                <a:latin typeface="Verdana"/>
                <a:ea typeface="Verdana"/>
                <a:cs typeface="Verdana"/>
                <a:sym typeface="Verdana"/>
              </a:rPr>
              <a:t>, size_t </a:t>
            </a:r>
            <a:r>
              <a:rPr i="1" lang="en" sz="1200">
                <a:solidFill>
                  <a:srgbClr val="006000"/>
                </a:solidFill>
                <a:latin typeface="Verdana"/>
                <a:ea typeface="Verdana"/>
                <a:cs typeface="Verdana"/>
                <a:sym typeface="Verdana"/>
              </a:rPr>
              <a:t>length</a:t>
            </a:r>
            <a:r>
              <a:rPr b="1" lang="en" sz="1200">
                <a:solidFill>
                  <a:srgbClr val="502000"/>
                </a:solidFill>
                <a:latin typeface="Verdana"/>
                <a:ea typeface="Verdana"/>
                <a:cs typeface="Verdana"/>
                <a:sym typeface="Verdana"/>
              </a:rPr>
              <a:t>, int </a:t>
            </a:r>
            <a:r>
              <a:rPr i="1" lang="en" sz="1200">
                <a:solidFill>
                  <a:srgbClr val="006000"/>
                </a:solidFill>
                <a:latin typeface="Verdana"/>
                <a:ea typeface="Verdana"/>
                <a:cs typeface="Verdana"/>
                <a:sym typeface="Verdana"/>
              </a:rPr>
              <a:t>prot</a:t>
            </a:r>
            <a:r>
              <a:rPr b="1" lang="en" sz="1200">
                <a:solidFill>
                  <a:srgbClr val="502000"/>
                </a:solidFill>
                <a:latin typeface="Verdana"/>
                <a:ea typeface="Verdana"/>
                <a:cs typeface="Verdana"/>
                <a:sym typeface="Verdana"/>
              </a:rPr>
              <a:t>, int </a:t>
            </a:r>
            <a:r>
              <a:rPr i="1" lang="en" sz="1200">
                <a:solidFill>
                  <a:srgbClr val="006000"/>
                </a:solidFill>
                <a:latin typeface="Verdana"/>
                <a:ea typeface="Verdana"/>
                <a:cs typeface="Verdana"/>
                <a:sym typeface="Verdana"/>
              </a:rPr>
              <a:t>flags</a:t>
            </a:r>
            <a:r>
              <a:rPr b="1" lang="en" sz="1200">
                <a:solidFill>
                  <a:srgbClr val="502000"/>
                </a:solidFill>
                <a:latin typeface="Verdana"/>
                <a:ea typeface="Verdana"/>
                <a:cs typeface="Verdana"/>
                <a:sym typeface="Verdana"/>
              </a:rPr>
              <a:t>,</a:t>
            </a:r>
            <a:br>
              <a:rPr lang="en" sz="1200">
                <a:solidFill>
                  <a:srgbClr val="181818"/>
                </a:solidFill>
                <a:latin typeface="Verdana"/>
                <a:ea typeface="Verdana"/>
                <a:cs typeface="Verdana"/>
                <a:sym typeface="Verdana"/>
              </a:rPr>
            </a:br>
            <a:r>
              <a:rPr lang="en" sz="1200">
                <a:solidFill>
                  <a:srgbClr val="181818"/>
                </a:solidFill>
                <a:latin typeface="Verdana"/>
                <a:ea typeface="Verdana"/>
                <a:cs typeface="Verdana"/>
                <a:sym typeface="Verdana"/>
              </a:rPr>
              <a:t>                  </a:t>
            </a:r>
            <a:r>
              <a:rPr b="1" lang="en" sz="1200">
                <a:solidFill>
                  <a:srgbClr val="502000"/>
                </a:solidFill>
                <a:latin typeface="Verdana"/>
                <a:ea typeface="Verdana"/>
                <a:cs typeface="Verdana"/>
                <a:sym typeface="Verdana"/>
              </a:rPr>
              <a:t>int </a:t>
            </a:r>
            <a:r>
              <a:rPr i="1" lang="en" sz="1200">
                <a:solidFill>
                  <a:srgbClr val="006000"/>
                </a:solidFill>
                <a:latin typeface="Verdana"/>
                <a:ea typeface="Verdana"/>
                <a:cs typeface="Verdana"/>
                <a:sym typeface="Verdana"/>
              </a:rPr>
              <a:t>fd</a:t>
            </a:r>
            <a:r>
              <a:rPr b="1" lang="en" sz="1200">
                <a:solidFill>
                  <a:srgbClr val="502000"/>
                </a:solidFill>
                <a:latin typeface="Verdana"/>
                <a:ea typeface="Verdana"/>
                <a:cs typeface="Verdana"/>
                <a:sym typeface="Verdana"/>
              </a:rPr>
              <a:t>, off_t </a:t>
            </a:r>
            <a:r>
              <a:rPr i="1" lang="en" sz="1200">
                <a:solidFill>
                  <a:srgbClr val="006000"/>
                </a:solidFill>
                <a:latin typeface="Verdana"/>
                <a:ea typeface="Verdana"/>
                <a:cs typeface="Verdana"/>
                <a:sym typeface="Verdana"/>
              </a:rPr>
              <a:t>offset</a:t>
            </a:r>
            <a:r>
              <a:rPr b="1" lang="en" sz="1200">
                <a:solidFill>
                  <a:srgbClr val="502000"/>
                </a:solidFill>
                <a:latin typeface="Verdana"/>
                <a:ea typeface="Verdana"/>
                <a:cs typeface="Verdana"/>
                <a:sym typeface="Verdana"/>
              </a:rPr>
              <a:t>);</a:t>
            </a:r>
            <a:br>
              <a:rPr lang="en" sz="1200">
                <a:solidFill>
                  <a:srgbClr val="181818"/>
                </a:solidFill>
                <a:latin typeface="Verdana"/>
                <a:ea typeface="Verdana"/>
                <a:cs typeface="Verdana"/>
                <a:sym typeface="Verdana"/>
              </a:rPr>
            </a:br>
            <a:r>
              <a:rPr lang="en" sz="1200">
                <a:solidFill>
                  <a:srgbClr val="181818"/>
                </a:solidFill>
                <a:latin typeface="Verdana"/>
                <a:ea typeface="Verdana"/>
                <a:cs typeface="Verdana"/>
                <a:sym typeface="Verdana"/>
              </a:rPr>
              <a:t>       </a:t>
            </a:r>
            <a:r>
              <a:rPr b="1" lang="en" sz="1200">
                <a:solidFill>
                  <a:srgbClr val="502000"/>
                </a:solidFill>
                <a:latin typeface="Verdana"/>
                <a:ea typeface="Verdana"/>
                <a:cs typeface="Verdana"/>
                <a:sym typeface="Verdana"/>
              </a:rPr>
              <a:t>int munmap(void *</a:t>
            </a:r>
            <a:r>
              <a:rPr i="1" lang="en" sz="1200">
                <a:solidFill>
                  <a:srgbClr val="006000"/>
                </a:solidFill>
                <a:latin typeface="Verdana"/>
                <a:ea typeface="Verdana"/>
                <a:cs typeface="Verdana"/>
                <a:sym typeface="Verdana"/>
              </a:rPr>
              <a:t>addr</a:t>
            </a:r>
            <a:r>
              <a:rPr b="1" lang="en" sz="1200">
                <a:solidFill>
                  <a:srgbClr val="502000"/>
                </a:solidFill>
                <a:latin typeface="Verdana"/>
                <a:ea typeface="Verdana"/>
                <a:cs typeface="Verdana"/>
                <a:sym typeface="Verdana"/>
              </a:rPr>
              <a:t>, size_t </a:t>
            </a:r>
            <a:r>
              <a:rPr i="1" lang="en" sz="1200">
                <a:solidFill>
                  <a:srgbClr val="006000"/>
                </a:solidFill>
                <a:latin typeface="Verdana"/>
                <a:ea typeface="Verdana"/>
                <a:cs typeface="Verdana"/>
                <a:sym typeface="Verdana"/>
              </a:rPr>
              <a:t>length</a:t>
            </a:r>
            <a:r>
              <a:rPr b="1" lang="en" sz="1200">
                <a:solidFill>
                  <a:srgbClr val="502000"/>
                </a:solidFill>
                <a:latin typeface="Verdana"/>
                <a:ea typeface="Verdana"/>
                <a:cs typeface="Verdana"/>
                <a:sym typeface="Verdana"/>
              </a:rPr>
              <a:t>);</a:t>
            </a:r>
            <a:endParaRPr b="1" sz="1200">
              <a:solidFill>
                <a:srgbClr val="502000"/>
              </a:solidFill>
              <a:latin typeface="Verdana"/>
              <a:ea typeface="Verdana"/>
              <a:cs typeface="Verdana"/>
              <a:sym typeface="Verdana"/>
            </a:endParaRPr>
          </a:p>
          <a:p>
            <a:pPr indent="-342900" lvl="0" marL="457200" rtl="0">
              <a:spcBef>
                <a:spcPts val="0"/>
              </a:spcBef>
              <a:spcAft>
                <a:spcPts val="0"/>
              </a:spcAft>
              <a:buClr>
                <a:srgbClr val="000000"/>
              </a:buClr>
              <a:buSzPts val="1800"/>
              <a:buChar char="●"/>
            </a:pPr>
            <a:r>
              <a:rPr lang="en">
                <a:solidFill>
                  <a:srgbClr val="000000"/>
                </a:solidFill>
              </a:rPr>
              <a:t>How to capture ‘addr’ field?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Is it okay to use the same addr while replaying?</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How do we maintain a mapping of traced and replaying addresses?</a:t>
            </a:r>
            <a:endParaRPr>
              <a:solidFill>
                <a:srgbClr val="000000"/>
              </a:solidFill>
            </a:endParaRPr>
          </a:p>
        </p:txBody>
      </p:sp>
      <p:sp>
        <p:nvSpPr>
          <p:cNvPr id="2393" name="Shape 23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7" name="Shape 2397"/>
        <p:cNvGrpSpPr/>
        <p:nvPr/>
      </p:nvGrpSpPr>
      <p:grpSpPr>
        <a:xfrm>
          <a:off x="0" y="0"/>
          <a:ext cx="0" cy="0"/>
          <a:chOff x="0" y="0"/>
          <a:chExt cx="0" cy="0"/>
        </a:xfrm>
      </p:grpSpPr>
      <p:sp>
        <p:nvSpPr>
          <p:cNvPr id="2398" name="Shape 23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Getdents</a:t>
            </a:r>
            <a:endParaRPr/>
          </a:p>
        </p:txBody>
      </p:sp>
      <p:sp>
        <p:nvSpPr>
          <p:cNvPr id="2399" name="Shape 23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Argument fields: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Descriptor</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Buffer_address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Count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Other possible fields (members of a linux_dirent structure):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Inode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Offset</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Length</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File name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File type</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We will need to handle this like we’re handling readv since there are multiple dirents</a:t>
            </a:r>
            <a:endParaRPr>
              <a:solidFill>
                <a:srgbClr val="000000"/>
              </a:solidFill>
            </a:endParaRPr>
          </a:p>
        </p:txBody>
      </p:sp>
      <p:sp>
        <p:nvSpPr>
          <p:cNvPr id="2400" name="Shape 24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4" name="Shape 2404"/>
        <p:cNvGrpSpPr/>
        <p:nvPr/>
      </p:nvGrpSpPr>
      <p:grpSpPr>
        <a:xfrm>
          <a:off x="0" y="0"/>
          <a:ext cx="0" cy="0"/>
          <a:chOff x="0" y="0"/>
          <a:chExt cx="0" cy="0"/>
        </a:xfrm>
      </p:grpSpPr>
      <p:sp>
        <p:nvSpPr>
          <p:cNvPr id="2405" name="Shape 2405"/>
          <p:cNvSpPr txBox="1"/>
          <p:nvPr>
            <p:ph type="title"/>
          </p:nvPr>
        </p:nvSpPr>
        <p:spPr>
          <a:xfrm>
            <a:off x="311700" y="1395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 and -at system calls</a:t>
            </a:r>
            <a:endParaRPr/>
          </a:p>
        </p:txBody>
      </p:sp>
      <p:sp>
        <p:nvSpPr>
          <p:cNvPr id="2406" name="Shape 2406"/>
          <p:cNvSpPr txBox="1"/>
          <p:nvPr>
            <p:ph idx="1" type="body"/>
          </p:nvPr>
        </p:nvSpPr>
        <p:spPr>
          <a:xfrm>
            <a:off x="311700" y="771900"/>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Some of the command line commands use these instead of the more general calls (i.e. unlinkat, fstatat, etc.)</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-at calls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Can be recorded easily in the same way we record other calls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We can implement them in the replayer by creating a child class of the more general system call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 calls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Can be recorded easily in the same way we record other calls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To implement them in the replayer we need to either:</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Create a separate class for each (i.e. have chmod and fchmod in separate files) </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Or alter the parent class so that it’s more basic and have both calls derive from that (i.e. have a BasicChmod class which chmod and fchmod are children of)</a:t>
            </a:r>
            <a:endParaRPr>
              <a:solidFill>
                <a:srgbClr val="000000"/>
              </a:solidFill>
            </a:endParaRPr>
          </a:p>
          <a:p>
            <a:pPr indent="-317500" lvl="3" marL="1828800" rtl="0">
              <a:spcBef>
                <a:spcPts val="0"/>
              </a:spcBef>
              <a:spcAft>
                <a:spcPts val="0"/>
              </a:spcAft>
              <a:buClr>
                <a:srgbClr val="000000"/>
              </a:buClr>
              <a:buSzPts val="1400"/>
              <a:buChar char="●"/>
            </a:pPr>
            <a:r>
              <a:rPr lang="en">
                <a:solidFill>
                  <a:srgbClr val="000000"/>
                </a:solidFill>
              </a:rPr>
              <a:t>These calls don’t have many parameters/fields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The -at system calls are often passed the AT_FDCWD macro</a:t>
            </a:r>
            <a:endParaRPr>
              <a:solidFill>
                <a:srgbClr val="000000"/>
              </a:solidFill>
            </a:endParaRPr>
          </a:p>
          <a:p>
            <a:pPr indent="-317500" lvl="1" marL="914400">
              <a:spcBef>
                <a:spcPts val="0"/>
              </a:spcBef>
              <a:spcAft>
                <a:spcPts val="0"/>
              </a:spcAft>
              <a:buClr>
                <a:srgbClr val="000000"/>
              </a:buClr>
              <a:buSzPts val="1400"/>
              <a:buChar char="○"/>
            </a:pPr>
            <a:r>
              <a:rPr lang="en">
                <a:solidFill>
                  <a:srgbClr val="000000"/>
                </a:solidFill>
              </a:rPr>
              <a:t>If we aren’t in the same directory when we replay calls like this, then we’ll get different behavior</a:t>
            </a:r>
            <a:endParaRPr>
              <a:solidFill>
                <a:srgbClr val="000000"/>
              </a:solidFill>
            </a:endParaRPr>
          </a:p>
        </p:txBody>
      </p:sp>
      <p:sp>
        <p:nvSpPr>
          <p:cNvPr id="2407" name="Shape 24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1" name="Shape 2411"/>
        <p:cNvGrpSpPr/>
        <p:nvPr/>
      </p:nvGrpSpPr>
      <p:grpSpPr>
        <a:xfrm>
          <a:off x="0" y="0"/>
          <a:ext cx="0" cy="0"/>
          <a:chOff x="0" y="0"/>
          <a:chExt cx="0" cy="0"/>
        </a:xfrm>
      </p:grpSpPr>
      <p:sp>
        <p:nvSpPr>
          <p:cNvPr id="2412" name="Shape 24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 DO’s for next week</a:t>
            </a:r>
            <a:endParaRPr/>
          </a:p>
        </p:txBody>
      </p:sp>
      <p:sp>
        <p:nvSpPr>
          <p:cNvPr id="2413" name="Shape 24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Nina</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Fix fcntl, commit</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Getdents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Ioctl (general form)</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Shubhi</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Exit</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Non-terminating/non-replayable system call handling</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Execve plan</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Both</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Outline project presentation</a:t>
            </a:r>
            <a:endParaRPr>
              <a:solidFill>
                <a:srgbClr val="000000"/>
              </a:solidFill>
            </a:endParaRPr>
          </a:p>
        </p:txBody>
      </p:sp>
      <p:sp>
        <p:nvSpPr>
          <p:cNvPr id="2414" name="Shape 24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2418" name="Shape 2418"/>
        <p:cNvGrpSpPr/>
        <p:nvPr/>
      </p:nvGrpSpPr>
      <p:grpSpPr>
        <a:xfrm>
          <a:off x="0" y="0"/>
          <a:ext cx="0" cy="0"/>
          <a:chOff x="0" y="0"/>
          <a:chExt cx="0" cy="0"/>
        </a:xfrm>
      </p:grpSpPr>
      <p:sp>
        <p:nvSpPr>
          <p:cNvPr id="2419" name="Shape 24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2420" name="Shape 24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July 25, 2016</a:t>
            </a:r>
            <a:endParaRPr/>
          </a:p>
        </p:txBody>
      </p:sp>
      <p:sp>
        <p:nvSpPr>
          <p:cNvPr id="2421" name="Shape 24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Next Week Work</a:t>
            </a:r>
            <a:endParaRPr/>
          </a:p>
        </p:txBody>
      </p:sp>
      <p:sp>
        <p:nvSpPr>
          <p:cNvPr id="292" name="Shape 2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rgbClr val="222222"/>
                </a:solidFill>
              </a:rPr>
              <a:t>Handle Open system call with three parameters: currently we only handle two parameters.</a:t>
            </a:r>
            <a:endParaRPr>
              <a:solidFill>
                <a:srgbClr val="222222"/>
              </a:solidFill>
            </a:endParaRPr>
          </a:p>
          <a:p>
            <a:pPr indent="0" lvl="0" marL="0">
              <a:spcBef>
                <a:spcPts val="1600"/>
              </a:spcBef>
              <a:spcAft>
                <a:spcPts val="1600"/>
              </a:spcAft>
              <a:buNone/>
            </a:pPr>
            <a:r>
              <a:t/>
            </a:r>
            <a:endParaRPr/>
          </a:p>
        </p:txBody>
      </p:sp>
      <p:sp>
        <p:nvSpPr>
          <p:cNvPr id="293" name="Shape 2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5" name="Shape 2425"/>
        <p:cNvGrpSpPr/>
        <p:nvPr/>
      </p:nvGrpSpPr>
      <p:grpSpPr>
        <a:xfrm>
          <a:off x="0" y="0"/>
          <a:ext cx="0" cy="0"/>
          <a:chOff x="0" y="0"/>
          <a:chExt cx="0" cy="0"/>
        </a:xfrm>
      </p:grpSpPr>
      <p:sp>
        <p:nvSpPr>
          <p:cNvPr id="2426" name="Shape 2426"/>
          <p:cNvSpPr txBox="1"/>
          <p:nvPr>
            <p:ph type="title"/>
          </p:nvPr>
        </p:nvSpPr>
        <p:spPr>
          <a:xfrm>
            <a:off x="107075" y="1102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2427" name="Shape 2427"/>
          <p:cNvSpPr txBox="1"/>
          <p:nvPr>
            <p:ph idx="1" type="body"/>
          </p:nvPr>
        </p:nvSpPr>
        <p:spPr>
          <a:xfrm>
            <a:off x="58625" y="762501"/>
            <a:ext cx="8617500" cy="4198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New System Calls Supported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isReplayable(), compare errno and return values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Function Pointers for makeSysCallArgsMap functions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Fixed Bugs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ioctl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mmap system call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Presentation Slides and Documentation</a:t>
            </a:r>
            <a:endParaRPr>
              <a:solidFill>
                <a:srgbClr val="000000"/>
              </a:solidFill>
            </a:endParaRPr>
          </a:p>
        </p:txBody>
      </p:sp>
      <p:sp>
        <p:nvSpPr>
          <p:cNvPr id="2428" name="Shape 24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2" name="Shape 2432"/>
        <p:cNvGrpSpPr/>
        <p:nvPr/>
      </p:nvGrpSpPr>
      <p:grpSpPr>
        <a:xfrm>
          <a:off x="0" y="0"/>
          <a:ext cx="0" cy="0"/>
          <a:chOff x="0" y="0"/>
          <a:chExt cx="0" cy="0"/>
        </a:xfrm>
      </p:grpSpPr>
      <p:sp>
        <p:nvSpPr>
          <p:cNvPr id="2433" name="Shape 24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New System Calls</a:t>
            </a:r>
            <a:endParaRPr/>
          </a:p>
        </p:txBody>
      </p:sp>
      <p:sp>
        <p:nvSpPr>
          <p:cNvPr id="2434" name="Shape 24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Added support for following system calls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_exit</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execve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getdents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unlinkat</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openat</a:t>
            </a:r>
            <a:endParaRPr>
              <a:solidFill>
                <a:srgbClr val="000000"/>
              </a:solidFill>
            </a:endParaRPr>
          </a:p>
          <a:p>
            <a:pPr indent="-317500" lvl="1" marL="914400">
              <a:spcBef>
                <a:spcPts val="0"/>
              </a:spcBef>
              <a:spcAft>
                <a:spcPts val="0"/>
              </a:spcAft>
              <a:buClr>
                <a:srgbClr val="000000"/>
              </a:buClr>
              <a:buSzPts val="1400"/>
              <a:buChar char="○"/>
            </a:pPr>
            <a:r>
              <a:rPr lang="en">
                <a:solidFill>
                  <a:srgbClr val="000000"/>
                </a:solidFill>
              </a:rPr>
              <a:t>mmap</a:t>
            </a:r>
            <a:endParaRPr>
              <a:solidFill>
                <a:srgbClr val="000000"/>
              </a:solidFill>
            </a:endParaRPr>
          </a:p>
        </p:txBody>
      </p:sp>
      <p:sp>
        <p:nvSpPr>
          <p:cNvPr id="2435" name="Shape 24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9" name="Shape 2439"/>
        <p:cNvGrpSpPr/>
        <p:nvPr/>
      </p:nvGrpSpPr>
      <p:grpSpPr>
        <a:xfrm>
          <a:off x="0" y="0"/>
          <a:ext cx="0" cy="0"/>
          <a:chOff x="0" y="0"/>
          <a:chExt cx="0" cy="0"/>
        </a:xfrm>
      </p:grpSpPr>
      <p:sp>
        <p:nvSpPr>
          <p:cNvPr id="2440" name="Shape 24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isReplayable(), compare errno and return values</a:t>
            </a:r>
            <a:endParaRPr/>
          </a:p>
        </p:txBody>
      </p:sp>
      <p:sp>
        <p:nvSpPr>
          <p:cNvPr id="2441" name="Shape 24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isReplayable()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Added isReplayable() function in SystemCallTraceReplayModule class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This function returns true if the system call is replayed by our replayer</a:t>
            </a:r>
            <a:br>
              <a:rPr lang="en">
                <a:solidFill>
                  <a:srgbClr val="000000"/>
                </a:solidFill>
              </a:rPr>
            </a:b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Compare errno and return values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These values are compared only if the system call is being replayed.</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If (isReplayable)</a:t>
            </a:r>
            <a:br>
              <a:rPr lang="en">
                <a:solidFill>
                  <a:srgbClr val="000000"/>
                </a:solidFill>
              </a:rPr>
            </a:br>
            <a:r>
              <a:rPr lang="en">
                <a:solidFill>
                  <a:srgbClr val="000000"/>
                </a:solidFill>
              </a:rPr>
              <a:t>  then, compare_retval_and_errno()</a:t>
            </a:r>
            <a:endParaRPr>
              <a:solidFill>
                <a:srgbClr val="000000"/>
              </a:solidFill>
            </a:endParaRPr>
          </a:p>
        </p:txBody>
      </p:sp>
      <p:sp>
        <p:nvSpPr>
          <p:cNvPr id="2442" name="Shape 24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6" name="Shape 2446"/>
        <p:cNvGrpSpPr/>
        <p:nvPr/>
      </p:nvGrpSpPr>
      <p:grpSpPr>
        <a:xfrm>
          <a:off x="0" y="0"/>
          <a:ext cx="0" cy="0"/>
          <a:chOff x="0" y="0"/>
          <a:chExt cx="0" cy="0"/>
        </a:xfrm>
      </p:grpSpPr>
      <p:sp>
        <p:nvSpPr>
          <p:cNvPr id="2447" name="Shape 2447"/>
          <p:cNvSpPr txBox="1"/>
          <p:nvPr>
            <p:ph type="title"/>
          </p:nvPr>
        </p:nvSpPr>
        <p:spPr>
          <a:xfrm>
            <a:off x="91038" y="864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Function Pointers for makeSysCallArgsMap function</a:t>
            </a:r>
            <a:endParaRPr/>
          </a:p>
        </p:txBody>
      </p:sp>
      <p:sp>
        <p:nvSpPr>
          <p:cNvPr id="2448" name="Shape 2448"/>
          <p:cNvSpPr txBox="1"/>
          <p:nvPr>
            <p:ph idx="1" type="body"/>
          </p:nvPr>
        </p:nvSpPr>
        <p:spPr>
          <a:xfrm>
            <a:off x="91050" y="659125"/>
            <a:ext cx="8930100" cy="43977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Defined function pointer type for system call args map</a:t>
            </a:r>
            <a:br>
              <a:rPr lang="en">
                <a:solidFill>
                  <a:srgbClr val="000000"/>
                </a:solidFill>
              </a:rPr>
            </a:b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Defined map which stores mapping of sys call name  and address of its corresponding sys call args map function.</a:t>
            </a:r>
            <a:br>
              <a:rPr lang="en">
                <a:solidFill>
                  <a:srgbClr val="000000"/>
                </a:solidFill>
              </a:rPr>
            </a:br>
            <a:br>
              <a:rPr lang="en">
                <a:solidFill>
                  <a:srgbClr val="000000"/>
                </a:solidFill>
              </a:rPr>
            </a:b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Added makeArgsFuncPtrTable()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Called in Contsructor of DataSeriesOutputModule class.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Initializes map with &lt;syscall_name, address of ArgsMap function&gt;</a:t>
            </a:r>
            <a:endParaRPr>
              <a:solidFill>
                <a:srgbClr val="000000"/>
              </a:solidFill>
            </a:endParaRPr>
          </a:p>
          <a:p>
            <a:pPr indent="-342900" lvl="0" marL="457200" rtl="0">
              <a:spcBef>
                <a:spcPts val="0"/>
              </a:spcBef>
              <a:spcAft>
                <a:spcPts val="0"/>
              </a:spcAft>
              <a:buClr>
                <a:schemeClr val="dk1"/>
              </a:buClr>
              <a:buSzPts val="1800"/>
              <a:buChar char="●"/>
            </a:pPr>
            <a:r>
              <a:rPr lang="en">
                <a:solidFill>
                  <a:schemeClr val="dk1"/>
                </a:solidFill>
              </a:rPr>
              <a:t>Removed long chain of if-else for makeSysCallArgsMap function</a:t>
            </a:r>
            <a:endParaRPr>
              <a:solidFill>
                <a:schemeClr val="dk1"/>
              </a:solidFill>
            </a:endParaRPr>
          </a:p>
          <a:p>
            <a:pPr indent="-342900" lvl="0" marL="457200" rtl="0">
              <a:spcBef>
                <a:spcPts val="0"/>
              </a:spcBef>
              <a:spcAft>
                <a:spcPts val="0"/>
              </a:spcAft>
              <a:buClr>
                <a:srgbClr val="000000"/>
              </a:buClr>
              <a:buSzPts val="1800"/>
              <a:buChar char="●"/>
            </a:pPr>
            <a:r>
              <a:rPr lang="en">
                <a:solidFill>
                  <a:srgbClr val="000000"/>
                </a:solidFill>
              </a:rPr>
              <a:t>Now code if simplified to:</a:t>
            </a:r>
            <a:br>
              <a:rPr lang="en">
                <a:solidFill>
                  <a:srgbClr val="000000"/>
                </a:solidFill>
              </a:rPr>
            </a:br>
            <a:r>
              <a:rPr lang="en">
                <a:solidFill>
                  <a:srgbClr val="000000"/>
                </a:solidFill>
              </a:rPr>
              <a:t>	</a:t>
            </a:r>
            <a:r>
              <a:rPr lang="en" sz="1400">
                <a:solidFill>
                  <a:srgbClr val="000000"/>
                </a:solidFill>
              </a:rPr>
              <a:t>If (syscall_name is in map), then, call function mapped to map[syscall_name]</a:t>
            </a:r>
            <a:br>
              <a:rPr lang="en">
                <a:solidFill>
                  <a:srgbClr val="000000"/>
                </a:solidFill>
              </a:rPr>
            </a:br>
            <a:endParaRPr>
              <a:solidFill>
                <a:srgbClr val="000000"/>
              </a:solidFill>
            </a:endParaRPr>
          </a:p>
        </p:txBody>
      </p:sp>
      <p:sp>
        <p:nvSpPr>
          <p:cNvPr id="2449" name="Shape 24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450" name="Shape 2450"/>
          <p:cNvPicPr preferRelativeResize="0"/>
          <p:nvPr/>
        </p:nvPicPr>
        <p:blipFill>
          <a:blip r:embed="rId3">
            <a:alphaModFix/>
          </a:blip>
          <a:stretch>
            <a:fillRect/>
          </a:stretch>
        </p:blipFill>
        <p:spPr>
          <a:xfrm>
            <a:off x="399975" y="1055050"/>
            <a:ext cx="8072475" cy="771525"/>
          </a:xfrm>
          <a:prstGeom prst="rect">
            <a:avLst/>
          </a:prstGeom>
          <a:noFill/>
          <a:ln>
            <a:noFill/>
          </a:ln>
        </p:spPr>
      </p:pic>
      <p:pic>
        <p:nvPicPr>
          <p:cNvPr id="2451" name="Shape 2451"/>
          <p:cNvPicPr preferRelativeResize="0"/>
          <p:nvPr/>
        </p:nvPicPr>
        <p:blipFill>
          <a:blip r:embed="rId4">
            <a:alphaModFix/>
          </a:blip>
          <a:stretch>
            <a:fillRect/>
          </a:stretch>
        </p:blipFill>
        <p:spPr>
          <a:xfrm>
            <a:off x="703375" y="2729200"/>
            <a:ext cx="7378650" cy="533400"/>
          </a:xfrm>
          <a:prstGeom prst="rect">
            <a:avLst/>
          </a:prstGeom>
          <a:noFill/>
          <a:ln>
            <a:noFill/>
          </a:ln>
        </p:spPr>
      </p:pic>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5" name="Shape 2455"/>
        <p:cNvGrpSpPr/>
        <p:nvPr/>
      </p:nvGrpSpPr>
      <p:grpSpPr>
        <a:xfrm>
          <a:off x="0" y="0"/>
          <a:ext cx="0" cy="0"/>
          <a:chOff x="0" y="0"/>
          <a:chExt cx="0" cy="0"/>
        </a:xfrm>
      </p:grpSpPr>
      <p:sp>
        <p:nvSpPr>
          <p:cNvPr id="2456" name="Shape 24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Fixed Bugs</a:t>
            </a:r>
            <a:endParaRPr/>
          </a:p>
        </p:txBody>
      </p:sp>
      <p:sp>
        <p:nvSpPr>
          <p:cNvPr id="2457" name="Shape 24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Strace2ds-library</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Pathname bug</a:t>
            </a:r>
            <a:r>
              <a:rPr lang="en" sz="950">
                <a:solidFill>
                  <a:srgbClr val="222222"/>
                </a:solidFill>
                <a:highlight>
                  <a:srgbClr val="FFFFFF"/>
                </a:highlight>
              </a:rPr>
              <a:t> </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Strlen does not count the terminating null character</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Added 1 to its length to get the full pathname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SysCall replayer</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File descriptors issue</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Added mapping of STDIN, STDOUT, STDOUT, AT_FDCWD to itself </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Printing of Return value</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Return type should be printed as ‘int64_t’ instead of ‘int’</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Printing of Byte field</a:t>
            </a:r>
            <a:endParaRPr>
              <a:solidFill>
                <a:srgbClr val="000000"/>
              </a:solidFill>
            </a:endParaRPr>
          </a:p>
          <a:p>
            <a:pPr indent="-317500" lvl="2" marL="1371600">
              <a:spcBef>
                <a:spcPts val="0"/>
              </a:spcBef>
              <a:spcAft>
                <a:spcPts val="0"/>
              </a:spcAft>
              <a:buClr>
                <a:srgbClr val="000000"/>
              </a:buClr>
              <a:buSzPts val="1400"/>
              <a:buChar char="■"/>
            </a:pPr>
            <a:r>
              <a:rPr lang="en">
                <a:solidFill>
                  <a:srgbClr val="000000"/>
                </a:solidFill>
              </a:rPr>
              <a:t>Needs to be converted to unsigned int to print the numeric value accurately</a:t>
            </a:r>
            <a:endParaRPr>
              <a:solidFill>
                <a:srgbClr val="000000"/>
              </a:solidFill>
            </a:endParaRPr>
          </a:p>
        </p:txBody>
      </p:sp>
      <p:sp>
        <p:nvSpPr>
          <p:cNvPr id="2458" name="Shape 24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2" name="Shape 2462"/>
        <p:cNvGrpSpPr/>
        <p:nvPr/>
      </p:nvGrpSpPr>
      <p:grpSpPr>
        <a:xfrm>
          <a:off x="0" y="0"/>
          <a:ext cx="0" cy="0"/>
          <a:chOff x="0" y="0"/>
          <a:chExt cx="0" cy="0"/>
        </a:xfrm>
      </p:grpSpPr>
      <p:sp>
        <p:nvSpPr>
          <p:cNvPr id="2463" name="Shape 24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ioctl - I</a:t>
            </a:r>
            <a:endParaRPr/>
          </a:p>
        </p:txBody>
      </p:sp>
      <p:sp>
        <p:nvSpPr>
          <p:cNvPr id="2464" name="Shape 24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Created ds_set_ioctl_size() and ds_get_ioctl_size() functions in wrapper code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Call setIoctlSize() and getIoctlSize() functions in DataSeriesOutputModule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Private member variable ioctl_size_</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This seems to work</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Added fields “ioctl_buffer” and “buffer_size” to table, SNIA doc for ioctl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Replayer verbose mode: printing only descriptor and request #</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The actual parameter passed to the system call is probably an address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We can’t print the buffer data since we don’t know the type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Should we print the buffer size?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Will need to go through all of the ioctl calls supported by strace and insert #ifdef’ed ds_set_ioctl_size(...) statements</a:t>
            </a:r>
            <a:endParaRPr>
              <a:solidFill>
                <a:srgbClr val="000000"/>
              </a:solidFill>
            </a:endParaRPr>
          </a:p>
        </p:txBody>
      </p:sp>
      <p:sp>
        <p:nvSpPr>
          <p:cNvPr id="2465" name="Shape 24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9" name="Shape 2469"/>
        <p:cNvGrpSpPr/>
        <p:nvPr/>
      </p:nvGrpSpPr>
      <p:grpSpPr>
        <a:xfrm>
          <a:off x="0" y="0"/>
          <a:ext cx="0" cy="0"/>
          <a:chOff x="0" y="0"/>
          <a:chExt cx="0" cy="0"/>
        </a:xfrm>
      </p:grpSpPr>
      <p:sp>
        <p:nvSpPr>
          <p:cNvPr id="2470" name="Shape 24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ioctl - II</a:t>
            </a:r>
            <a:endParaRPr/>
          </a:p>
        </p:txBody>
      </p:sp>
      <p:sp>
        <p:nvSpPr>
          <p:cNvPr id="2471" name="Shape 24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Clr>
                <a:schemeClr val="dk1"/>
              </a:buClr>
              <a:buSzPts val="1800"/>
              <a:buChar char="●"/>
            </a:pPr>
            <a:r>
              <a:rPr lang="en">
                <a:solidFill>
                  <a:schemeClr val="dk1"/>
                </a:solidFill>
              </a:rPr>
              <a:t>Unsure how to test ioctl</a:t>
            </a:r>
            <a:endParaRPr>
              <a:solidFill>
                <a:schemeClr val="dk1"/>
              </a:solidFill>
            </a:endParaRPr>
          </a:p>
          <a:p>
            <a:pPr indent="-342900" lvl="1" marL="914400">
              <a:spcBef>
                <a:spcPts val="0"/>
              </a:spcBef>
              <a:spcAft>
                <a:spcPts val="0"/>
              </a:spcAft>
              <a:buClr>
                <a:schemeClr val="dk1"/>
              </a:buClr>
              <a:buSzPts val="1800"/>
              <a:buChar char="○"/>
            </a:pPr>
            <a:r>
              <a:rPr lang="en">
                <a:solidFill>
                  <a:schemeClr val="dk1"/>
                </a:solidFill>
              </a:rPr>
              <a:t>Called for rm (and rm -r) and we can replay that ioctl call successfully</a:t>
            </a:r>
            <a:endParaRPr>
              <a:solidFill>
                <a:schemeClr val="dk1"/>
              </a:solidFill>
            </a:endParaRPr>
          </a:p>
          <a:p>
            <a:pPr indent="-317500" lvl="1" marL="914400">
              <a:spcBef>
                <a:spcPts val="0"/>
              </a:spcBef>
              <a:spcAft>
                <a:spcPts val="0"/>
              </a:spcAft>
              <a:buClr>
                <a:schemeClr val="dk1"/>
              </a:buClr>
              <a:buSzPts val="1400"/>
              <a:buChar char="○"/>
            </a:pPr>
            <a:r>
              <a:rPr lang="en">
                <a:solidFill>
                  <a:schemeClr val="dk1"/>
                </a:solidFill>
              </a:rPr>
              <a:t>Called a few times for ls, ls -l and some of those replay successfully</a:t>
            </a:r>
            <a:endParaRPr>
              <a:solidFill>
                <a:schemeClr val="dk1"/>
              </a:solidFill>
            </a:endParaRPr>
          </a:p>
          <a:p>
            <a:pPr indent="-317500" lvl="2" marL="1371600">
              <a:spcBef>
                <a:spcPts val="0"/>
              </a:spcBef>
              <a:spcAft>
                <a:spcPts val="0"/>
              </a:spcAft>
              <a:buClr>
                <a:schemeClr val="dk1"/>
              </a:buClr>
              <a:buSzPts val="1400"/>
              <a:buChar char="■"/>
            </a:pPr>
            <a:r>
              <a:rPr lang="en">
                <a:solidFill>
                  <a:schemeClr val="dk1"/>
                </a:solidFill>
              </a:rPr>
              <a:t>For ls -l: Some were initially called on a socket created with the system call socket(), so they give an EBADF error upon replay (this is also true for a few system calls other than ioctl)</a:t>
            </a:r>
            <a:endParaRPr>
              <a:solidFill>
                <a:schemeClr val="dk1"/>
              </a:solidFill>
            </a:endParaRPr>
          </a:p>
          <a:p>
            <a:pPr indent="-317500" lvl="1" marL="914400">
              <a:spcBef>
                <a:spcPts val="0"/>
              </a:spcBef>
              <a:spcAft>
                <a:spcPts val="0"/>
              </a:spcAft>
              <a:buClr>
                <a:schemeClr val="dk1"/>
              </a:buClr>
              <a:buSzPts val="1400"/>
              <a:buChar char="○"/>
            </a:pPr>
            <a:r>
              <a:rPr lang="en">
                <a:solidFill>
                  <a:schemeClr val="dk1"/>
                </a:solidFill>
              </a:rPr>
              <a:t>All of the ioctl requests called by these utilities are located in term.c (strace), so they’re in one specific subset of all possible ioctl requests</a:t>
            </a:r>
            <a:endParaRPr>
              <a:solidFill>
                <a:schemeClr val="dk1"/>
              </a:solidFill>
            </a:endParaRPr>
          </a:p>
          <a:p>
            <a:pPr indent="0" lvl="0" marL="0">
              <a:spcBef>
                <a:spcPts val="1600"/>
              </a:spcBef>
              <a:spcAft>
                <a:spcPts val="1600"/>
              </a:spcAft>
              <a:buNone/>
            </a:pPr>
            <a:r>
              <a:t/>
            </a:r>
            <a:endParaRPr/>
          </a:p>
        </p:txBody>
      </p:sp>
      <p:sp>
        <p:nvSpPr>
          <p:cNvPr id="2472" name="Shape 24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6" name="Shape 2476"/>
        <p:cNvGrpSpPr/>
        <p:nvPr/>
      </p:nvGrpSpPr>
      <p:grpSpPr>
        <a:xfrm>
          <a:off x="0" y="0"/>
          <a:ext cx="0" cy="0"/>
          <a:chOff x="0" y="0"/>
          <a:chExt cx="0" cy="0"/>
        </a:xfrm>
      </p:grpSpPr>
      <p:sp>
        <p:nvSpPr>
          <p:cNvPr id="2477" name="Shape 24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Mmap system call</a:t>
            </a:r>
            <a:endParaRPr/>
          </a:p>
        </p:txBody>
      </p:sp>
      <p:sp>
        <p:nvSpPr>
          <p:cNvPr id="2478" name="Shape 24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Added support for mmap system call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SNIA document mentions only about MAP_FIXED, MAP_PRIVATE and MAP_SHARED flags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However, both man page and strace mentions about many other system calls.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Seems some of the missing flags from SNIA document are commonly used.</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Hence, added support for more flags from man page and updated the SNIA document.</a:t>
            </a:r>
            <a:endParaRPr>
              <a:solidFill>
                <a:srgbClr val="000000"/>
              </a:solidFill>
            </a:endParaRPr>
          </a:p>
        </p:txBody>
      </p:sp>
      <p:sp>
        <p:nvSpPr>
          <p:cNvPr id="2479" name="Shape 24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3" name="Shape 2483"/>
        <p:cNvGrpSpPr/>
        <p:nvPr/>
      </p:nvGrpSpPr>
      <p:grpSpPr>
        <a:xfrm>
          <a:off x="0" y="0"/>
          <a:ext cx="0" cy="0"/>
          <a:chOff x="0" y="0"/>
          <a:chExt cx="0" cy="0"/>
        </a:xfrm>
      </p:grpSpPr>
      <p:sp>
        <p:nvSpPr>
          <p:cNvPr id="2484" name="Shape 24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Presentation Slides and Documentation</a:t>
            </a:r>
            <a:endParaRPr/>
          </a:p>
        </p:txBody>
      </p:sp>
      <p:sp>
        <p:nvSpPr>
          <p:cNvPr id="2485" name="Shape 24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Worked on presentation slides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Worked on README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Updated SNIA document</a:t>
            </a:r>
            <a:endParaRPr>
              <a:solidFill>
                <a:srgbClr val="000000"/>
              </a:solidFill>
            </a:endParaRPr>
          </a:p>
        </p:txBody>
      </p:sp>
      <p:sp>
        <p:nvSpPr>
          <p:cNvPr id="2486" name="Shape 24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0" name="Shape 2490"/>
        <p:cNvGrpSpPr/>
        <p:nvPr/>
      </p:nvGrpSpPr>
      <p:grpSpPr>
        <a:xfrm>
          <a:off x="0" y="0"/>
          <a:ext cx="0" cy="0"/>
          <a:chOff x="0" y="0"/>
          <a:chExt cx="0" cy="0"/>
        </a:xfrm>
      </p:grpSpPr>
      <p:sp>
        <p:nvSpPr>
          <p:cNvPr id="2491" name="Shape 24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 DO’s for next week</a:t>
            </a:r>
            <a:endParaRPr>
              <a:solidFill>
                <a:srgbClr val="000000"/>
              </a:solidFill>
            </a:endParaRPr>
          </a:p>
        </p:txBody>
      </p:sp>
      <p:sp>
        <p:nvSpPr>
          <p:cNvPr id="2492" name="Shape 24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Clr>
                <a:srgbClr val="000000"/>
              </a:buClr>
              <a:buSzPts val="1800"/>
              <a:buChar char="●"/>
            </a:pPr>
            <a:r>
              <a:t/>
            </a:r>
            <a:endParaRPr>
              <a:solidFill>
                <a:srgbClr val="000000"/>
              </a:solidFill>
            </a:endParaRPr>
          </a:p>
        </p:txBody>
      </p:sp>
      <p:sp>
        <p:nvSpPr>
          <p:cNvPr id="2493" name="Shape 24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297" name="Shape 297"/>
        <p:cNvGrpSpPr/>
        <p:nvPr/>
      </p:nvGrpSpPr>
      <p:grpSpPr>
        <a:xfrm>
          <a:off x="0" y="0"/>
          <a:ext cx="0" cy="0"/>
          <a:chOff x="0" y="0"/>
          <a:chExt cx="0" cy="0"/>
        </a:xfrm>
      </p:grpSpPr>
      <p:sp>
        <p:nvSpPr>
          <p:cNvPr id="298" name="Shape 29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299" name="Shape 29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November 19, 2015</a:t>
            </a:r>
            <a:endParaRPr/>
          </a:p>
        </p:txBody>
      </p:sp>
      <p:sp>
        <p:nvSpPr>
          <p:cNvPr id="300" name="Shape 3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2497" name="Shape 2497"/>
        <p:cNvGrpSpPr/>
        <p:nvPr/>
      </p:nvGrpSpPr>
      <p:grpSpPr>
        <a:xfrm>
          <a:off x="0" y="0"/>
          <a:ext cx="0" cy="0"/>
          <a:chOff x="0" y="0"/>
          <a:chExt cx="0" cy="0"/>
        </a:xfrm>
      </p:grpSpPr>
      <p:sp>
        <p:nvSpPr>
          <p:cNvPr id="2498" name="Shape 249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2499" name="Shape 249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August 02, 2016</a:t>
            </a:r>
            <a:endParaRPr/>
          </a:p>
        </p:txBody>
      </p:sp>
      <p:sp>
        <p:nvSpPr>
          <p:cNvPr id="2500" name="Shape 25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4" name="Shape 2504"/>
        <p:cNvGrpSpPr/>
        <p:nvPr/>
      </p:nvGrpSpPr>
      <p:grpSpPr>
        <a:xfrm>
          <a:off x="0" y="0"/>
          <a:ext cx="0" cy="0"/>
          <a:chOff x="0" y="0"/>
          <a:chExt cx="0" cy="0"/>
        </a:xfrm>
      </p:grpSpPr>
      <p:sp>
        <p:nvSpPr>
          <p:cNvPr id="2505" name="Shape 2505"/>
          <p:cNvSpPr txBox="1"/>
          <p:nvPr>
            <p:ph type="title"/>
          </p:nvPr>
        </p:nvSpPr>
        <p:spPr>
          <a:xfrm>
            <a:off x="107075" y="1102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2506" name="Shape 2506"/>
          <p:cNvSpPr txBox="1"/>
          <p:nvPr>
            <p:ph idx="1" type="body"/>
          </p:nvPr>
        </p:nvSpPr>
        <p:spPr>
          <a:xfrm>
            <a:off x="58625" y="762501"/>
            <a:ext cx="8617500" cy="4198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New System Calls Supported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Syscall Replayer - changes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Fsl- strace and </a:t>
            </a:r>
            <a:r>
              <a:rPr lang="en">
                <a:solidFill>
                  <a:schemeClr val="dk1"/>
                </a:solidFill>
              </a:rPr>
              <a:t>Strace2ds- library</a:t>
            </a:r>
            <a:r>
              <a:rPr lang="en">
                <a:solidFill>
                  <a:srgbClr val="000000"/>
                </a:solidFill>
              </a:rPr>
              <a:t> changes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Test Results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Minutes of meeting with Prof Geoff</a:t>
            </a:r>
            <a:endParaRPr>
              <a:solidFill>
                <a:srgbClr val="000000"/>
              </a:solidFill>
            </a:endParaRPr>
          </a:p>
        </p:txBody>
      </p:sp>
      <p:sp>
        <p:nvSpPr>
          <p:cNvPr id="2507" name="Shape 25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1" name="Shape 2511"/>
        <p:cNvGrpSpPr/>
        <p:nvPr/>
      </p:nvGrpSpPr>
      <p:grpSpPr>
        <a:xfrm>
          <a:off x="0" y="0"/>
          <a:ext cx="0" cy="0"/>
          <a:chOff x="0" y="0"/>
          <a:chExt cx="0" cy="0"/>
        </a:xfrm>
      </p:grpSpPr>
      <p:sp>
        <p:nvSpPr>
          <p:cNvPr id="2512" name="Shape 25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New System Calls Supported</a:t>
            </a:r>
            <a:endParaRPr/>
          </a:p>
        </p:txBody>
      </p:sp>
      <p:sp>
        <p:nvSpPr>
          <p:cNvPr id="2513" name="Shape 25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Added support for following system calls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munmap</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linkat</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fchmod</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utimensat</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mkdirat</a:t>
            </a:r>
            <a:endParaRPr>
              <a:solidFill>
                <a:schemeClr val="dk1"/>
              </a:solidFill>
            </a:endParaRPr>
          </a:p>
          <a:p>
            <a:pPr indent="0" lvl="0" marL="0">
              <a:spcBef>
                <a:spcPts val="1600"/>
              </a:spcBef>
              <a:spcAft>
                <a:spcPts val="1600"/>
              </a:spcAft>
              <a:buNone/>
            </a:pPr>
            <a:r>
              <a:t/>
            </a:r>
            <a:endParaRPr/>
          </a:p>
        </p:txBody>
      </p:sp>
      <p:sp>
        <p:nvSpPr>
          <p:cNvPr id="2514" name="Shape 25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8" name="Shape 2518"/>
        <p:cNvGrpSpPr/>
        <p:nvPr/>
      </p:nvGrpSpPr>
      <p:grpSpPr>
        <a:xfrm>
          <a:off x="0" y="0"/>
          <a:ext cx="0" cy="0"/>
          <a:chOff x="0" y="0"/>
          <a:chExt cx="0" cy="0"/>
        </a:xfrm>
      </p:grpSpPr>
      <p:sp>
        <p:nvSpPr>
          <p:cNvPr id="2519" name="Shape 25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Syscall Replayer Changes</a:t>
            </a:r>
            <a:endParaRPr/>
          </a:p>
        </p:txBody>
      </p:sp>
      <p:sp>
        <p:nvSpPr>
          <p:cNvPr id="2520" name="Shape 25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urandom option</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Added </a:t>
            </a:r>
            <a:r>
              <a:rPr b="1" lang="en">
                <a:solidFill>
                  <a:srgbClr val="000000"/>
                </a:solidFill>
              </a:rPr>
              <a:t>-p urandom </a:t>
            </a:r>
            <a:r>
              <a:rPr lang="en">
                <a:solidFill>
                  <a:srgbClr val="000000"/>
                </a:solidFill>
              </a:rPr>
              <a:t>option at run time to fill write buffers with random data</a:t>
            </a:r>
            <a:br>
              <a:rPr lang="en">
                <a:solidFill>
                  <a:srgbClr val="000000"/>
                </a:solidFill>
              </a:rPr>
            </a:br>
            <a:br>
              <a:rPr lang="en">
                <a:solidFill>
                  <a:srgbClr val="000000"/>
                </a:solidFill>
              </a:rPr>
            </a:b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std::ifstream random_file_</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Added std::ifstream random_file_ as a member of SystemCallTraceReplayModule base class and is removed from individual write related modules.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Now we open /dev/urandom file once before replayer begins if -p urandom option is provided.</a:t>
            </a:r>
            <a:br>
              <a:rPr lang="en">
                <a:solidFill>
                  <a:srgbClr val="000000"/>
                </a:solidFill>
              </a:rPr>
            </a:br>
            <a:br>
              <a:rPr lang="en">
                <a:solidFill>
                  <a:srgbClr val="000000"/>
                </a:solidFill>
              </a:rPr>
            </a:b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Write buffer with repeated patterns</a:t>
            </a:r>
            <a:endParaRPr>
              <a:solidFill>
                <a:srgbClr val="000000"/>
              </a:solidFill>
            </a:endParaRPr>
          </a:p>
          <a:p>
            <a:pPr indent="-317500" lvl="1" marL="914400">
              <a:spcBef>
                <a:spcPts val="0"/>
              </a:spcBef>
              <a:spcAft>
                <a:spcPts val="0"/>
              </a:spcAft>
              <a:buClr>
                <a:srgbClr val="000000"/>
              </a:buClr>
              <a:buSzPts val="1400"/>
              <a:buChar char="○"/>
            </a:pPr>
            <a:r>
              <a:rPr lang="en">
                <a:solidFill>
                  <a:srgbClr val="000000"/>
                </a:solidFill>
              </a:rPr>
              <a:t>Modified filling write buffers for repeated patterns.</a:t>
            </a:r>
            <a:endParaRPr>
              <a:solidFill>
                <a:srgbClr val="000000"/>
              </a:solidFill>
            </a:endParaRPr>
          </a:p>
        </p:txBody>
      </p:sp>
      <p:sp>
        <p:nvSpPr>
          <p:cNvPr id="2521" name="Shape 25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5" name="Shape 2525"/>
        <p:cNvGrpSpPr/>
        <p:nvPr/>
      </p:nvGrpSpPr>
      <p:grpSpPr>
        <a:xfrm>
          <a:off x="0" y="0"/>
          <a:ext cx="0" cy="0"/>
          <a:chOff x="0" y="0"/>
          <a:chExt cx="0" cy="0"/>
        </a:xfrm>
      </p:grpSpPr>
      <p:sp>
        <p:nvSpPr>
          <p:cNvPr id="2526" name="Shape 25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Fsl-strace and strace2ds-library changes</a:t>
            </a:r>
            <a:endParaRPr/>
          </a:p>
        </p:txBody>
      </p:sp>
      <p:sp>
        <p:nvSpPr>
          <p:cNvPr id="2527" name="Shape 25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Fsl-strace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Removed redundant utility function from util.c</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Now we use ‘ds_get_buffer()’ as one generic function to copy buffer of any type.</a:t>
            </a:r>
            <a:br>
              <a:rPr lang="en">
                <a:solidFill>
                  <a:srgbClr val="000000"/>
                </a:solidFill>
              </a:rPr>
            </a:br>
            <a:br>
              <a:rPr lang="en">
                <a:solidFill>
                  <a:srgbClr val="000000"/>
                </a:solidFill>
              </a:rPr>
            </a:br>
            <a:br>
              <a:rPr lang="en">
                <a:solidFill>
                  <a:srgbClr val="000000"/>
                </a:solidFill>
              </a:rPr>
            </a:b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Strace2ds-library</a:t>
            </a:r>
            <a:endParaRPr>
              <a:solidFill>
                <a:srgbClr val="000000"/>
              </a:solidFill>
            </a:endParaRPr>
          </a:p>
          <a:p>
            <a:pPr indent="-317500" lvl="1" marL="914400">
              <a:spcBef>
                <a:spcPts val="0"/>
              </a:spcBef>
              <a:spcAft>
                <a:spcPts val="0"/>
              </a:spcAft>
              <a:buClr>
                <a:srgbClr val="000000"/>
              </a:buClr>
              <a:buSzPts val="1400"/>
              <a:buChar char="○"/>
            </a:pPr>
            <a:r>
              <a:rPr lang="en">
                <a:solidFill>
                  <a:srgbClr val="000000"/>
                </a:solidFill>
              </a:rPr>
              <a:t>Added missing access mode flags for fcntl(2) system call.</a:t>
            </a:r>
            <a:endParaRPr>
              <a:solidFill>
                <a:srgbClr val="000000"/>
              </a:solidFill>
            </a:endParaRPr>
          </a:p>
        </p:txBody>
      </p:sp>
      <p:sp>
        <p:nvSpPr>
          <p:cNvPr id="2528" name="Shape 25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2" name="Shape 2532"/>
        <p:cNvGrpSpPr/>
        <p:nvPr/>
      </p:nvGrpSpPr>
      <p:grpSpPr>
        <a:xfrm>
          <a:off x="0" y="0"/>
          <a:ext cx="0" cy="0"/>
          <a:chOff x="0" y="0"/>
          <a:chExt cx="0" cy="0"/>
        </a:xfrm>
      </p:grpSpPr>
      <p:sp>
        <p:nvSpPr>
          <p:cNvPr id="2533" name="Shape 25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Test Results</a:t>
            </a:r>
            <a:endParaRPr/>
          </a:p>
        </p:txBody>
      </p:sp>
      <p:sp>
        <p:nvSpPr>
          <p:cNvPr id="2534" name="Shape 25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We have tested following utilities successfully</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ls</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ls -l, ls - n</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cp</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cp -a, cp -s, cp -l</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tar</a:t>
            </a:r>
            <a:endParaRPr>
              <a:solidFill>
                <a:srgbClr val="000000"/>
              </a:solidFill>
            </a:endParaRPr>
          </a:p>
          <a:p>
            <a:pPr indent="-317500" lvl="2" marL="1371600">
              <a:spcBef>
                <a:spcPts val="0"/>
              </a:spcBef>
              <a:spcAft>
                <a:spcPts val="0"/>
              </a:spcAft>
              <a:buClr>
                <a:srgbClr val="000000"/>
              </a:buClr>
              <a:buSzPts val="1400"/>
              <a:buChar char="■"/>
            </a:pPr>
            <a:r>
              <a:rPr lang="en">
                <a:solidFill>
                  <a:srgbClr val="000000"/>
                </a:solidFill>
              </a:rPr>
              <a:t>Tar -cvf, tar - xvf, tar -cvzf, tar - xvzf, tar -t  </a:t>
            </a:r>
            <a:endParaRPr>
              <a:solidFill>
                <a:srgbClr val="000000"/>
              </a:solidFill>
            </a:endParaRPr>
          </a:p>
        </p:txBody>
      </p:sp>
      <p:sp>
        <p:nvSpPr>
          <p:cNvPr id="2535" name="Shape 25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9" name="Shape 2539"/>
        <p:cNvGrpSpPr/>
        <p:nvPr/>
      </p:nvGrpSpPr>
      <p:grpSpPr>
        <a:xfrm>
          <a:off x="0" y="0"/>
          <a:ext cx="0" cy="0"/>
          <a:chOff x="0" y="0"/>
          <a:chExt cx="0" cy="0"/>
        </a:xfrm>
      </p:grpSpPr>
      <p:sp>
        <p:nvSpPr>
          <p:cNvPr id="2540" name="Shape 2540"/>
          <p:cNvSpPr txBox="1"/>
          <p:nvPr>
            <p:ph type="title"/>
          </p:nvPr>
        </p:nvSpPr>
        <p:spPr>
          <a:xfrm>
            <a:off x="311700" y="2657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Minutes of meeting with Prof. Geoff</a:t>
            </a:r>
            <a:endParaRPr/>
          </a:p>
        </p:txBody>
      </p:sp>
      <p:sp>
        <p:nvSpPr>
          <p:cNvPr id="2541" name="Shape 2541"/>
          <p:cNvSpPr txBox="1"/>
          <p:nvPr>
            <p:ph idx="1" type="body"/>
          </p:nvPr>
        </p:nvSpPr>
        <p:spPr>
          <a:xfrm>
            <a:off x="311700" y="945600"/>
            <a:ext cx="8520600" cy="3950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AutoNum type="arabicPeriod"/>
            </a:pPr>
            <a:r>
              <a:rPr lang="en">
                <a:solidFill>
                  <a:srgbClr val="000000"/>
                </a:solidFill>
              </a:rPr>
              <a:t>Compare performance of strace with o/p &gt; /dev/null vs our own version</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How many more syscalls are there in Linux? What %age of syscalls we are supporting?</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Need to establish file system state before certain system calls can succeed such as mv, cp.</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Replayer needs option to replay subset of system calls.</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Simulate exec(2) by stat(2)ing the  executable file</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Need to record which devices are opened/used.</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What if replaying on OS has different devices?</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How to capture mmap(2) calls?</a:t>
            </a:r>
            <a:endParaRPr>
              <a:solidFill>
                <a:srgbClr val="000000"/>
              </a:solidFill>
            </a:endParaRPr>
          </a:p>
          <a:p>
            <a:pPr indent="-342900" lvl="0" marL="457200" rtl="0">
              <a:spcBef>
                <a:spcPts val="0"/>
              </a:spcBef>
              <a:spcAft>
                <a:spcPts val="0"/>
              </a:spcAft>
              <a:buClr>
                <a:schemeClr val="dk1"/>
              </a:buClr>
              <a:buSzPts val="1800"/>
              <a:buAutoNum type="arabicPeriod"/>
            </a:pPr>
            <a:r>
              <a:rPr lang="en">
                <a:solidFill>
                  <a:schemeClr val="dk1"/>
                </a:solidFill>
              </a:rPr>
              <a:t>How to verify large application is replayed successfully?</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Need to support socket/network related system calls.</a:t>
            </a:r>
            <a:endParaRPr>
              <a:solidFill>
                <a:schemeClr val="dk1"/>
              </a:solidFill>
            </a:endParaRPr>
          </a:p>
          <a:p>
            <a:pPr indent="0" lvl="0" marL="0" rtl="0">
              <a:spcBef>
                <a:spcPts val="1600"/>
              </a:spcBef>
              <a:spcAft>
                <a:spcPts val="1600"/>
              </a:spcAft>
              <a:buNone/>
            </a:pPr>
            <a:r>
              <a:t/>
            </a:r>
            <a:endParaRPr>
              <a:solidFill>
                <a:srgbClr val="000000"/>
              </a:solidFill>
            </a:endParaRPr>
          </a:p>
        </p:txBody>
      </p:sp>
      <p:sp>
        <p:nvSpPr>
          <p:cNvPr id="2542" name="Shape 25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6" name="Shape 2546"/>
        <p:cNvGrpSpPr/>
        <p:nvPr/>
      </p:nvGrpSpPr>
      <p:grpSpPr>
        <a:xfrm>
          <a:off x="0" y="0"/>
          <a:ext cx="0" cy="0"/>
          <a:chOff x="0" y="0"/>
          <a:chExt cx="0" cy="0"/>
        </a:xfrm>
      </p:grpSpPr>
      <p:sp>
        <p:nvSpPr>
          <p:cNvPr id="2547" name="Shape 25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 DO’s for next week</a:t>
            </a:r>
            <a:endParaRPr>
              <a:solidFill>
                <a:srgbClr val="000000"/>
              </a:solidFill>
            </a:endParaRPr>
          </a:p>
        </p:txBody>
      </p:sp>
      <p:sp>
        <p:nvSpPr>
          <p:cNvPr id="2548" name="Shape 25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t/>
            </a:r>
            <a:endParaRPr>
              <a:solidFill>
                <a:srgbClr val="000000"/>
              </a:solidFill>
            </a:endParaRPr>
          </a:p>
        </p:txBody>
      </p:sp>
      <p:sp>
        <p:nvSpPr>
          <p:cNvPr id="2549" name="Shape 25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2553" name="Shape 2553"/>
        <p:cNvGrpSpPr/>
        <p:nvPr/>
      </p:nvGrpSpPr>
      <p:grpSpPr>
        <a:xfrm>
          <a:off x="0" y="0"/>
          <a:ext cx="0" cy="0"/>
          <a:chOff x="0" y="0"/>
          <a:chExt cx="0" cy="0"/>
        </a:xfrm>
      </p:grpSpPr>
      <p:sp>
        <p:nvSpPr>
          <p:cNvPr id="2554" name="Shape 25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2555" name="Shape 25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August 31, 2016</a:t>
            </a:r>
            <a:endParaRPr/>
          </a:p>
        </p:txBody>
      </p:sp>
      <p:sp>
        <p:nvSpPr>
          <p:cNvPr id="2556" name="Shape 25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0" name="Shape 2560"/>
        <p:cNvGrpSpPr/>
        <p:nvPr/>
      </p:nvGrpSpPr>
      <p:grpSpPr>
        <a:xfrm>
          <a:off x="0" y="0"/>
          <a:ext cx="0" cy="0"/>
          <a:chOff x="0" y="0"/>
          <a:chExt cx="0" cy="0"/>
        </a:xfrm>
      </p:grpSpPr>
      <p:sp>
        <p:nvSpPr>
          <p:cNvPr id="2561" name="Shape 2561"/>
          <p:cNvSpPr txBox="1"/>
          <p:nvPr>
            <p:ph type="title"/>
          </p:nvPr>
        </p:nvSpPr>
        <p:spPr>
          <a:xfrm>
            <a:off x="107075" y="1102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2562" name="Shape 2562"/>
          <p:cNvSpPr txBox="1"/>
          <p:nvPr>
            <p:ph idx="1" type="body"/>
          </p:nvPr>
        </p:nvSpPr>
        <p:spPr>
          <a:xfrm>
            <a:off x="58625" y="762501"/>
            <a:ext cx="8617500" cy="4198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New System Calls Supported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Programs Replayed successfully</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Issues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Logger Implementation</a:t>
            </a:r>
            <a:endParaRPr>
              <a:solidFill>
                <a:srgbClr val="000000"/>
              </a:solidFill>
            </a:endParaRPr>
          </a:p>
          <a:p>
            <a:pPr indent="0" lvl="0" marL="0" rtl="0">
              <a:spcBef>
                <a:spcPts val="1600"/>
              </a:spcBef>
              <a:spcAft>
                <a:spcPts val="1600"/>
              </a:spcAft>
              <a:buNone/>
            </a:pPr>
            <a:r>
              <a:t/>
            </a:r>
            <a:endParaRPr>
              <a:solidFill>
                <a:srgbClr val="000000"/>
              </a:solidFill>
            </a:endParaRPr>
          </a:p>
        </p:txBody>
      </p:sp>
      <p:sp>
        <p:nvSpPr>
          <p:cNvPr id="2563" name="Shape 25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Agenda</a:t>
            </a:r>
            <a:endParaRPr/>
          </a:p>
        </p:txBody>
      </p:sp>
      <p:sp>
        <p:nvSpPr>
          <p:cNvPr id="306" name="Shape 3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
              <a:t>Performance Results for different techniques</a:t>
            </a:r>
            <a:endParaRPr/>
          </a:p>
        </p:txBody>
      </p:sp>
      <p:sp>
        <p:nvSpPr>
          <p:cNvPr id="307" name="Shape 3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7" name="Shape 2567"/>
        <p:cNvGrpSpPr/>
        <p:nvPr/>
      </p:nvGrpSpPr>
      <p:grpSpPr>
        <a:xfrm>
          <a:off x="0" y="0"/>
          <a:ext cx="0" cy="0"/>
          <a:chOff x="0" y="0"/>
          <a:chExt cx="0" cy="0"/>
        </a:xfrm>
      </p:grpSpPr>
      <p:sp>
        <p:nvSpPr>
          <p:cNvPr id="2568" name="Shape 25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New System Calls Supported</a:t>
            </a:r>
            <a:endParaRPr/>
          </a:p>
        </p:txBody>
      </p:sp>
      <p:sp>
        <p:nvSpPr>
          <p:cNvPr id="2569" name="Shape 25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Added support for following system calls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statfs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fstatfs</a:t>
            </a:r>
            <a:endParaRPr>
              <a:solidFill>
                <a:schemeClr val="dk1"/>
              </a:solidFill>
            </a:endParaRPr>
          </a:p>
          <a:p>
            <a:pPr indent="0" lvl="0" marL="457200" rtl="0">
              <a:spcBef>
                <a:spcPts val="1600"/>
              </a:spcBef>
              <a:spcAft>
                <a:spcPts val="0"/>
              </a:spcAft>
              <a:buNone/>
            </a:pPr>
            <a:r>
              <a:t/>
            </a:r>
            <a:endParaRPr>
              <a:solidFill>
                <a:schemeClr val="dk1"/>
              </a:solidFill>
            </a:endParaRPr>
          </a:p>
          <a:p>
            <a:pPr indent="0" lvl="0" marL="0" rtl="0">
              <a:spcBef>
                <a:spcPts val="1600"/>
              </a:spcBef>
              <a:spcAft>
                <a:spcPts val="1600"/>
              </a:spcAft>
              <a:buNone/>
            </a:pPr>
            <a:r>
              <a:t/>
            </a:r>
            <a:endParaRPr/>
          </a:p>
        </p:txBody>
      </p:sp>
      <p:sp>
        <p:nvSpPr>
          <p:cNvPr id="2570" name="Shape 25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4" name="Shape 2574"/>
        <p:cNvGrpSpPr/>
        <p:nvPr/>
      </p:nvGrpSpPr>
      <p:grpSpPr>
        <a:xfrm>
          <a:off x="0" y="0"/>
          <a:ext cx="0" cy="0"/>
          <a:chOff x="0" y="0"/>
          <a:chExt cx="0" cy="0"/>
        </a:xfrm>
      </p:grpSpPr>
      <p:sp>
        <p:nvSpPr>
          <p:cNvPr id="2575" name="Shape 25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Programs replayed successfully</a:t>
            </a:r>
            <a:endParaRPr/>
          </a:p>
        </p:txBody>
      </p:sp>
      <p:sp>
        <p:nvSpPr>
          <p:cNvPr id="2576" name="Shape 25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Compilation of small c++ program using ‘g++’</a:t>
            </a:r>
            <a:br>
              <a:rPr lang="en">
                <a:solidFill>
                  <a:srgbClr val="000000"/>
                </a:solidFill>
              </a:rPr>
            </a:b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Compilation of small utility: “tree” command using ‘make’</a:t>
            </a:r>
            <a:br>
              <a:rPr lang="en">
                <a:solidFill>
                  <a:srgbClr val="000000"/>
                </a:solidFill>
              </a:rPr>
            </a:b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Compilation of our own replayer using ‘make’</a:t>
            </a:r>
            <a:br>
              <a:rPr lang="en">
                <a:solidFill>
                  <a:srgbClr val="000000"/>
                </a:solidFill>
              </a:rPr>
            </a:br>
            <a:endParaRPr>
              <a:solidFill>
                <a:srgbClr val="000000"/>
              </a:solidFill>
            </a:endParaRPr>
          </a:p>
          <a:p>
            <a:pPr indent="-342900" lvl="0" marL="457200" rtl="0">
              <a:spcBef>
                <a:spcPts val="0"/>
              </a:spcBef>
              <a:spcAft>
                <a:spcPts val="0"/>
              </a:spcAft>
              <a:buClr>
                <a:srgbClr val="000000"/>
              </a:buClr>
              <a:buSzPts val="1800"/>
              <a:buChar char="●"/>
            </a:pPr>
            <a:r>
              <a:rPr lang="en">
                <a:solidFill>
                  <a:schemeClr val="dk1"/>
                </a:solidFill>
              </a:rPr>
              <a:t>Compilation of our own replayer using ‘make - j4’</a:t>
            </a:r>
            <a:br>
              <a:rPr lang="en">
                <a:solidFill>
                  <a:schemeClr val="dk1"/>
                </a:solidFill>
              </a:rPr>
            </a:br>
            <a:endParaRPr>
              <a:solidFill>
                <a:schemeClr val="dk1"/>
              </a:solidFill>
            </a:endParaRPr>
          </a:p>
          <a:p>
            <a:pPr indent="0" lvl="0" marL="0">
              <a:spcBef>
                <a:spcPts val="1600"/>
              </a:spcBef>
              <a:spcAft>
                <a:spcPts val="1600"/>
              </a:spcAft>
              <a:buNone/>
            </a:pPr>
            <a:r>
              <a:t/>
            </a:r>
            <a:endParaRPr>
              <a:solidFill>
                <a:schemeClr val="dk1"/>
              </a:solidFill>
            </a:endParaRPr>
          </a:p>
        </p:txBody>
      </p:sp>
      <p:sp>
        <p:nvSpPr>
          <p:cNvPr id="2577" name="Shape 25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1" name="Shape 2581"/>
        <p:cNvGrpSpPr/>
        <p:nvPr/>
      </p:nvGrpSpPr>
      <p:grpSpPr>
        <a:xfrm>
          <a:off x="0" y="0"/>
          <a:ext cx="0" cy="0"/>
          <a:chOff x="0" y="0"/>
          <a:chExt cx="0" cy="0"/>
        </a:xfrm>
      </p:grpSpPr>
      <p:sp>
        <p:nvSpPr>
          <p:cNvPr id="2582" name="Shape 25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Issues</a:t>
            </a:r>
            <a:endParaRPr>
              <a:solidFill>
                <a:srgbClr val="000000"/>
              </a:solidFill>
            </a:endParaRPr>
          </a:p>
        </p:txBody>
      </p:sp>
      <p:sp>
        <p:nvSpPr>
          <p:cNvPr id="2583" name="Shape 25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Strace compilation</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Figuring out why replayer is getting stucked </a:t>
            </a:r>
            <a:br>
              <a:rPr lang="en">
                <a:solidFill>
                  <a:srgbClr val="000000"/>
                </a:solidFill>
              </a:rPr>
            </a:b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File descriptors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Traced program file descriptors interfere with our own replayer program file descriptors</a:t>
            </a:r>
            <a:br>
              <a:rPr lang="en">
                <a:solidFill>
                  <a:srgbClr val="000000"/>
                </a:solidFill>
              </a:rPr>
            </a:br>
            <a:endParaRPr>
              <a:solidFill>
                <a:srgbClr val="000000"/>
              </a:solidFill>
            </a:endParaRPr>
          </a:p>
          <a:p>
            <a:pPr indent="-317500" lvl="1" marL="914400">
              <a:spcBef>
                <a:spcPts val="0"/>
              </a:spcBef>
              <a:spcAft>
                <a:spcPts val="0"/>
              </a:spcAft>
              <a:buClr>
                <a:srgbClr val="000000"/>
              </a:buClr>
              <a:buSzPts val="1400"/>
              <a:buChar char="○"/>
            </a:pPr>
            <a:r>
              <a:rPr b="1" lang="en">
                <a:solidFill>
                  <a:srgbClr val="000000"/>
                </a:solidFill>
              </a:rPr>
              <a:t>Solution</a:t>
            </a:r>
            <a:r>
              <a:rPr lang="en">
                <a:solidFill>
                  <a:srgbClr val="000000"/>
                </a:solidFill>
              </a:rPr>
              <a:t> : Create A Logger for our own replayer and instead of printing replayer output to STDOUT and STDERR, save all the logs to a file.</a:t>
            </a:r>
            <a:endParaRPr>
              <a:solidFill>
                <a:srgbClr val="000000"/>
              </a:solidFill>
            </a:endParaRPr>
          </a:p>
        </p:txBody>
      </p:sp>
      <p:sp>
        <p:nvSpPr>
          <p:cNvPr id="2584" name="Shape 25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8" name="Shape 2588"/>
        <p:cNvGrpSpPr/>
        <p:nvPr/>
      </p:nvGrpSpPr>
      <p:grpSpPr>
        <a:xfrm>
          <a:off x="0" y="0"/>
          <a:ext cx="0" cy="0"/>
          <a:chOff x="0" y="0"/>
          <a:chExt cx="0" cy="0"/>
        </a:xfrm>
      </p:grpSpPr>
      <p:sp>
        <p:nvSpPr>
          <p:cNvPr id="2589" name="Shape 25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Logger Implementation</a:t>
            </a:r>
            <a:endParaRPr/>
          </a:p>
        </p:txBody>
      </p:sp>
      <p:sp>
        <p:nvSpPr>
          <p:cNvPr id="2590" name="Shape 25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Created 3 log levels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LOG_ERR, LOG_WARN, LOG_INFO</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a:spcBef>
                <a:spcPts val="1600"/>
              </a:spcBef>
              <a:spcAft>
                <a:spcPts val="1600"/>
              </a:spcAft>
              <a:buNone/>
            </a:pPr>
            <a:r>
              <a:t/>
            </a:r>
            <a:endParaRPr>
              <a:solidFill>
                <a:srgbClr val="000000"/>
              </a:solidFill>
            </a:endParaRPr>
          </a:p>
        </p:txBody>
      </p:sp>
      <p:sp>
        <p:nvSpPr>
          <p:cNvPr id="2591" name="Shape 25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8-31 at 11.45.16 AM.png" id="2592" name="Shape 2592"/>
          <p:cNvPicPr preferRelativeResize="0"/>
          <p:nvPr/>
        </p:nvPicPr>
        <p:blipFill>
          <a:blip r:embed="rId3">
            <a:alphaModFix/>
          </a:blip>
          <a:stretch>
            <a:fillRect/>
          </a:stretch>
        </p:blipFill>
        <p:spPr>
          <a:xfrm>
            <a:off x="862013" y="1982938"/>
            <a:ext cx="7419975" cy="2219325"/>
          </a:xfrm>
          <a:prstGeom prst="rect">
            <a:avLst/>
          </a:prstGeom>
          <a:noFill/>
          <a:ln>
            <a:noFill/>
          </a:ln>
        </p:spPr>
      </p:pic>
    </p:spTree>
  </p:cSld>
  <p:clrMapOvr>
    <a:masterClrMapping/>
  </p:clrMapOvr>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6" name="Shape 2596"/>
        <p:cNvGrpSpPr/>
        <p:nvPr/>
      </p:nvGrpSpPr>
      <p:grpSpPr>
        <a:xfrm>
          <a:off x="0" y="0"/>
          <a:ext cx="0" cy="0"/>
          <a:chOff x="0" y="0"/>
          <a:chExt cx="0" cy="0"/>
        </a:xfrm>
      </p:grpSpPr>
      <p:sp>
        <p:nvSpPr>
          <p:cNvPr id="2597" name="Shape 25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Logger Implementation</a:t>
            </a:r>
            <a:endParaRPr/>
          </a:p>
        </p:txBody>
      </p:sp>
      <p:sp>
        <p:nvSpPr>
          <p:cNvPr id="2598" name="Shape 25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Each log message is written in a file along with </a:t>
            </a:r>
            <a:endParaRPr>
              <a:solidFill>
                <a:srgbClr val="000000"/>
              </a:solidFill>
            </a:endParaRPr>
          </a:p>
          <a:p>
            <a:pPr indent="-317500" lvl="1" marL="914400" rtl="0">
              <a:spcBef>
                <a:spcPts val="0"/>
              </a:spcBef>
              <a:spcAft>
                <a:spcPts val="0"/>
              </a:spcAft>
              <a:buClr>
                <a:schemeClr val="dk1"/>
              </a:buClr>
              <a:buSzPts val="1400"/>
              <a:buChar char="○"/>
            </a:pPr>
            <a:r>
              <a:rPr lang="en">
                <a:solidFill>
                  <a:schemeClr val="dk1"/>
                </a:solidFill>
              </a:rPr>
              <a:t>timestamp, </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type of error message (ERR, WARN, INFO)</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Filename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Line number</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Added another replayer option ‘</a:t>
            </a:r>
            <a:r>
              <a:rPr b="1" lang="en">
                <a:solidFill>
                  <a:srgbClr val="000000"/>
                </a:solidFill>
              </a:rPr>
              <a:t>-</a:t>
            </a:r>
            <a:r>
              <a:rPr b="1" lang="en">
                <a:solidFill>
                  <a:srgbClr val="000000"/>
                </a:solidFill>
                <a:latin typeface="Times New Roman"/>
                <a:ea typeface="Times New Roman"/>
                <a:cs typeface="Times New Roman"/>
                <a:sym typeface="Times New Roman"/>
              </a:rPr>
              <a:t>l</a:t>
            </a:r>
            <a:r>
              <a:rPr b="1" lang="en">
                <a:solidFill>
                  <a:srgbClr val="000000"/>
                </a:solidFill>
              </a:rPr>
              <a:t> </a:t>
            </a:r>
            <a:r>
              <a:rPr b="1" i="1" lang="en">
                <a:solidFill>
                  <a:srgbClr val="000000"/>
                </a:solidFill>
              </a:rPr>
              <a:t>ARG</a:t>
            </a:r>
            <a:r>
              <a:rPr lang="en">
                <a:solidFill>
                  <a:srgbClr val="000000"/>
                </a:solidFill>
              </a:rPr>
              <a:t>’ </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It writes the log message specified in ARG</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If ‘-l’ option is not provided, replayer does not create any default log file</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1600"/>
              </a:spcAft>
              <a:buNone/>
            </a:pPr>
            <a:r>
              <a:t/>
            </a:r>
            <a:endParaRPr>
              <a:solidFill>
                <a:srgbClr val="000000"/>
              </a:solidFill>
            </a:endParaRPr>
          </a:p>
        </p:txBody>
      </p:sp>
      <p:sp>
        <p:nvSpPr>
          <p:cNvPr id="2599" name="Shape 25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descr="Screen Shot 2016-08-31 at 11.53.23 AM.png" id="2600" name="Shape 2600"/>
          <p:cNvPicPr preferRelativeResize="0"/>
          <p:nvPr/>
        </p:nvPicPr>
        <p:blipFill>
          <a:blip r:embed="rId3">
            <a:alphaModFix/>
          </a:blip>
          <a:stretch>
            <a:fillRect/>
          </a:stretch>
        </p:blipFill>
        <p:spPr>
          <a:xfrm>
            <a:off x="1355388" y="3556613"/>
            <a:ext cx="4219575" cy="485775"/>
          </a:xfrm>
          <a:prstGeom prst="rect">
            <a:avLst/>
          </a:prstGeom>
          <a:noFill/>
          <a:ln>
            <a:noFill/>
          </a:ln>
        </p:spPr>
      </p:pic>
    </p:spTree>
  </p:cSld>
  <p:clrMapOvr>
    <a:masterClrMapping/>
  </p:clrMapOvr>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4" name="Shape 2604"/>
        <p:cNvGrpSpPr/>
        <p:nvPr/>
      </p:nvGrpSpPr>
      <p:grpSpPr>
        <a:xfrm>
          <a:off x="0" y="0"/>
          <a:ext cx="0" cy="0"/>
          <a:chOff x="0" y="0"/>
          <a:chExt cx="0" cy="0"/>
        </a:xfrm>
      </p:grpSpPr>
      <p:sp>
        <p:nvSpPr>
          <p:cNvPr id="2605" name="Shape 26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 DO’s for next week</a:t>
            </a:r>
            <a:endParaRPr>
              <a:solidFill>
                <a:srgbClr val="000000"/>
              </a:solidFill>
            </a:endParaRPr>
          </a:p>
        </p:txBody>
      </p:sp>
      <p:sp>
        <p:nvSpPr>
          <p:cNvPr id="2606" name="Shape 26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-l option mandatory when warnings are printed</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In default mode, if not provided, nothing’s printed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Leixiang to review/audit code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Test fd map for forked/cloned processes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Write small test program</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Probably need to fix fd mapping design to be per pid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Test with small shell scripts</a:t>
            </a:r>
            <a:endParaRPr>
              <a:solidFill>
                <a:srgbClr val="000000"/>
              </a:solidFill>
            </a:endParaRPr>
          </a:p>
          <a:p>
            <a:pPr indent="-342900" lvl="0" marL="457200" rtl="0">
              <a:spcBef>
                <a:spcPts val="0"/>
              </a:spcBef>
              <a:spcAft>
                <a:spcPts val="0"/>
              </a:spcAft>
              <a:buClr>
                <a:srgbClr val="000000"/>
              </a:buClr>
              <a:buSzPts val="1800"/>
              <a:buChar char="●"/>
            </a:pPr>
            <a:r>
              <a:t/>
            </a:r>
            <a:endParaRPr>
              <a:solidFill>
                <a:srgbClr val="000000"/>
              </a:solidFill>
            </a:endParaRPr>
          </a:p>
        </p:txBody>
      </p:sp>
      <p:sp>
        <p:nvSpPr>
          <p:cNvPr id="2607" name="Shape 26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2611" name="Shape 2611"/>
        <p:cNvGrpSpPr/>
        <p:nvPr/>
      </p:nvGrpSpPr>
      <p:grpSpPr>
        <a:xfrm>
          <a:off x="0" y="0"/>
          <a:ext cx="0" cy="0"/>
          <a:chOff x="0" y="0"/>
          <a:chExt cx="0" cy="0"/>
        </a:xfrm>
      </p:grpSpPr>
      <p:sp>
        <p:nvSpPr>
          <p:cNvPr id="2612" name="Shape 26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2613" name="Shape 26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Sep. 7, 2016</a:t>
            </a:r>
            <a:endParaRPr/>
          </a:p>
        </p:txBody>
      </p:sp>
      <p:sp>
        <p:nvSpPr>
          <p:cNvPr id="2614" name="Shape 26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8" name="Shape 2618"/>
        <p:cNvGrpSpPr/>
        <p:nvPr/>
      </p:nvGrpSpPr>
      <p:grpSpPr>
        <a:xfrm>
          <a:off x="0" y="0"/>
          <a:ext cx="0" cy="0"/>
          <a:chOff x="0" y="0"/>
          <a:chExt cx="0" cy="0"/>
        </a:xfrm>
      </p:grpSpPr>
      <p:sp>
        <p:nvSpPr>
          <p:cNvPr id="2619" name="Shape 2619"/>
          <p:cNvSpPr txBox="1"/>
          <p:nvPr>
            <p:ph type="title"/>
          </p:nvPr>
        </p:nvSpPr>
        <p:spPr>
          <a:xfrm>
            <a:off x="107075" y="1102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2620" name="Shape 2620"/>
          <p:cNvSpPr txBox="1"/>
          <p:nvPr>
            <p:ph idx="1" type="body"/>
          </p:nvPr>
        </p:nvSpPr>
        <p:spPr>
          <a:xfrm>
            <a:off x="58625" y="762501"/>
            <a:ext cx="8617500" cy="4198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Replayer option -l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Programs tested and issues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Leixiang’s review</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Fork</a:t>
            </a:r>
            <a:endParaRPr>
              <a:solidFill>
                <a:srgbClr val="000000"/>
              </a:solidFill>
            </a:endParaRPr>
          </a:p>
        </p:txBody>
      </p:sp>
      <p:sp>
        <p:nvSpPr>
          <p:cNvPr id="2621" name="Shape 26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5" name="Shape 2625"/>
        <p:cNvGrpSpPr/>
        <p:nvPr/>
      </p:nvGrpSpPr>
      <p:grpSpPr>
        <a:xfrm>
          <a:off x="0" y="0"/>
          <a:ext cx="0" cy="0"/>
          <a:chOff x="0" y="0"/>
          <a:chExt cx="0" cy="0"/>
        </a:xfrm>
      </p:grpSpPr>
      <p:sp>
        <p:nvSpPr>
          <p:cNvPr id="2626" name="Shape 26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Replayer option: ‘-l’</a:t>
            </a:r>
            <a:endParaRPr/>
          </a:p>
        </p:txBody>
      </p:sp>
      <p:sp>
        <p:nvSpPr>
          <p:cNvPr id="2627" name="Shape 26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Modified replayer options to make sure user provides a log file name when replayer runs in verbose, verify, warn or abort mode.</a:t>
            </a:r>
            <a:endParaRPr>
              <a:solidFill>
                <a:srgbClr val="000000"/>
              </a:solidFill>
            </a:endParaRPr>
          </a:p>
          <a:p>
            <a:pPr indent="-342900" lvl="0" marL="457200">
              <a:spcBef>
                <a:spcPts val="0"/>
              </a:spcBef>
              <a:spcAft>
                <a:spcPts val="0"/>
              </a:spcAft>
              <a:buClr>
                <a:srgbClr val="000000"/>
              </a:buClr>
              <a:buSzPts val="1800"/>
              <a:buChar char="●"/>
            </a:pPr>
            <a:r>
              <a:t/>
            </a:r>
            <a:endParaRPr>
              <a:solidFill>
                <a:srgbClr val="000000"/>
              </a:solidFill>
            </a:endParaRPr>
          </a:p>
        </p:txBody>
      </p:sp>
      <p:sp>
        <p:nvSpPr>
          <p:cNvPr id="2628" name="Shape 26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9-07 at 11.33.35 AM.png" id="2629" name="Shape 2629"/>
          <p:cNvPicPr preferRelativeResize="0"/>
          <p:nvPr/>
        </p:nvPicPr>
        <p:blipFill>
          <a:blip r:embed="rId3">
            <a:alphaModFix/>
          </a:blip>
          <a:stretch>
            <a:fillRect/>
          </a:stretch>
        </p:blipFill>
        <p:spPr>
          <a:xfrm>
            <a:off x="1423863" y="2183188"/>
            <a:ext cx="5514975" cy="1800225"/>
          </a:xfrm>
          <a:prstGeom prst="rect">
            <a:avLst/>
          </a:prstGeom>
          <a:noFill/>
          <a:ln>
            <a:noFill/>
          </a:ln>
        </p:spPr>
      </p:pic>
    </p:spTree>
  </p:cSld>
  <p:clrMapOvr>
    <a:masterClrMapping/>
  </p:clrMapOvr>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3" name="Shape 2633"/>
        <p:cNvGrpSpPr/>
        <p:nvPr/>
      </p:nvGrpSpPr>
      <p:grpSpPr>
        <a:xfrm>
          <a:off x="0" y="0"/>
          <a:ext cx="0" cy="0"/>
          <a:chOff x="0" y="0"/>
          <a:chExt cx="0" cy="0"/>
        </a:xfrm>
      </p:grpSpPr>
      <p:sp>
        <p:nvSpPr>
          <p:cNvPr id="2634" name="Shape 26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Programs tested and issues</a:t>
            </a:r>
            <a:endParaRPr/>
          </a:p>
        </p:txBody>
      </p:sp>
      <p:sp>
        <p:nvSpPr>
          <p:cNvPr id="2635" name="Shape 26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Wrote a small program where both child and parent process writes to the same file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Was able to record and replay successfully.</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Wrote a small script file to list the files in directories.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Was able to record successfully</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However, unable to replay successfully.</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Issues: Replayer gets stuck after certain point.</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I avoided replaying ‘close()’ system call and then replayer was replaying successfully till the end.</a:t>
            </a:r>
            <a:endParaRPr>
              <a:solidFill>
                <a:srgbClr val="000000"/>
              </a:solidFill>
            </a:endParaRPr>
          </a:p>
          <a:p>
            <a:pPr indent="-317500" lvl="2" marL="1371600" rtl="0">
              <a:spcBef>
                <a:spcPts val="0"/>
              </a:spcBef>
              <a:spcAft>
                <a:spcPts val="0"/>
              </a:spcAft>
              <a:buClr>
                <a:srgbClr val="000000"/>
              </a:buClr>
              <a:buSzPts val="1400"/>
              <a:buChar char="■"/>
            </a:pPr>
            <a:r>
              <a:t/>
            </a:r>
            <a:endParaRPr>
              <a:solidFill>
                <a:srgbClr val="000000"/>
              </a:solidFill>
            </a:endParaRPr>
          </a:p>
        </p:txBody>
      </p:sp>
      <p:sp>
        <p:nvSpPr>
          <p:cNvPr id="2636" name="Shape 26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Performance Results</a:t>
            </a:r>
            <a:endParaRPr/>
          </a:p>
        </p:txBody>
      </p:sp>
      <p:sp>
        <p:nvSpPr>
          <p:cNvPr id="313" name="Shape 3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Cases: </a:t>
            </a:r>
            <a:endParaRPr/>
          </a:p>
          <a:p>
            <a:pPr indent="-342900" lvl="0" marL="457200" rtl="0">
              <a:spcBef>
                <a:spcPts val="1600"/>
              </a:spcBef>
              <a:spcAft>
                <a:spcPts val="0"/>
              </a:spcAft>
              <a:buSzPts val="1800"/>
              <a:buAutoNum type="romanUcPeriod"/>
            </a:pPr>
            <a:r>
              <a:rPr lang="en"/>
              <a:t>Malloc and free every time for each write</a:t>
            </a:r>
            <a:endParaRPr/>
          </a:p>
          <a:p>
            <a:pPr indent="-342900" lvl="0" marL="457200" rtl="0">
              <a:spcBef>
                <a:spcPts val="0"/>
              </a:spcBef>
              <a:spcAft>
                <a:spcPts val="0"/>
              </a:spcAft>
              <a:buSzPts val="1800"/>
              <a:buAutoNum type="romanUcPeriod"/>
            </a:pPr>
            <a:r>
              <a:rPr lang="en"/>
              <a:t>Malloc and free once at every constructor and destructor</a:t>
            </a:r>
            <a:endParaRPr/>
          </a:p>
          <a:p>
            <a:pPr indent="0" lvl="0" marL="0" rtl="0">
              <a:spcBef>
                <a:spcPts val="1600"/>
              </a:spcBef>
              <a:spcAft>
                <a:spcPts val="0"/>
              </a:spcAft>
              <a:buNone/>
            </a:pPr>
            <a:r>
              <a:rPr lang="en"/>
              <a:t>Assumptions:</a:t>
            </a:r>
            <a:endParaRPr/>
          </a:p>
          <a:p>
            <a:pPr indent="0" lvl="0" marL="0" rtl="0">
              <a:spcBef>
                <a:spcPts val="1600"/>
              </a:spcBef>
              <a:spcAft>
                <a:spcPts val="0"/>
              </a:spcAft>
              <a:buNone/>
            </a:pPr>
            <a:r>
              <a:rPr lang="en"/>
              <a:t>i) block size = 4096 bytes</a:t>
            </a:r>
            <a:endParaRPr/>
          </a:p>
          <a:p>
            <a:pPr indent="0" lvl="0" marL="0" rtl="0">
              <a:spcBef>
                <a:spcPts val="1600"/>
              </a:spcBef>
              <a:spcAft>
                <a:spcPts val="0"/>
              </a:spcAft>
              <a:buNone/>
            </a:pPr>
            <a:r>
              <a:rPr lang="en"/>
              <a:t>ii) Took 5 iterations for each cases and average results are shown</a:t>
            </a:r>
            <a:endParaRPr/>
          </a:p>
          <a:p>
            <a:pPr indent="0" lvl="0" marL="0" rtl="0">
              <a:spcBef>
                <a:spcPts val="1600"/>
              </a:spcBef>
              <a:spcAft>
                <a:spcPts val="1600"/>
              </a:spcAft>
              <a:buNone/>
            </a:pPr>
            <a:r>
              <a:rPr lang="en"/>
              <a:t>iii) For random case, there is a bug and we are working on it</a:t>
            </a:r>
            <a:endParaRPr/>
          </a:p>
        </p:txBody>
      </p:sp>
      <p:sp>
        <p:nvSpPr>
          <p:cNvPr id="314" name="Shape 3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0" name="Shape 2640"/>
        <p:cNvGrpSpPr/>
        <p:nvPr/>
      </p:nvGrpSpPr>
      <p:grpSpPr>
        <a:xfrm>
          <a:off x="0" y="0"/>
          <a:ext cx="0" cy="0"/>
          <a:chOff x="0" y="0"/>
          <a:chExt cx="0" cy="0"/>
        </a:xfrm>
      </p:grpSpPr>
      <p:sp>
        <p:nvSpPr>
          <p:cNvPr id="2641" name="Shape 26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Leixiang’s Review</a:t>
            </a:r>
            <a:endParaRPr/>
          </a:p>
        </p:txBody>
      </p:sp>
      <p:sp>
        <p:nvSpPr>
          <p:cNvPr id="2642" name="Shape 26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Everything looks good to me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Minor issues: </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coding style is not consistent: tab, method names, etc</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Some code can be refactored into a method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Need to create a coding style sheet so that everyone follows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Many system call replay modules are implemented, but no test is implemented to make sure replaying works correctly.</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Fixed some coding styles</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1600"/>
              </a:spcAft>
              <a:buNone/>
            </a:pPr>
            <a:r>
              <a:t/>
            </a:r>
            <a:endParaRPr>
              <a:solidFill>
                <a:srgbClr val="000000"/>
              </a:solidFill>
            </a:endParaRPr>
          </a:p>
        </p:txBody>
      </p:sp>
      <p:sp>
        <p:nvSpPr>
          <p:cNvPr id="2643" name="Shape 26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7" name="Shape 2647"/>
        <p:cNvGrpSpPr/>
        <p:nvPr/>
      </p:nvGrpSpPr>
      <p:grpSpPr>
        <a:xfrm>
          <a:off x="0" y="0"/>
          <a:ext cx="0" cy="0"/>
          <a:chOff x="0" y="0"/>
          <a:chExt cx="0" cy="0"/>
        </a:xfrm>
      </p:grpSpPr>
      <p:sp>
        <p:nvSpPr>
          <p:cNvPr id="2648" name="Shape 26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Fork</a:t>
            </a:r>
            <a:endParaRPr/>
          </a:p>
        </p:txBody>
      </p:sp>
      <p:sp>
        <p:nvSpPr>
          <p:cNvPr id="2649" name="Shape 26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File descriptors are stored in file descriptor table and process specific</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Entries in file descriptor table point to open file description.</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Man page: </a:t>
            </a:r>
            <a:r>
              <a:rPr lang="en">
                <a:solidFill>
                  <a:srgbClr val="181818"/>
                </a:solidFill>
              </a:rPr>
              <a:t>The child inherits copies of the parent's set of open file descriptors.  Each file descriptor in the child refers to the same open file description (see</a:t>
            </a:r>
            <a:r>
              <a:rPr lang="en">
                <a:solidFill>
                  <a:srgbClr val="181818"/>
                </a:solidFill>
                <a:uFill>
                  <a:noFill/>
                </a:uFill>
                <a:hlinkClick r:id="rId3"/>
              </a:rPr>
              <a:t> </a:t>
            </a:r>
            <a:r>
              <a:rPr lang="en">
                <a:solidFill>
                  <a:srgbClr val="4080DD"/>
                </a:solidFill>
                <a:uFill>
                  <a:noFill/>
                </a:uFill>
                <a:hlinkClick r:id="rId4"/>
              </a:rPr>
              <a:t>open(2)</a:t>
            </a:r>
            <a:r>
              <a:rPr lang="en">
                <a:solidFill>
                  <a:srgbClr val="181818"/>
                </a:solidFill>
              </a:rPr>
              <a:t>) as the corresponding file descriptor in the parent.  This means that the two file descriptors share open file status flags, file offset, and signal-driven I/O attributes (see the description of </a:t>
            </a:r>
            <a:r>
              <a:rPr b="1" lang="en">
                <a:solidFill>
                  <a:srgbClr val="502000"/>
                </a:solidFill>
              </a:rPr>
              <a:t>F_SETOWN </a:t>
            </a:r>
            <a:r>
              <a:rPr lang="en">
                <a:solidFill>
                  <a:srgbClr val="181818"/>
                </a:solidFill>
              </a:rPr>
              <a:t>and </a:t>
            </a:r>
            <a:r>
              <a:rPr b="1" lang="en">
                <a:solidFill>
                  <a:srgbClr val="502000"/>
                </a:solidFill>
              </a:rPr>
              <a:t>F_SETSIG </a:t>
            </a:r>
            <a:r>
              <a:rPr lang="en">
                <a:solidFill>
                  <a:srgbClr val="181818"/>
                </a:solidFill>
              </a:rPr>
              <a:t>in</a:t>
            </a:r>
            <a:r>
              <a:rPr lang="en">
                <a:solidFill>
                  <a:srgbClr val="181818"/>
                </a:solidFill>
                <a:uFill>
                  <a:noFill/>
                </a:uFill>
                <a:hlinkClick r:id="rId5"/>
              </a:rPr>
              <a:t> </a:t>
            </a:r>
            <a:r>
              <a:rPr lang="en">
                <a:solidFill>
                  <a:srgbClr val="4080DD"/>
                </a:solidFill>
                <a:uFill>
                  <a:noFill/>
                </a:uFill>
                <a:hlinkClick r:id="rId6"/>
              </a:rPr>
              <a:t>fcntl(2)</a:t>
            </a:r>
            <a:r>
              <a:rPr lang="en">
                <a:solidFill>
                  <a:srgbClr val="181818"/>
                </a:solidFill>
              </a:rPr>
              <a:t>).</a:t>
            </a:r>
            <a:endParaRPr>
              <a:solidFill>
                <a:srgbClr val="000000"/>
              </a:solidFill>
            </a:endParaRPr>
          </a:p>
        </p:txBody>
      </p:sp>
      <p:sp>
        <p:nvSpPr>
          <p:cNvPr id="2650" name="Shape 26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4" name="Shape 2654"/>
        <p:cNvGrpSpPr/>
        <p:nvPr/>
      </p:nvGrpSpPr>
      <p:grpSpPr>
        <a:xfrm>
          <a:off x="0" y="0"/>
          <a:ext cx="0" cy="0"/>
          <a:chOff x="0" y="0"/>
          <a:chExt cx="0" cy="0"/>
        </a:xfrm>
      </p:grpSpPr>
      <p:sp>
        <p:nvSpPr>
          <p:cNvPr id="2655" name="Shape 26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Fork - continued</a:t>
            </a:r>
            <a:endParaRPr/>
          </a:p>
          <a:p>
            <a:pPr indent="0" lvl="0" marL="0" rtl="0">
              <a:spcBef>
                <a:spcPts val="0"/>
              </a:spcBef>
              <a:spcAft>
                <a:spcPts val="0"/>
              </a:spcAft>
              <a:buNone/>
            </a:pPr>
            <a:r>
              <a:t/>
            </a:r>
            <a:endParaRPr/>
          </a:p>
        </p:txBody>
      </p:sp>
      <p:sp>
        <p:nvSpPr>
          <p:cNvPr id="2656" name="Shape 26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Clr>
                <a:srgbClr val="181818"/>
              </a:buClr>
              <a:buSzPts val="1600"/>
              <a:buChar char="●"/>
            </a:pPr>
            <a:r>
              <a:rPr lang="en" sz="1600">
                <a:solidFill>
                  <a:srgbClr val="181818"/>
                </a:solidFill>
              </a:rPr>
              <a:t>The term open file description is the one used by POSIX to refer to the entries in the system-wide table of open files.  In other contexts, this object is variously also called an "open file object", a "file handle", an "open file table entry", or—in kernel-developer parlance—a </a:t>
            </a:r>
            <a:r>
              <a:rPr i="1" lang="en" sz="1600">
                <a:solidFill>
                  <a:srgbClr val="006000"/>
                </a:solidFill>
              </a:rPr>
              <a:t>struct file</a:t>
            </a:r>
            <a:r>
              <a:rPr lang="en" sz="1600">
                <a:solidFill>
                  <a:srgbClr val="181818"/>
                </a:solidFill>
              </a:rPr>
              <a:t>.</a:t>
            </a:r>
            <a:endParaRPr sz="1600">
              <a:solidFill>
                <a:srgbClr val="181818"/>
              </a:solidFill>
            </a:endParaRPr>
          </a:p>
          <a:p>
            <a:pPr indent="-330200" lvl="0" marL="457200" rtl="0">
              <a:spcBef>
                <a:spcPts val="0"/>
              </a:spcBef>
              <a:spcAft>
                <a:spcPts val="0"/>
              </a:spcAft>
              <a:buClr>
                <a:srgbClr val="181818"/>
              </a:buClr>
              <a:buSzPts val="1600"/>
              <a:buChar char="●"/>
            </a:pPr>
            <a:r>
              <a:rPr lang="en" sz="1600">
                <a:solidFill>
                  <a:srgbClr val="181818"/>
                </a:solidFill>
              </a:rPr>
              <a:t>Each</a:t>
            </a:r>
            <a:r>
              <a:rPr lang="en" sz="1600">
                <a:solidFill>
                  <a:srgbClr val="181818"/>
                </a:solidFill>
                <a:uFill>
                  <a:noFill/>
                </a:uFill>
                <a:hlinkClick r:id="rId3"/>
              </a:rPr>
              <a:t> </a:t>
            </a:r>
            <a:r>
              <a:rPr lang="en" sz="1600">
                <a:solidFill>
                  <a:srgbClr val="4080DD"/>
                </a:solidFill>
                <a:uFill>
                  <a:noFill/>
                </a:uFill>
                <a:hlinkClick r:id="rId4"/>
              </a:rPr>
              <a:t>open(2)</a:t>
            </a:r>
            <a:r>
              <a:rPr lang="en" sz="1600">
                <a:solidFill>
                  <a:srgbClr val="181818"/>
                </a:solidFill>
              </a:rPr>
              <a:t> of a file creates a new open file description; thus, there may be multiple open file descriptions corresponding to a file inode.</a:t>
            </a:r>
            <a:endParaRPr sz="1600">
              <a:solidFill>
                <a:srgbClr val="181818"/>
              </a:solidFill>
            </a:endParaRPr>
          </a:p>
          <a:p>
            <a:pPr indent="-330200" lvl="0" marL="457200" rtl="0">
              <a:spcBef>
                <a:spcPts val="0"/>
              </a:spcBef>
              <a:spcAft>
                <a:spcPts val="0"/>
              </a:spcAft>
              <a:buClr>
                <a:schemeClr val="dk1"/>
              </a:buClr>
              <a:buSzPts val="1600"/>
              <a:buChar char="●"/>
            </a:pPr>
            <a:r>
              <a:rPr b="1" lang="en" sz="1600">
                <a:solidFill>
                  <a:schemeClr val="dk1"/>
                </a:solidFill>
                <a:highlight>
                  <a:srgbClr val="FFFFFF"/>
                </a:highlight>
              </a:rPr>
              <a:t>close</a:t>
            </a:r>
            <a:r>
              <a:rPr lang="en" sz="1600">
                <a:solidFill>
                  <a:schemeClr val="dk1"/>
                </a:solidFill>
                <a:highlight>
                  <a:srgbClr val="FFFFFF"/>
                </a:highlight>
              </a:rPr>
              <a:t>() closes a file descriptor, so that it no longer refers to any file and may be reused</a:t>
            </a:r>
            <a:endParaRPr sz="1600">
              <a:solidFill>
                <a:schemeClr val="dk1"/>
              </a:solidFill>
              <a:highlight>
                <a:srgbClr val="FFFFFF"/>
              </a:highlight>
            </a:endParaRPr>
          </a:p>
          <a:p>
            <a:pPr indent="-330200" lvl="0" marL="457200" rtl="0">
              <a:spcBef>
                <a:spcPts val="0"/>
              </a:spcBef>
              <a:spcAft>
                <a:spcPts val="0"/>
              </a:spcAft>
              <a:buClr>
                <a:schemeClr val="dk1"/>
              </a:buClr>
              <a:buSzPts val="1600"/>
              <a:buChar char="●"/>
            </a:pPr>
            <a:r>
              <a:rPr lang="en" sz="1600">
                <a:solidFill>
                  <a:schemeClr val="dk1"/>
                </a:solidFill>
                <a:highlight>
                  <a:srgbClr val="FFFFFF"/>
                </a:highlight>
              </a:rPr>
              <a:t>If </a:t>
            </a:r>
            <a:r>
              <a:rPr i="1" lang="en" sz="1600">
                <a:solidFill>
                  <a:schemeClr val="dk1"/>
                </a:solidFill>
                <a:highlight>
                  <a:srgbClr val="FFFFFF"/>
                </a:highlight>
              </a:rPr>
              <a:t>fd</a:t>
            </a:r>
            <a:r>
              <a:rPr lang="en" sz="1600">
                <a:solidFill>
                  <a:schemeClr val="dk1"/>
                </a:solidFill>
                <a:highlight>
                  <a:srgbClr val="FFFFFF"/>
                </a:highlight>
              </a:rPr>
              <a:t> is the last file descriptor referring to the underlying open file description (see </a:t>
            </a:r>
            <a:r>
              <a:rPr b="1" i="1" lang="en" sz="1600" u="sng">
                <a:solidFill>
                  <a:srgbClr val="660000"/>
                </a:solidFill>
                <a:highlight>
                  <a:srgbClr val="FFFFFF"/>
                </a:highlight>
                <a:hlinkClick r:id="rId5"/>
              </a:rPr>
              <a:t>open</a:t>
            </a:r>
            <a:r>
              <a:rPr i="1" lang="en" sz="1600">
                <a:solidFill>
                  <a:schemeClr val="dk1"/>
                </a:solidFill>
                <a:highlight>
                  <a:srgbClr val="FFFFFF"/>
                </a:highlight>
              </a:rPr>
              <a:t>(2)</a:t>
            </a:r>
            <a:r>
              <a:rPr lang="en" sz="1600">
                <a:solidFill>
                  <a:schemeClr val="dk1"/>
                </a:solidFill>
                <a:highlight>
                  <a:srgbClr val="FFFFFF"/>
                </a:highlight>
              </a:rPr>
              <a:t>), the resources associated with the open file description are freed; if the descriptor was the last reference to a file which has been removed using </a:t>
            </a:r>
            <a:r>
              <a:rPr b="1" i="1" lang="en" sz="1600" u="sng">
                <a:solidFill>
                  <a:srgbClr val="660000"/>
                </a:solidFill>
                <a:highlight>
                  <a:srgbClr val="FFFFFF"/>
                </a:highlight>
                <a:hlinkClick r:id="rId6"/>
              </a:rPr>
              <a:t>unlink</a:t>
            </a:r>
            <a:r>
              <a:rPr i="1" lang="en" sz="1600">
                <a:solidFill>
                  <a:schemeClr val="dk1"/>
                </a:solidFill>
                <a:highlight>
                  <a:srgbClr val="FFFFFF"/>
                </a:highlight>
              </a:rPr>
              <a:t>(2)</a:t>
            </a:r>
            <a:r>
              <a:rPr lang="en" sz="1600">
                <a:solidFill>
                  <a:schemeClr val="dk1"/>
                </a:solidFill>
                <a:highlight>
                  <a:srgbClr val="FFFFFF"/>
                </a:highlight>
              </a:rPr>
              <a:t>the file is deleted.</a:t>
            </a:r>
            <a:endParaRPr sz="1600">
              <a:solidFill>
                <a:srgbClr val="000000"/>
              </a:solidFill>
            </a:endParaRPr>
          </a:p>
        </p:txBody>
      </p:sp>
      <p:sp>
        <p:nvSpPr>
          <p:cNvPr id="2657" name="Shape 26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1" name="Shape 2661"/>
        <p:cNvGrpSpPr/>
        <p:nvPr/>
      </p:nvGrpSpPr>
      <p:grpSpPr>
        <a:xfrm>
          <a:off x="0" y="0"/>
          <a:ext cx="0" cy="0"/>
          <a:chOff x="0" y="0"/>
          <a:chExt cx="0" cy="0"/>
        </a:xfrm>
      </p:grpSpPr>
      <p:sp>
        <p:nvSpPr>
          <p:cNvPr id="2662" name="Shape 26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Fork - conclusion</a:t>
            </a:r>
            <a:endParaRPr/>
          </a:p>
          <a:p>
            <a:pPr indent="0" lvl="0" marL="0" rtl="0">
              <a:spcBef>
                <a:spcPts val="0"/>
              </a:spcBef>
              <a:spcAft>
                <a:spcPts val="0"/>
              </a:spcAft>
              <a:buNone/>
            </a:pPr>
            <a:r>
              <a:t/>
            </a:r>
            <a:endParaRPr/>
          </a:p>
        </p:txBody>
      </p:sp>
      <p:sp>
        <p:nvSpPr>
          <p:cNvPr id="2663" name="Shape 26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181818"/>
              </a:buClr>
              <a:buSzPts val="1800"/>
              <a:buChar char="●"/>
            </a:pPr>
            <a:r>
              <a:rPr lang="en">
                <a:solidFill>
                  <a:srgbClr val="181818"/>
                </a:solidFill>
              </a:rPr>
              <a:t>File descriptor points to an entry in file descriptor table</a:t>
            </a:r>
            <a:endParaRPr>
              <a:solidFill>
                <a:srgbClr val="181818"/>
              </a:solidFill>
            </a:endParaRPr>
          </a:p>
          <a:p>
            <a:pPr indent="-342900" lvl="0" marL="457200" rtl="0">
              <a:spcBef>
                <a:spcPts val="0"/>
              </a:spcBef>
              <a:spcAft>
                <a:spcPts val="0"/>
              </a:spcAft>
              <a:buClr>
                <a:srgbClr val="181818"/>
              </a:buClr>
              <a:buSzPts val="1800"/>
              <a:buChar char="●"/>
            </a:pPr>
            <a:r>
              <a:rPr lang="en">
                <a:solidFill>
                  <a:srgbClr val="181818"/>
                </a:solidFill>
              </a:rPr>
              <a:t>An entry in file descriptor table points to an file description</a:t>
            </a:r>
            <a:endParaRPr>
              <a:solidFill>
                <a:srgbClr val="181818"/>
              </a:solidFill>
            </a:endParaRPr>
          </a:p>
          <a:p>
            <a:pPr indent="-342900" lvl="0" marL="457200" rtl="0">
              <a:spcBef>
                <a:spcPts val="0"/>
              </a:spcBef>
              <a:spcAft>
                <a:spcPts val="0"/>
              </a:spcAft>
              <a:buClr>
                <a:srgbClr val="181818"/>
              </a:buClr>
              <a:buSzPts val="1800"/>
              <a:buChar char="●"/>
            </a:pPr>
            <a:r>
              <a:rPr lang="en">
                <a:solidFill>
                  <a:srgbClr val="181818"/>
                </a:solidFill>
              </a:rPr>
              <a:t>A file description points to an file inode</a:t>
            </a:r>
            <a:endParaRPr>
              <a:solidFill>
                <a:srgbClr val="181818"/>
              </a:solidFill>
            </a:endParaRPr>
          </a:p>
          <a:p>
            <a:pPr indent="-342900" lvl="0" marL="457200" rtl="0">
              <a:spcBef>
                <a:spcPts val="0"/>
              </a:spcBef>
              <a:spcAft>
                <a:spcPts val="0"/>
              </a:spcAft>
              <a:buClr>
                <a:srgbClr val="181818"/>
              </a:buClr>
              <a:buSzPts val="1800"/>
              <a:buChar char="●"/>
            </a:pPr>
            <a:r>
              <a:rPr lang="en">
                <a:solidFill>
                  <a:srgbClr val="181818"/>
                </a:solidFill>
              </a:rPr>
              <a:t>Calling open creates a file description</a:t>
            </a:r>
            <a:endParaRPr>
              <a:solidFill>
                <a:srgbClr val="181818"/>
              </a:solidFill>
            </a:endParaRPr>
          </a:p>
          <a:p>
            <a:pPr indent="-342900" lvl="0" marL="457200" rtl="0">
              <a:spcBef>
                <a:spcPts val="0"/>
              </a:spcBef>
              <a:spcAft>
                <a:spcPts val="0"/>
              </a:spcAft>
              <a:buClr>
                <a:srgbClr val="181818"/>
              </a:buClr>
              <a:buSzPts val="1800"/>
              <a:buChar char="●"/>
            </a:pPr>
            <a:r>
              <a:rPr lang="en">
                <a:solidFill>
                  <a:srgbClr val="181818"/>
                </a:solidFill>
              </a:rPr>
              <a:t>Calling close creates a file descriptor, a file description will be freed only if no fd points to it</a:t>
            </a:r>
            <a:endParaRPr>
              <a:solidFill>
                <a:srgbClr val="181818"/>
              </a:solidFill>
            </a:endParaRPr>
          </a:p>
          <a:p>
            <a:pPr indent="-342900" lvl="0" marL="457200" rtl="0">
              <a:spcBef>
                <a:spcPts val="0"/>
              </a:spcBef>
              <a:spcAft>
                <a:spcPts val="0"/>
              </a:spcAft>
              <a:buClr>
                <a:srgbClr val="181818"/>
              </a:buClr>
              <a:buSzPts val="1800"/>
              <a:buChar char="●"/>
            </a:pPr>
            <a:r>
              <a:rPr lang="en">
                <a:solidFill>
                  <a:srgbClr val="181818"/>
                </a:solidFill>
              </a:rPr>
              <a:t>In fork(), child copies parent’s file descriptor table</a:t>
            </a:r>
            <a:endParaRPr>
              <a:solidFill>
                <a:srgbClr val="181818"/>
              </a:solidFill>
            </a:endParaRPr>
          </a:p>
          <a:p>
            <a:pPr indent="-342900" lvl="0" marL="457200" rtl="0">
              <a:spcBef>
                <a:spcPts val="0"/>
              </a:spcBef>
              <a:spcAft>
                <a:spcPts val="0"/>
              </a:spcAft>
              <a:buClr>
                <a:srgbClr val="181818"/>
              </a:buClr>
              <a:buSzPts val="1800"/>
              <a:buChar char="●"/>
            </a:pPr>
            <a:r>
              <a:rPr lang="en">
                <a:solidFill>
                  <a:srgbClr val="181818"/>
                </a:solidFill>
              </a:rPr>
              <a:t>Child calling close() deletes the file descriptor entry in its own file descriptor table, not file description</a:t>
            </a:r>
            <a:endParaRPr>
              <a:solidFill>
                <a:srgbClr val="181818"/>
              </a:solidFill>
            </a:endParaRPr>
          </a:p>
          <a:p>
            <a:pPr indent="-342900" lvl="0" marL="457200" rtl="0">
              <a:spcBef>
                <a:spcPts val="0"/>
              </a:spcBef>
              <a:spcAft>
                <a:spcPts val="0"/>
              </a:spcAft>
              <a:buClr>
                <a:schemeClr val="dk1"/>
              </a:buClr>
              <a:buSzPts val="1800"/>
              <a:buChar char="●"/>
            </a:pPr>
            <a:r>
              <a:rPr lang="en">
                <a:solidFill>
                  <a:srgbClr val="181818"/>
                </a:solidFill>
              </a:rPr>
              <a:t>Parent file descriptor still points to a valid file description</a:t>
            </a:r>
            <a:endParaRPr>
              <a:solidFill>
                <a:srgbClr val="000000"/>
              </a:solidFill>
            </a:endParaRPr>
          </a:p>
        </p:txBody>
      </p:sp>
      <p:sp>
        <p:nvSpPr>
          <p:cNvPr id="2664" name="Shape 26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8" name="Shape 2668"/>
        <p:cNvGrpSpPr/>
        <p:nvPr/>
      </p:nvGrpSpPr>
      <p:grpSpPr>
        <a:xfrm>
          <a:off x="0" y="0"/>
          <a:ext cx="0" cy="0"/>
          <a:chOff x="0" y="0"/>
          <a:chExt cx="0" cy="0"/>
        </a:xfrm>
      </p:grpSpPr>
      <p:sp>
        <p:nvSpPr>
          <p:cNvPr id="2669" name="Shape 26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 DO’s for next week</a:t>
            </a:r>
            <a:endParaRPr>
              <a:solidFill>
                <a:srgbClr val="000000"/>
              </a:solidFill>
            </a:endParaRPr>
          </a:p>
        </p:txBody>
      </p:sp>
      <p:sp>
        <p:nvSpPr>
          <p:cNvPr id="2670" name="Shape 26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Leixiang:</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Shubhi:</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Nina:</a:t>
            </a:r>
            <a:endParaRPr>
              <a:solidFill>
                <a:srgbClr val="000000"/>
              </a:solidFill>
            </a:endParaRPr>
          </a:p>
          <a:p>
            <a:pPr indent="0" lvl="0" marL="0">
              <a:spcBef>
                <a:spcPts val="1600"/>
              </a:spcBef>
              <a:spcAft>
                <a:spcPts val="0"/>
              </a:spcAft>
              <a:buNone/>
            </a:pPr>
            <a:r>
              <a:rPr lang="en">
                <a:solidFill>
                  <a:srgbClr val="000000"/>
                </a:solidFill>
              </a:rPr>
              <a:t>Geoff says: check CLOSE_ON_EXEC calls, possible fcntl(2) call? Investigate.</a:t>
            </a:r>
            <a:endParaRPr>
              <a:solidFill>
                <a:srgbClr val="000000"/>
              </a:solidFill>
            </a:endParaRPr>
          </a:p>
          <a:p>
            <a:pPr indent="0" lvl="0" marL="0">
              <a:spcBef>
                <a:spcPts val="1600"/>
              </a:spcBef>
              <a:spcAft>
                <a:spcPts val="0"/>
              </a:spcAft>
              <a:buNone/>
            </a:pPr>
            <a:r>
              <a:rPr lang="en">
                <a:solidFill>
                  <a:srgbClr val="000000"/>
                </a:solidFill>
              </a:rPr>
              <a:t>Commit test cases; need master “make alltests” Makefile</a:t>
            </a:r>
            <a:endParaRPr>
              <a:solidFill>
                <a:srgbClr val="000000"/>
              </a:solidFill>
            </a:endParaRPr>
          </a:p>
          <a:p>
            <a:pPr indent="0" lvl="0" marL="0">
              <a:spcBef>
                <a:spcPts val="1600"/>
              </a:spcBef>
              <a:spcAft>
                <a:spcPts val="0"/>
              </a:spcAft>
              <a:buNone/>
            </a:pPr>
            <a:r>
              <a:rPr lang="en">
                <a:solidFill>
                  <a:srgbClr val="000000"/>
                </a:solidFill>
              </a:rPr>
              <a:t>Investigate fd table mapping, how to handle in all syscalls that manage fd’s.</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1600"/>
              </a:spcAft>
              <a:buNone/>
            </a:pPr>
            <a:r>
              <a:t/>
            </a:r>
            <a:endParaRPr>
              <a:solidFill>
                <a:srgbClr val="000000"/>
              </a:solidFill>
            </a:endParaRPr>
          </a:p>
        </p:txBody>
      </p:sp>
      <p:sp>
        <p:nvSpPr>
          <p:cNvPr id="2671" name="Shape 26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2675" name="Shape 2675"/>
        <p:cNvGrpSpPr/>
        <p:nvPr/>
      </p:nvGrpSpPr>
      <p:grpSpPr>
        <a:xfrm>
          <a:off x="0" y="0"/>
          <a:ext cx="0" cy="0"/>
          <a:chOff x="0" y="0"/>
          <a:chExt cx="0" cy="0"/>
        </a:xfrm>
      </p:grpSpPr>
      <p:sp>
        <p:nvSpPr>
          <p:cNvPr id="2676" name="Shape 267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2677" name="Shape 267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Sep. 14, 2016</a:t>
            </a:r>
            <a:endParaRPr/>
          </a:p>
        </p:txBody>
      </p:sp>
      <p:sp>
        <p:nvSpPr>
          <p:cNvPr id="2678" name="Shape 26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2" name="Shape 2682"/>
        <p:cNvGrpSpPr/>
        <p:nvPr/>
      </p:nvGrpSpPr>
      <p:grpSpPr>
        <a:xfrm>
          <a:off x="0" y="0"/>
          <a:ext cx="0" cy="0"/>
          <a:chOff x="0" y="0"/>
          <a:chExt cx="0" cy="0"/>
        </a:xfrm>
      </p:grpSpPr>
      <p:sp>
        <p:nvSpPr>
          <p:cNvPr id="2683" name="Shape 2683"/>
          <p:cNvSpPr txBox="1"/>
          <p:nvPr>
            <p:ph type="title"/>
          </p:nvPr>
        </p:nvSpPr>
        <p:spPr>
          <a:xfrm>
            <a:off x="107075" y="1102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Duplicate Slide</a:t>
            </a:r>
            <a:endParaRPr/>
          </a:p>
        </p:txBody>
      </p:sp>
      <p:sp>
        <p:nvSpPr>
          <p:cNvPr id="2684" name="Shape 2684"/>
          <p:cNvSpPr txBox="1"/>
          <p:nvPr>
            <p:ph idx="1" type="body"/>
          </p:nvPr>
        </p:nvSpPr>
        <p:spPr>
          <a:xfrm>
            <a:off x="58625" y="762501"/>
            <a:ext cx="8617500" cy="4198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Fcntl system call and FDUP_FD flag</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FD Mapping Design Proposals</a:t>
            </a:r>
            <a:endParaRPr>
              <a:solidFill>
                <a:srgbClr val="000000"/>
              </a:solidFill>
            </a:endParaRPr>
          </a:p>
          <a:p>
            <a:pPr indent="-342900" lvl="0" marL="457200" rtl="0">
              <a:spcBef>
                <a:spcPts val="0"/>
              </a:spcBef>
              <a:spcAft>
                <a:spcPts val="0"/>
              </a:spcAft>
              <a:buClr>
                <a:srgbClr val="000000"/>
              </a:buClr>
              <a:buSzPts val="1800"/>
              <a:buChar char="●"/>
            </a:pPr>
            <a:r>
              <a:rPr lang="en">
                <a:solidFill>
                  <a:schemeClr val="dk1"/>
                </a:solidFill>
              </a:rPr>
              <a:t>FD Mapping Design Plan</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Things to capture in strace</a:t>
            </a:r>
            <a:endParaRPr>
              <a:solidFill>
                <a:schemeClr val="dk1"/>
              </a:solidFill>
            </a:endParaRPr>
          </a:p>
        </p:txBody>
      </p:sp>
      <p:sp>
        <p:nvSpPr>
          <p:cNvPr id="2685" name="Shape 26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9" name="Shape 2689"/>
        <p:cNvGrpSpPr/>
        <p:nvPr/>
      </p:nvGrpSpPr>
      <p:grpSpPr>
        <a:xfrm>
          <a:off x="0" y="0"/>
          <a:ext cx="0" cy="0"/>
          <a:chOff x="0" y="0"/>
          <a:chExt cx="0" cy="0"/>
        </a:xfrm>
      </p:grpSpPr>
      <p:sp>
        <p:nvSpPr>
          <p:cNvPr id="2690" name="Shape 26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Fcntl system call and F_DUPFD system call</a:t>
            </a:r>
            <a:endParaRPr/>
          </a:p>
        </p:txBody>
      </p:sp>
      <p:sp>
        <p:nvSpPr>
          <p:cNvPr id="2691" name="Shape 26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Whenever, F_DUPFD flag is set, fcntl(2) copies the file descriptor.</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Added mapping for this file descriptor in the map.</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 </a:t>
            </a:r>
            <a:endParaRPr>
              <a:solidFill>
                <a:srgbClr val="000000"/>
              </a:solidFill>
            </a:endParaRPr>
          </a:p>
        </p:txBody>
      </p:sp>
      <p:sp>
        <p:nvSpPr>
          <p:cNvPr id="2692" name="Shape 26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9-14 at 10.37.19 AM.png" id="2693" name="Shape 2693"/>
          <p:cNvPicPr preferRelativeResize="0"/>
          <p:nvPr/>
        </p:nvPicPr>
        <p:blipFill>
          <a:blip r:embed="rId3">
            <a:alphaModFix/>
          </a:blip>
          <a:stretch>
            <a:fillRect/>
          </a:stretch>
        </p:blipFill>
        <p:spPr>
          <a:xfrm>
            <a:off x="1538303" y="2000250"/>
            <a:ext cx="7353875" cy="1385350"/>
          </a:xfrm>
          <a:prstGeom prst="rect">
            <a:avLst/>
          </a:prstGeom>
          <a:noFill/>
          <a:ln>
            <a:noFill/>
          </a:ln>
        </p:spPr>
      </p:pic>
    </p:spTree>
  </p:cSld>
  <p:clrMapOvr>
    <a:masterClrMapping/>
  </p:clrMapOvr>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7" name="Shape 2697"/>
        <p:cNvGrpSpPr/>
        <p:nvPr/>
      </p:nvGrpSpPr>
      <p:grpSpPr>
        <a:xfrm>
          <a:off x="0" y="0"/>
          <a:ext cx="0" cy="0"/>
          <a:chOff x="0" y="0"/>
          <a:chExt cx="0" cy="0"/>
        </a:xfrm>
      </p:grpSpPr>
      <p:sp>
        <p:nvSpPr>
          <p:cNvPr id="2698" name="Shape 26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FD Mapping Design Proposals</a:t>
            </a:r>
            <a:endParaRPr/>
          </a:p>
        </p:txBody>
      </p:sp>
      <p:sp>
        <p:nvSpPr>
          <p:cNvPr id="2699" name="Shape 26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2 proposals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Maintain Reference Counts</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222222"/>
                </a:solidFill>
                <a:highlight>
                  <a:srgbClr val="FFFFFF"/>
                </a:highlight>
              </a:rPr>
              <a:t>&lt;actually fd, &lt;replayed fd, reference count&gt;&gt;</a:t>
            </a:r>
            <a:endParaRPr>
              <a:solidFill>
                <a:srgbClr val="222222"/>
              </a:solidFill>
              <a:highlight>
                <a:srgbClr val="FFFFFF"/>
              </a:highlight>
            </a:endParaRPr>
          </a:p>
          <a:p>
            <a:pPr indent="-317500" lvl="2" marL="1371600" rtl="0">
              <a:spcBef>
                <a:spcPts val="0"/>
              </a:spcBef>
              <a:spcAft>
                <a:spcPts val="0"/>
              </a:spcAft>
              <a:buClr>
                <a:srgbClr val="222222"/>
              </a:buClr>
              <a:buSzPts val="1400"/>
              <a:buChar char="■"/>
            </a:pPr>
            <a:r>
              <a:rPr lang="en">
                <a:solidFill>
                  <a:srgbClr val="222222"/>
                </a:solidFill>
                <a:highlight>
                  <a:srgbClr val="FFFFFF"/>
                </a:highlight>
              </a:rPr>
              <a:t>Issues:  Difficult to know for which file descriptors, reference count is increased. </a:t>
            </a:r>
            <a:br>
              <a:rPr lang="en">
                <a:solidFill>
                  <a:srgbClr val="222222"/>
                </a:solidFill>
                <a:highlight>
                  <a:srgbClr val="FFFFFF"/>
                </a:highlight>
              </a:rPr>
            </a:br>
            <a:endParaRPr>
              <a:solidFill>
                <a:srgbClr val="222222"/>
              </a:solidFill>
              <a:highlight>
                <a:srgbClr val="FFFFFF"/>
              </a:highlight>
            </a:endParaRPr>
          </a:p>
          <a:p>
            <a:pPr indent="-317500" lvl="1" marL="914400" rtl="0">
              <a:spcBef>
                <a:spcPts val="0"/>
              </a:spcBef>
              <a:spcAft>
                <a:spcPts val="0"/>
              </a:spcAft>
              <a:buClr>
                <a:srgbClr val="000000"/>
              </a:buClr>
              <a:buSzPts val="1400"/>
              <a:buChar char="○"/>
            </a:pPr>
            <a:r>
              <a:rPr lang="en">
                <a:solidFill>
                  <a:srgbClr val="000000"/>
                </a:solidFill>
              </a:rPr>
              <a:t>Maintain per-pid file descriptor map</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222222"/>
                </a:solidFill>
                <a:highlight>
                  <a:srgbClr val="FFFFFF"/>
                </a:highlight>
              </a:rPr>
              <a:t>&lt;pid, &lt;actually, replayed fd&gt;&gt;</a:t>
            </a:r>
            <a:endParaRPr>
              <a:solidFill>
                <a:srgbClr val="222222"/>
              </a:solidFill>
              <a:highlight>
                <a:srgbClr val="FFFFFF"/>
              </a:highlight>
            </a:endParaRPr>
          </a:p>
          <a:p>
            <a:pPr indent="-317500" lvl="2" marL="1371600">
              <a:spcBef>
                <a:spcPts val="0"/>
              </a:spcBef>
              <a:spcAft>
                <a:spcPts val="0"/>
              </a:spcAft>
              <a:buClr>
                <a:srgbClr val="222222"/>
              </a:buClr>
              <a:buSzPts val="1400"/>
              <a:buChar char="■"/>
            </a:pPr>
            <a:r>
              <a:rPr lang="en">
                <a:solidFill>
                  <a:srgbClr val="222222"/>
                </a:solidFill>
                <a:highlight>
                  <a:srgbClr val="FFFFFF"/>
                </a:highlight>
              </a:rPr>
              <a:t>&lt;replayed fd, reference count&gt; mappings</a:t>
            </a:r>
            <a:endParaRPr>
              <a:solidFill>
                <a:srgbClr val="222222"/>
              </a:solidFill>
              <a:highlight>
                <a:srgbClr val="FFFFFF"/>
              </a:highlight>
            </a:endParaRPr>
          </a:p>
        </p:txBody>
      </p:sp>
      <p:sp>
        <p:nvSpPr>
          <p:cNvPr id="2700" name="Shape 27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4" name="Shape 2704"/>
        <p:cNvGrpSpPr/>
        <p:nvPr/>
      </p:nvGrpSpPr>
      <p:grpSpPr>
        <a:xfrm>
          <a:off x="0" y="0"/>
          <a:ext cx="0" cy="0"/>
          <a:chOff x="0" y="0"/>
          <a:chExt cx="0" cy="0"/>
        </a:xfrm>
      </p:grpSpPr>
      <p:sp>
        <p:nvSpPr>
          <p:cNvPr id="2705" name="Shape 27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FD Mapping Design Plan</a:t>
            </a:r>
            <a:endParaRPr/>
          </a:p>
          <a:p>
            <a:pPr indent="0" lvl="0" marL="0" rtl="0">
              <a:spcBef>
                <a:spcPts val="0"/>
              </a:spcBef>
              <a:spcAft>
                <a:spcPts val="0"/>
              </a:spcAft>
              <a:buNone/>
            </a:pPr>
            <a:r>
              <a:t/>
            </a:r>
            <a:endParaRPr/>
          </a:p>
        </p:txBody>
      </p:sp>
      <p:sp>
        <p:nvSpPr>
          <p:cNvPr id="2706" name="Shape 27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rgbClr val="000000"/>
                </a:solidFill>
              </a:rPr>
              <a:t>Data Structure</a:t>
            </a:r>
            <a:endParaRPr>
              <a:solidFill>
                <a:srgbClr val="000000"/>
              </a:solidFill>
            </a:endParaRPr>
          </a:p>
          <a:p>
            <a:pPr indent="-317500" lvl="1" marL="914400" rtl="0">
              <a:spcBef>
                <a:spcPts val="0"/>
              </a:spcBef>
              <a:spcAft>
                <a:spcPts val="0"/>
              </a:spcAft>
              <a:buClr>
                <a:schemeClr val="dk1"/>
              </a:buClr>
              <a:buSzPts val="1400"/>
              <a:buChar char="○"/>
            </a:pPr>
            <a:r>
              <a:rPr lang="en">
                <a:solidFill>
                  <a:srgbClr val="000000"/>
                </a:solidFill>
              </a:rPr>
              <a:t>&lt;pid,</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&lt;traced fd,</a:t>
            </a:r>
            <a:endParaRPr>
              <a:solidFill>
                <a:srgbClr val="000000"/>
              </a:solidFill>
            </a:endParaRPr>
          </a:p>
          <a:p>
            <a:pPr indent="-317500" lvl="3" marL="1828800" rtl="0">
              <a:spcBef>
                <a:spcPts val="0"/>
              </a:spcBef>
              <a:spcAft>
                <a:spcPts val="0"/>
              </a:spcAft>
              <a:buClr>
                <a:srgbClr val="000000"/>
              </a:buClr>
              <a:buSzPts val="1400"/>
              <a:buChar char="●"/>
            </a:pPr>
            <a:r>
              <a:rPr lang="en">
                <a:solidFill>
                  <a:srgbClr val="000000"/>
                </a:solidFill>
              </a:rPr>
              <a:t>&lt;replayed fd, [flags]&gt;&gt;&gt;</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&lt;traced fd, reference count&gt;</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Since our replayer will be running as single process, we cannot close the file descriptor until its reference count is not zero</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rPr>
              <a:t>So another mapping is also required</a:t>
            </a:r>
            <a:endParaRPr>
              <a:solidFill>
                <a:srgbClr val="000000"/>
              </a:solidFill>
            </a:endParaRPr>
          </a:p>
        </p:txBody>
      </p:sp>
      <p:sp>
        <p:nvSpPr>
          <p:cNvPr id="2707" name="Shape 27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06400" lvl="0" marL="457200" rtl="0">
              <a:spcBef>
                <a:spcPts val="0"/>
              </a:spcBef>
              <a:spcAft>
                <a:spcPts val="0"/>
              </a:spcAft>
              <a:buSzPts val="2800"/>
              <a:buAutoNum type="arabicPeriod"/>
            </a:pPr>
            <a:r>
              <a:rPr lang="en"/>
              <a:t>Malloc and free every time - 1000 iterations (top), malloc/free once (bottom)</a:t>
            </a:r>
            <a:endParaRPr/>
          </a:p>
          <a:p>
            <a:pPr indent="0" lvl="0" marL="0">
              <a:spcBef>
                <a:spcPts val="0"/>
              </a:spcBef>
              <a:spcAft>
                <a:spcPts val="0"/>
              </a:spcAft>
              <a:buNone/>
            </a:pPr>
            <a:r>
              <a:t/>
            </a:r>
            <a:endParaRPr/>
          </a:p>
        </p:txBody>
      </p:sp>
      <p:sp>
        <p:nvSpPr>
          <p:cNvPr id="320" name="Shape 3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850">
                <a:solidFill>
                  <a:schemeClr val="dk1"/>
                </a:solidFill>
              </a:rPr>
              <a:t>      </a:t>
            </a:r>
            <a:endParaRPr sz="850">
              <a:solidFill>
                <a:schemeClr val="dk1"/>
              </a:solidFill>
            </a:endParaRPr>
          </a:p>
          <a:p>
            <a:pPr indent="0" lvl="0" marL="0">
              <a:spcBef>
                <a:spcPts val="0"/>
              </a:spcBef>
              <a:spcAft>
                <a:spcPts val="1600"/>
              </a:spcAft>
              <a:buNone/>
            </a:pPr>
            <a:r>
              <a:t/>
            </a:r>
            <a:endParaRPr/>
          </a:p>
        </p:txBody>
      </p:sp>
      <p:sp>
        <p:nvSpPr>
          <p:cNvPr id="321" name="Shape 3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graphicFrame>
        <p:nvGraphicFramePr>
          <p:cNvPr id="322" name="Shape 322"/>
          <p:cNvGraphicFramePr/>
          <p:nvPr/>
        </p:nvGraphicFramePr>
        <p:xfrm>
          <a:off x="836275" y="1611825"/>
          <a:ext cx="3000000" cy="3000000"/>
        </p:xfrm>
        <a:graphic>
          <a:graphicData uri="http://schemas.openxmlformats.org/drawingml/2006/table">
            <a:tbl>
              <a:tblPr>
                <a:noFill/>
                <a:tableStyleId>{9142F05F-28D9-41C1-9854-4EBEDEAED953}</a:tableStyleId>
              </a:tblPr>
              <a:tblGrid>
                <a:gridCol w="1809750"/>
                <a:gridCol w="1809750"/>
                <a:gridCol w="1809750"/>
                <a:gridCol w="1809750"/>
              </a:tblGrid>
              <a:tr h="3810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rPr b="1" lang="en"/>
                        <a:t>Real (s)</a:t>
                      </a:r>
                      <a:endParaRPr b="1"/>
                    </a:p>
                  </a:txBody>
                  <a:tcPr marT="91425" marB="91425" marR="91425" marL="91425"/>
                </a:tc>
                <a:tc>
                  <a:txBody>
                    <a:bodyPr>
                      <a:noAutofit/>
                    </a:bodyPr>
                    <a:lstStyle/>
                    <a:p>
                      <a:pPr indent="0" lvl="0" marL="0">
                        <a:spcBef>
                          <a:spcPts val="0"/>
                        </a:spcBef>
                        <a:spcAft>
                          <a:spcPts val="0"/>
                        </a:spcAft>
                        <a:buNone/>
                      </a:pPr>
                      <a:r>
                        <a:rPr b="1" lang="en"/>
                        <a:t>User (s)</a:t>
                      </a:r>
                      <a:endParaRPr b="1"/>
                    </a:p>
                  </a:txBody>
                  <a:tcPr marT="91425" marB="91425" marR="91425" marL="91425"/>
                </a:tc>
                <a:tc>
                  <a:txBody>
                    <a:bodyPr>
                      <a:noAutofit/>
                    </a:bodyPr>
                    <a:lstStyle/>
                    <a:p>
                      <a:pPr indent="0" lvl="0" marL="0">
                        <a:spcBef>
                          <a:spcPts val="0"/>
                        </a:spcBef>
                        <a:spcAft>
                          <a:spcPts val="0"/>
                        </a:spcAft>
                        <a:buNone/>
                      </a:pPr>
                      <a:r>
                        <a:rPr b="1" lang="en"/>
                        <a:t>Sys (s)</a:t>
                      </a:r>
                      <a:endParaRPr b="1"/>
                    </a:p>
                  </a:txBody>
                  <a:tcPr marT="91425" marB="91425" marR="91425" marL="91425"/>
                </a:tc>
              </a:tr>
              <a:tr h="381000">
                <a:tc>
                  <a:txBody>
                    <a:bodyPr>
                      <a:noAutofit/>
                    </a:bodyPr>
                    <a:lstStyle/>
                    <a:p>
                      <a:pPr indent="0" lvl="0" marL="0">
                        <a:spcBef>
                          <a:spcPts val="0"/>
                        </a:spcBef>
                        <a:spcAft>
                          <a:spcPts val="0"/>
                        </a:spcAft>
                        <a:buNone/>
                      </a:pPr>
                      <a:r>
                        <a:rPr b="1" lang="en"/>
                        <a:t>zeros</a:t>
                      </a:r>
                      <a:endParaRPr b="1"/>
                    </a:p>
                  </a:txBody>
                  <a:tcPr marT="91425" marB="91425" marR="91425" marL="91425"/>
                </a:tc>
                <a:tc>
                  <a:txBody>
                    <a:bodyPr>
                      <a:noAutofit/>
                    </a:bodyPr>
                    <a:lstStyle/>
                    <a:p>
                      <a:pPr indent="0" lvl="0" marL="0" rtl="0">
                        <a:spcBef>
                          <a:spcPts val="0"/>
                        </a:spcBef>
                        <a:spcAft>
                          <a:spcPts val="0"/>
                        </a:spcAft>
                        <a:buNone/>
                      </a:pPr>
                      <a:r>
                        <a:rPr lang="en"/>
                        <a:t>0.140</a:t>
                      </a:r>
                      <a:endParaRPr/>
                    </a:p>
                  </a:txBody>
                  <a:tcPr marT="91425" marB="91425" marR="91425" marL="91425"/>
                </a:tc>
                <a:tc>
                  <a:txBody>
                    <a:bodyPr>
                      <a:noAutofit/>
                    </a:bodyPr>
                    <a:lstStyle/>
                    <a:p>
                      <a:pPr indent="0" lvl="0" marL="0">
                        <a:spcBef>
                          <a:spcPts val="0"/>
                        </a:spcBef>
                        <a:spcAft>
                          <a:spcPts val="0"/>
                        </a:spcAft>
                        <a:buNone/>
                      </a:pPr>
                      <a:r>
                        <a:rPr lang="en"/>
                        <a:t>0.058</a:t>
                      </a:r>
                      <a:endParaRPr/>
                    </a:p>
                  </a:txBody>
                  <a:tcPr marT="91425" marB="91425" marR="91425" marL="91425"/>
                </a:tc>
                <a:tc>
                  <a:txBody>
                    <a:bodyPr>
                      <a:noAutofit/>
                    </a:bodyPr>
                    <a:lstStyle/>
                    <a:p>
                      <a:pPr indent="0" lvl="0" marL="0">
                        <a:spcBef>
                          <a:spcPts val="0"/>
                        </a:spcBef>
                        <a:spcAft>
                          <a:spcPts val="0"/>
                        </a:spcAft>
                        <a:buNone/>
                      </a:pPr>
                      <a:r>
                        <a:rPr lang="en"/>
                        <a:t>0.032</a:t>
                      </a:r>
                      <a:endParaRPr/>
                    </a:p>
                  </a:txBody>
                  <a:tcPr marT="91425" marB="91425" marR="91425" marL="91425"/>
                </a:tc>
              </a:tr>
              <a:tr h="381000">
                <a:tc>
                  <a:txBody>
                    <a:bodyPr>
                      <a:noAutofit/>
                    </a:bodyPr>
                    <a:lstStyle/>
                    <a:p>
                      <a:pPr indent="0" lvl="0" marL="0">
                        <a:spcBef>
                          <a:spcPts val="0"/>
                        </a:spcBef>
                        <a:spcAft>
                          <a:spcPts val="0"/>
                        </a:spcAft>
                        <a:buNone/>
                      </a:pPr>
                      <a:r>
                        <a:rPr b="1" lang="en"/>
                        <a:t>pattern</a:t>
                      </a:r>
                      <a:endParaRPr b="1"/>
                    </a:p>
                  </a:txBody>
                  <a:tcPr marT="91425" marB="91425" marR="91425" marL="91425"/>
                </a:tc>
                <a:tc>
                  <a:txBody>
                    <a:bodyPr>
                      <a:noAutofit/>
                    </a:bodyPr>
                    <a:lstStyle/>
                    <a:p>
                      <a:pPr indent="0" lvl="0" marL="0">
                        <a:spcBef>
                          <a:spcPts val="0"/>
                        </a:spcBef>
                        <a:spcAft>
                          <a:spcPts val="0"/>
                        </a:spcAft>
                        <a:buNone/>
                      </a:pPr>
                      <a:r>
                        <a:rPr lang="en"/>
                        <a:t>0.151</a:t>
                      </a:r>
                      <a:endParaRPr/>
                    </a:p>
                  </a:txBody>
                  <a:tcPr marT="91425" marB="91425" marR="91425" marL="91425"/>
                </a:tc>
                <a:tc>
                  <a:txBody>
                    <a:bodyPr>
                      <a:noAutofit/>
                    </a:bodyPr>
                    <a:lstStyle/>
                    <a:p>
                      <a:pPr indent="0" lvl="0" marL="0">
                        <a:spcBef>
                          <a:spcPts val="0"/>
                        </a:spcBef>
                        <a:spcAft>
                          <a:spcPts val="0"/>
                        </a:spcAft>
                        <a:buNone/>
                      </a:pPr>
                      <a:r>
                        <a:rPr lang="en"/>
                        <a:t>0.064</a:t>
                      </a:r>
                      <a:endParaRPr/>
                    </a:p>
                  </a:txBody>
                  <a:tcPr marT="91425" marB="91425" marR="91425" marL="91425"/>
                </a:tc>
                <a:tc>
                  <a:txBody>
                    <a:bodyPr>
                      <a:noAutofit/>
                    </a:bodyPr>
                    <a:lstStyle/>
                    <a:p>
                      <a:pPr indent="0" lvl="0" marL="0">
                        <a:spcBef>
                          <a:spcPts val="0"/>
                        </a:spcBef>
                        <a:spcAft>
                          <a:spcPts val="0"/>
                        </a:spcAft>
                        <a:buNone/>
                      </a:pPr>
                      <a:r>
                        <a:rPr lang="en"/>
                        <a:t>0.033</a:t>
                      </a:r>
                      <a:endParaRPr/>
                    </a:p>
                  </a:txBody>
                  <a:tcPr marT="91425" marB="91425" marR="91425" marL="91425"/>
                </a:tc>
              </a:tr>
              <a:tr h="381000">
                <a:tc>
                  <a:txBody>
                    <a:bodyPr>
                      <a:noAutofit/>
                    </a:bodyPr>
                    <a:lstStyle/>
                    <a:p>
                      <a:pPr indent="0" lvl="0" marL="0">
                        <a:spcBef>
                          <a:spcPts val="0"/>
                        </a:spcBef>
                        <a:spcAft>
                          <a:spcPts val="0"/>
                        </a:spcAft>
                        <a:buNone/>
                      </a:pPr>
                      <a:r>
                        <a:rPr b="1" lang="en"/>
                        <a:t>random</a:t>
                      </a:r>
                      <a:endParaRPr b="1"/>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graphicFrame>
        <p:nvGraphicFramePr>
          <p:cNvPr id="323" name="Shape 323"/>
          <p:cNvGraphicFramePr/>
          <p:nvPr/>
        </p:nvGraphicFramePr>
        <p:xfrm>
          <a:off x="836275" y="3260125"/>
          <a:ext cx="3000000" cy="3000000"/>
        </p:xfrm>
        <a:graphic>
          <a:graphicData uri="http://schemas.openxmlformats.org/drawingml/2006/table">
            <a:tbl>
              <a:tblPr>
                <a:noFill/>
                <a:tableStyleId>{9142F05F-28D9-41C1-9854-4EBEDEAED953}</a:tableStyleId>
              </a:tblPr>
              <a:tblGrid>
                <a:gridCol w="1809750"/>
                <a:gridCol w="1809750"/>
                <a:gridCol w="1809750"/>
                <a:gridCol w="1809750"/>
              </a:tblGrid>
              <a:tr h="381000">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rPr b="1" lang="en"/>
                        <a:t>Real (s)</a:t>
                      </a:r>
                      <a:endParaRPr b="1"/>
                    </a:p>
                  </a:txBody>
                  <a:tcPr marT="91425" marB="91425" marR="91425" marL="91425"/>
                </a:tc>
                <a:tc>
                  <a:txBody>
                    <a:bodyPr>
                      <a:noAutofit/>
                    </a:bodyPr>
                    <a:lstStyle/>
                    <a:p>
                      <a:pPr indent="0" lvl="0" marL="0" rtl="0">
                        <a:spcBef>
                          <a:spcPts val="0"/>
                        </a:spcBef>
                        <a:spcAft>
                          <a:spcPts val="0"/>
                        </a:spcAft>
                        <a:buNone/>
                      </a:pPr>
                      <a:r>
                        <a:rPr b="1" lang="en"/>
                        <a:t>User (s)</a:t>
                      </a:r>
                      <a:endParaRPr b="1"/>
                    </a:p>
                  </a:txBody>
                  <a:tcPr marT="91425" marB="91425" marR="91425" marL="91425"/>
                </a:tc>
                <a:tc>
                  <a:txBody>
                    <a:bodyPr>
                      <a:noAutofit/>
                    </a:bodyPr>
                    <a:lstStyle/>
                    <a:p>
                      <a:pPr indent="0" lvl="0" marL="0" rtl="0">
                        <a:spcBef>
                          <a:spcPts val="0"/>
                        </a:spcBef>
                        <a:spcAft>
                          <a:spcPts val="0"/>
                        </a:spcAft>
                        <a:buNone/>
                      </a:pPr>
                      <a:r>
                        <a:rPr b="1" lang="en"/>
                        <a:t>Sys (s)</a:t>
                      </a:r>
                      <a:endParaRPr b="1"/>
                    </a:p>
                  </a:txBody>
                  <a:tcPr marT="91425" marB="91425" marR="91425" marL="91425"/>
                </a:tc>
              </a:tr>
              <a:tr h="381000">
                <a:tc>
                  <a:txBody>
                    <a:bodyPr>
                      <a:noAutofit/>
                    </a:bodyPr>
                    <a:lstStyle/>
                    <a:p>
                      <a:pPr indent="0" lvl="0" marL="0" rtl="0">
                        <a:spcBef>
                          <a:spcPts val="0"/>
                        </a:spcBef>
                        <a:spcAft>
                          <a:spcPts val="0"/>
                        </a:spcAft>
                        <a:buNone/>
                      </a:pPr>
                      <a:r>
                        <a:rPr b="1" lang="en"/>
                        <a:t>zeros</a:t>
                      </a:r>
                      <a:endParaRPr b="1"/>
                    </a:p>
                  </a:txBody>
                  <a:tcPr marT="91425" marB="91425" marR="91425" marL="91425"/>
                </a:tc>
                <a:tc>
                  <a:txBody>
                    <a:bodyPr>
                      <a:noAutofit/>
                    </a:bodyPr>
                    <a:lstStyle/>
                    <a:p>
                      <a:pPr indent="0" lvl="0" marL="0" rtl="0">
                        <a:spcBef>
                          <a:spcPts val="0"/>
                        </a:spcBef>
                        <a:spcAft>
                          <a:spcPts val="0"/>
                        </a:spcAft>
                        <a:buNone/>
                      </a:pPr>
                      <a:r>
                        <a:rPr lang="en"/>
                        <a:t>0.158</a:t>
                      </a:r>
                      <a:endParaRPr/>
                    </a:p>
                  </a:txBody>
                  <a:tcPr marT="91425" marB="91425" marR="91425" marL="91425"/>
                </a:tc>
                <a:tc>
                  <a:txBody>
                    <a:bodyPr>
                      <a:noAutofit/>
                    </a:bodyPr>
                    <a:lstStyle/>
                    <a:p>
                      <a:pPr indent="0" lvl="0" marL="0" rtl="0">
                        <a:spcBef>
                          <a:spcPts val="0"/>
                        </a:spcBef>
                        <a:spcAft>
                          <a:spcPts val="0"/>
                        </a:spcAft>
                        <a:buNone/>
                      </a:pPr>
                      <a:r>
                        <a:rPr lang="en"/>
                        <a:t>0.107</a:t>
                      </a:r>
                      <a:endParaRPr/>
                    </a:p>
                  </a:txBody>
                  <a:tcPr marT="91425" marB="91425" marR="91425" marL="91425"/>
                </a:tc>
                <a:tc>
                  <a:txBody>
                    <a:bodyPr>
                      <a:noAutofit/>
                    </a:bodyPr>
                    <a:lstStyle/>
                    <a:p>
                      <a:pPr indent="0" lvl="0" marL="0" rtl="0">
                        <a:spcBef>
                          <a:spcPts val="0"/>
                        </a:spcBef>
                        <a:spcAft>
                          <a:spcPts val="0"/>
                        </a:spcAft>
                        <a:buNone/>
                      </a:pPr>
                      <a:r>
                        <a:rPr lang="en"/>
                        <a:t>0.049</a:t>
                      </a:r>
                      <a:endParaRPr/>
                    </a:p>
                  </a:txBody>
                  <a:tcPr marT="91425" marB="91425" marR="91425" marL="91425"/>
                </a:tc>
              </a:tr>
              <a:tr h="381000">
                <a:tc>
                  <a:txBody>
                    <a:bodyPr>
                      <a:noAutofit/>
                    </a:bodyPr>
                    <a:lstStyle/>
                    <a:p>
                      <a:pPr indent="0" lvl="0" marL="0" rtl="0">
                        <a:spcBef>
                          <a:spcPts val="0"/>
                        </a:spcBef>
                        <a:spcAft>
                          <a:spcPts val="0"/>
                        </a:spcAft>
                        <a:buNone/>
                      </a:pPr>
                      <a:r>
                        <a:rPr b="1" lang="en"/>
                        <a:t>pattern</a:t>
                      </a:r>
                      <a:endParaRPr b="1"/>
                    </a:p>
                  </a:txBody>
                  <a:tcPr marT="91425" marB="91425" marR="91425" marL="91425"/>
                </a:tc>
                <a:tc>
                  <a:txBody>
                    <a:bodyPr>
                      <a:noAutofit/>
                    </a:bodyPr>
                    <a:lstStyle/>
                    <a:p>
                      <a:pPr indent="0" lvl="0" marL="0" rtl="0">
                        <a:spcBef>
                          <a:spcPts val="0"/>
                        </a:spcBef>
                        <a:spcAft>
                          <a:spcPts val="0"/>
                        </a:spcAft>
                        <a:buNone/>
                      </a:pPr>
                      <a:r>
                        <a:rPr lang="en"/>
                        <a:t>0.152</a:t>
                      </a:r>
                      <a:endParaRPr/>
                    </a:p>
                  </a:txBody>
                  <a:tcPr marT="91425" marB="91425" marR="91425" marL="91425"/>
                </a:tc>
                <a:tc>
                  <a:txBody>
                    <a:bodyPr>
                      <a:noAutofit/>
                    </a:bodyPr>
                    <a:lstStyle/>
                    <a:p>
                      <a:pPr indent="0" lvl="0" marL="0" rtl="0">
                        <a:spcBef>
                          <a:spcPts val="0"/>
                        </a:spcBef>
                        <a:spcAft>
                          <a:spcPts val="0"/>
                        </a:spcAft>
                        <a:buNone/>
                      </a:pPr>
                      <a:r>
                        <a:rPr lang="en"/>
                        <a:t>0.104</a:t>
                      </a:r>
                      <a:endParaRPr/>
                    </a:p>
                  </a:txBody>
                  <a:tcPr marT="91425" marB="91425" marR="91425" marL="91425"/>
                </a:tc>
                <a:tc>
                  <a:txBody>
                    <a:bodyPr>
                      <a:noAutofit/>
                    </a:bodyPr>
                    <a:lstStyle/>
                    <a:p>
                      <a:pPr indent="0" lvl="0" marL="0" rtl="0">
                        <a:spcBef>
                          <a:spcPts val="0"/>
                        </a:spcBef>
                        <a:spcAft>
                          <a:spcPts val="0"/>
                        </a:spcAft>
                        <a:buNone/>
                      </a:pPr>
                      <a:r>
                        <a:rPr lang="en"/>
                        <a:t>0.045</a:t>
                      </a:r>
                      <a:endParaRPr/>
                    </a:p>
                  </a:txBody>
                  <a:tcPr marT="91425" marB="91425" marR="91425" marL="91425"/>
                </a:tc>
              </a:tr>
              <a:tr h="381000">
                <a:tc>
                  <a:txBody>
                    <a:bodyPr>
                      <a:noAutofit/>
                    </a:bodyPr>
                    <a:lstStyle/>
                    <a:p>
                      <a:pPr indent="0" lvl="0" marL="0" rtl="0">
                        <a:spcBef>
                          <a:spcPts val="0"/>
                        </a:spcBef>
                        <a:spcAft>
                          <a:spcPts val="0"/>
                        </a:spcAft>
                        <a:buNone/>
                      </a:pPr>
                      <a:r>
                        <a:rPr b="1" lang="en"/>
                        <a:t>random</a:t>
                      </a:r>
                      <a:endParaRPr b="1"/>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1" name="Shape 2711"/>
        <p:cNvGrpSpPr/>
        <p:nvPr/>
      </p:nvGrpSpPr>
      <p:grpSpPr>
        <a:xfrm>
          <a:off x="0" y="0"/>
          <a:ext cx="0" cy="0"/>
          <a:chOff x="0" y="0"/>
          <a:chExt cx="0" cy="0"/>
        </a:xfrm>
      </p:grpSpPr>
      <p:sp>
        <p:nvSpPr>
          <p:cNvPr id="2712" name="Shape 27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Things to capture in Fsl-strace</a:t>
            </a:r>
            <a:endParaRPr/>
          </a:p>
        </p:txBody>
      </p:sp>
      <p:sp>
        <p:nvSpPr>
          <p:cNvPr id="2713" name="Shape 27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Capture fork(2) or clone(2) system call.</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Capture flags</a:t>
            </a:r>
            <a:endParaRPr>
              <a:solidFill>
                <a:srgbClr val="000000"/>
              </a:solidFill>
            </a:endParaRPr>
          </a:p>
          <a:p>
            <a:pPr indent="-317500" lvl="1" marL="914400">
              <a:spcBef>
                <a:spcPts val="0"/>
              </a:spcBef>
              <a:spcAft>
                <a:spcPts val="0"/>
              </a:spcAft>
              <a:buClr>
                <a:srgbClr val="000000"/>
              </a:buClr>
              <a:buSzPts val="1400"/>
              <a:buChar char="○"/>
            </a:pPr>
            <a:r>
              <a:rPr lang="en">
                <a:solidFill>
                  <a:srgbClr val="000000"/>
                </a:solidFill>
              </a:rPr>
              <a:t>Capture parent process id.</a:t>
            </a:r>
            <a:endParaRPr>
              <a:solidFill>
                <a:srgbClr val="000000"/>
              </a:solidFill>
            </a:endParaRPr>
          </a:p>
        </p:txBody>
      </p:sp>
      <p:sp>
        <p:nvSpPr>
          <p:cNvPr id="2714" name="Shape 27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8" name="Shape 2718"/>
        <p:cNvGrpSpPr/>
        <p:nvPr/>
      </p:nvGrpSpPr>
      <p:grpSpPr>
        <a:xfrm>
          <a:off x="0" y="0"/>
          <a:ext cx="0" cy="0"/>
          <a:chOff x="0" y="0"/>
          <a:chExt cx="0" cy="0"/>
        </a:xfrm>
      </p:grpSpPr>
      <p:sp>
        <p:nvSpPr>
          <p:cNvPr id="2719" name="Shape 27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 DO’s for next week</a:t>
            </a:r>
            <a:endParaRPr/>
          </a:p>
        </p:txBody>
      </p:sp>
      <p:sp>
        <p:nvSpPr>
          <p:cNvPr id="2720" name="Shape 27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2721" name="Shape 27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2725" name="Shape 2725"/>
        <p:cNvGrpSpPr/>
        <p:nvPr/>
      </p:nvGrpSpPr>
      <p:grpSpPr>
        <a:xfrm>
          <a:off x="0" y="0"/>
          <a:ext cx="0" cy="0"/>
          <a:chOff x="0" y="0"/>
          <a:chExt cx="0" cy="0"/>
        </a:xfrm>
      </p:grpSpPr>
      <p:sp>
        <p:nvSpPr>
          <p:cNvPr id="2726" name="Shape 27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2727" name="Shape 27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Sep. 21 - 28, 2016</a:t>
            </a:r>
            <a:endParaRPr/>
          </a:p>
        </p:txBody>
      </p:sp>
      <p:sp>
        <p:nvSpPr>
          <p:cNvPr id="2728" name="Shape 27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2" name="Shape 2732"/>
        <p:cNvGrpSpPr/>
        <p:nvPr/>
      </p:nvGrpSpPr>
      <p:grpSpPr>
        <a:xfrm>
          <a:off x="0" y="0"/>
          <a:ext cx="0" cy="0"/>
          <a:chOff x="0" y="0"/>
          <a:chExt cx="0" cy="0"/>
        </a:xfrm>
      </p:grpSpPr>
      <p:sp>
        <p:nvSpPr>
          <p:cNvPr id="2733" name="Shape 2733"/>
          <p:cNvSpPr txBox="1"/>
          <p:nvPr>
            <p:ph type="title"/>
          </p:nvPr>
        </p:nvSpPr>
        <p:spPr>
          <a:xfrm>
            <a:off x="107075" y="1102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2734" name="Shape 2734"/>
          <p:cNvSpPr txBox="1"/>
          <p:nvPr>
            <p:ph idx="1" type="body"/>
          </p:nvPr>
        </p:nvSpPr>
        <p:spPr>
          <a:xfrm>
            <a:off x="58625" y="762501"/>
            <a:ext cx="8617500" cy="4198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In Progress: Clone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FileDescriptorManager Class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In Progress: Close, Open</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Issues</a:t>
            </a:r>
            <a:endParaRPr>
              <a:solidFill>
                <a:srgbClr val="000000"/>
              </a:solidFill>
            </a:endParaRPr>
          </a:p>
        </p:txBody>
      </p:sp>
      <p:sp>
        <p:nvSpPr>
          <p:cNvPr id="2735" name="Shape 27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9" name="Shape 2739"/>
        <p:cNvGrpSpPr/>
        <p:nvPr/>
      </p:nvGrpSpPr>
      <p:grpSpPr>
        <a:xfrm>
          <a:off x="0" y="0"/>
          <a:ext cx="0" cy="0"/>
          <a:chOff x="0" y="0"/>
          <a:chExt cx="0" cy="0"/>
        </a:xfrm>
      </p:grpSpPr>
      <p:sp>
        <p:nvSpPr>
          <p:cNvPr id="2740" name="Shape 27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 Progress: Clone</a:t>
            </a:r>
            <a:endParaRPr/>
          </a:p>
        </p:txBody>
      </p:sp>
      <p:sp>
        <p:nvSpPr>
          <p:cNvPr id="2741" name="Shape 2741"/>
          <p:cNvSpPr txBox="1"/>
          <p:nvPr>
            <p:ph idx="1" type="body"/>
          </p:nvPr>
        </p:nvSpPr>
        <p:spPr>
          <a:xfrm>
            <a:off x="311700" y="2166675"/>
            <a:ext cx="8520600" cy="2602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Mostly complete</a:t>
            </a:r>
            <a:endParaRPr/>
          </a:p>
          <a:p>
            <a:pPr indent="-342900" lvl="0" marL="457200" rtl="0">
              <a:spcBef>
                <a:spcPts val="0"/>
              </a:spcBef>
              <a:spcAft>
                <a:spcPts val="0"/>
              </a:spcAft>
              <a:buSzPts val="1800"/>
              <a:buChar char="●"/>
            </a:pPr>
            <a:r>
              <a:rPr lang="en"/>
              <a:t>Which arguments are actually required/Which are only required for certain flags</a:t>
            </a:r>
            <a:endParaRPr/>
          </a:p>
          <a:p>
            <a:pPr indent="-342900" lvl="0" marL="457200" rtl="0">
              <a:spcBef>
                <a:spcPts val="0"/>
              </a:spcBef>
              <a:spcAft>
                <a:spcPts val="0"/>
              </a:spcAft>
              <a:buSzPts val="1800"/>
              <a:buChar char="●"/>
            </a:pPr>
            <a:r>
              <a:rPr lang="en"/>
              <a:t>More testing needed</a:t>
            </a:r>
            <a:endParaRPr/>
          </a:p>
          <a:p>
            <a:pPr indent="-342900" lvl="0" marL="457200">
              <a:spcBef>
                <a:spcPts val="0"/>
              </a:spcBef>
              <a:spcAft>
                <a:spcPts val="0"/>
              </a:spcAft>
              <a:buSzPts val="1800"/>
              <a:buChar char="●"/>
            </a:pPr>
            <a:r>
              <a:rPr lang="en"/>
              <a:t>Needs to be adapted to the new file descriptor mapping system once that’s in place</a:t>
            </a:r>
            <a:endParaRPr/>
          </a:p>
        </p:txBody>
      </p:sp>
      <p:sp>
        <p:nvSpPr>
          <p:cNvPr id="2742" name="Shape 27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9-28 at 9.33.15 AM.png" id="2743" name="Shape 2743"/>
          <p:cNvPicPr preferRelativeResize="0"/>
          <p:nvPr/>
        </p:nvPicPr>
        <p:blipFill>
          <a:blip r:embed="rId3">
            <a:alphaModFix/>
          </a:blip>
          <a:stretch>
            <a:fillRect/>
          </a:stretch>
        </p:blipFill>
        <p:spPr>
          <a:xfrm>
            <a:off x="352962" y="1017725"/>
            <a:ext cx="8438075" cy="1112525"/>
          </a:xfrm>
          <a:prstGeom prst="rect">
            <a:avLst/>
          </a:prstGeom>
          <a:noFill/>
          <a:ln>
            <a:noFill/>
          </a:ln>
        </p:spPr>
      </p:pic>
    </p:spTree>
  </p:cSld>
  <p:clrMapOvr>
    <a:masterClrMapping/>
  </p:clrMapOvr>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7" name="Shape 2747"/>
        <p:cNvGrpSpPr/>
        <p:nvPr/>
      </p:nvGrpSpPr>
      <p:grpSpPr>
        <a:xfrm>
          <a:off x="0" y="0"/>
          <a:ext cx="0" cy="0"/>
          <a:chOff x="0" y="0"/>
          <a:chExt cx="0" cy="0"/>
        </a:xfrm>
      </p:grpSpPr>
      <p:sp>
        <p:nvSpPr>
          <p:cNvPr id="2748" name="Shape 27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FileDescriptorManager Class</a:t>
            </a:r>
            <a:endParaRPr/>
          </a:p>
        </p:txBody>
      </p:sp>
      <p:sp>
        <p:nvSpPr>
          <p:cNvPr id="2749" name="Shape 27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Mostly complete, but some issues need to be resolved before proceeding.</a:t>
            </a:r>
            <a:endParaRPr/>
          </a:p>
          <a:p>
            <a:pPr indent="-342900" lvl="0" marL="457200" rtl="0">
              <a:spcBef>
                <a:spcPts val="0"/>
              </a:spcBef>
              <a:spcAft>
                <a:spcPts val="0"/>
              </a:spcAft>
              <a:buSzPts val="1800"/>
              <a:buChar char="●"/>
            </a:pPr>
            <a:r>
              <a:rPr lang="en"/>
              <a:t>How do we handle flags? Originally, it was a list of flag strings, but I changed it to a set. When I started to modify our replayer, I realized we only have flag encoding value.</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a:spcBef>
                <a:spcPts val="1600"/>
              </a:spcBef>
              <a:spcAft>
                <a:spcPts val="1600"/>
              </a:spcAft>
              <a:buNone/>
            </a:pPr>
            <a:r>
              <a:t/>
            </a:r>
            <a:endParaRPr/>
          </a:p>
        </p:txBody>
      </p:sp>
      <p:sp>
        <p:nvSpPr>
          <p:cNvPr id="2750" name="Shape 27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751" name="Shape 2751"/>
          <p:cNvPicPr preferRelativeResize="0"/>
          <p:nvPr/>
        </p:nvPicPr>
        <p:blipFill>
          <a:blip r:embed="rId3">
            <a:alphaModFix/>
          </a:blip>
          <a:stretch>
            <a:fillRect/>
          </a:stretch>
        </p:blipFill>
        <p:spPr>
          <a:xfrm>
            <a:off x="864950" y="2623676"/>
            <a:ext cx="7414100" cy="1781800"/>
          </a:xfrm>
          <a:prstGeom prst="rect">
            <a:avLst/>
          </a:prstGeom>
          <a:noFill/>
          <a:ln>
            <a:noFill/>
          </a:ln>
        </p:spPr>
      </p:pic>
    </p:spTree>
  </p:cSld>
  <p:clrMapOvr>
    <a:masterClrMapping/>
  </p:clrMapOvr>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5" name="Shape 2755"/>
        <p:cNvGrpSpPr/>
        <p:nvPr/>
      </p:nvGrpSpPr>
      <p:grpSpPr>
        <a:xfrm>
          <a:off x="0" y="0"/>
          <a:ext cx="0" cy="0"/>
          <a:chOff x="0" y="0"/>
          <a:chExt cx="0" cy="0"/>
        </a:xfrm>
      </p:grpSpPr>
      <p:sp>
        <p:nvSpPr>
          <p:cNvPr id="2756" name="Shape 27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FileDescriptorManager Class</a:t>
            </a:r>
            <a:endParaRPr/>
          </a:p>
        </p:txBody>
      </p:sp>
      <p:sp>
        <p:nvSpPr>
          <p:cNvPr id="2757" name="Shape 27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Add a fd</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
        <p:nvSpPr>
          <p:cNvPr id="2758" name="Shape 27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759" name="Shape 2759"/>
          <p:cNvPicPr preferRelativeResize="0"/>
          <p:nvPr/>
        </p:nvPicPr>
        <p:blipFill>
          <a:blip r:embed="rId3">
            <a:alphaModFix/>
          </a:blip>
          <a:stretch>
            <a:fillRect/>
          </a:stretch>
        </p:blipFill>
        <p:spPr>
          <a:xfrm>
            <a:off x="1059050" y="1737827"/>
            <a:ext cx="7025901" cy="1667850"/>
          </a:xfrm>
          <a:prstGeom prst="rect">
            <a:avLst/>
          </a:prstGeom>
          <a:noFill/>
          <a:ln>
            <a:noFill/>
          </a:ln>
        </p:spPr>
      </p:pic>
    </p:spTree>
  </p:cSld>
  <p:clrMapOvr>
    <a:masterClrMapping/>
  </p:clrMapOvr>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3" name="Shape 2763"/>
        <p:cNvGrpSpPr/>
        <p:nvPr/>
      </p:nvGrpSpPr>
      <p:grpSpPr>
        <a:xfrm>
          <a:off x="0" y="0"/>
          <a:ext cx="0" cy="0"/>
          <a:chOff x="0" y="0"/>
          <a:chExt cx="0" cy="0"/>
        </a:xfrm>
      </p:grpSpPr>
      <p:sp>
        <p:nvSpPr>
          <p:cNvPr id="2764" name="Shape 27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FileDescriptorManager Class</a:t>
            </a:r>
            <a:endParaRPr/>
          </a:p>
        </p:txBody>
      </p:sp>
      <p:sp>
        <p:nvSpPr>
          <p:cNvPr id="2765" name="Shape 27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remove a fd</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
        <p:nvSpPr>
          <p:cNvPr id="2766" name="Shape 27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767" name="Shape 2767"/>
          <p:cNvPicPr preferRelativeResize="0"/>
          <p:nvPr/>
        </p:nvPicPr>
        <p:blipFill>
          <a:blip r:embed="rId3">
            <a:alphaModFix/>
          </a:blip>
          <a:stretch>
            <a:fillRect/>
          </a:stretch>
        </p:blipFill>
        <p:spPr>
          <a:xfrm>
            <a:off x="1759813" y="1792650"/>
            <a:ext cx="5624376" cy="2702450"/>
          </a:xfrm>
          <a:prstGeom prst="rect">
            <a:avLst/>
          </a:prstGeom>
          <a:noFill/>
          <a:ln>
            <a:noFill/>
          </a:ln>
        </p:spPr>
      </p:pic>
    </p:spTree>
  </p:cSld>
  <p:clrMapOvr>
    <a:masterClrMapping/>
  </p:clrMapOvr>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1" name="Shape 2771"/>
        <p:cNvGrpSpPr/>
        <p:nvPr/>
      </p:nvGrpSpPr>
      <p:grpSpPr>
        <a:xfrm>
          <a:off x="0" y="0"/>
          <a:ext cx="0" cy="0"/>
          <a:chOff x="0" y="0"/>
          <a:chExt cx="0" cy="0"/>
        </a:xfrm>
      </p:grpSpPr>
      <p:sp>
        <p:nvSpPr>
          <p:cNvPr id="2772" name="Shape 27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FileDescriptorManager Class</a:t>
            </a:r>
            <a:endParaRPr/>
          </a:p>
        </p:txBody>
      </p:sp>
      <p:sp>
        <p:nvSpPr>
          <p:cNvPr id="2773" name="Shape 27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get a fd</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
        <p:nvSpPr>
          <p:cNvPr id="2774" name="Shape 27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775" name="Shape 2775"/>
          <p:cNvPicPr preferRelativeResize="0"/>
          <p:nvPr/>
        </p:nvPicPr>
        <p:blipFill>
          <a:blip r:embed="rId3">
            <a:alphaModFix/>
          </a:blip>
          <a:stretch>
            <a:fillRect/>
          </a:stretch>
        </p:blipFill>
        <p:spPr>
          <a:xfrm>
            <a:off x="952500" y="1997225"/>
            <a:ext cx="7239000" cy="1485900"/>
          </a:xfrm>
          <a:prstGeom prst="rect">
            <a:avLst/>
          </a:prstGeom>
          <a:noFill/>
          <a:ln>
            <a:noFill/>
          </a:ln>
        </p:spPr>
      </p:pic>
    </p:spTree>
  </p:cSld>
  <p:clrMapOvr>
    <a:masterClrMapping/>
  </p:clrMapOvr>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9" name="Shape 2779"/>
        <p:cNvGrpSpPr/>
        <p:nvPr/>
      </p:nvGrpSpPr>
      <p:grpSpPr>
        <a:xfrm>
          <a:off x="0" y="0"/>
          <a:ext cx="0" cy="0"/>
          <a:chOff x="0" y="0"/>
          <a:chExt cx="0" cy="0"/>
        </a:xfrm>
      </p:grpSpPr>
      <p:sp>
        <p:nvSpPr>
          <p:cNvPr id="2780" name="Shape 27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FileDescriptorManager Class</a:t>
            </a:r>
            <a:endParaRPr/>
          </a:p>
        </p:txBody>
      </p:sp>
      <p:sp>
        <p:nvSpPr>
          <p:cNvPr id="2781" name="Shape 27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Kill a process = r</a:t>
            </a:r>
            <a:r>
              <a:rPr lang="en"/>
              <a:t>e</a:t>
            </a:r>
            <a:r>
              <a:rPr lang="en"/>
              <a:t>move a fd table</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
        <p:nvSpPr>
          <p:cNvPr id="2782" name="Shape 27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783" name="Shape 2783"/>
          <p:cNvPicPr preferRelativeResize="0"/>
          <p:nvPr/>
        </p:nvPicPr>
        <p:blipFill>
          <a:blip r:embed="rId3">
            <a:alphaModFix/>
          </a:blip>
          <a:stretch>
            <a:fillRect/>
          </a:stretch>
        </p:blipFill>
        <p:spPr>
          <a:xfrm>
            <a:off x="1499187" y="1577400"/>
            <a:ext cx="6145624" cy="3085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2.  Malloc and free every time - 10,000 iterations (top), malloc/free once (bottom)</a:t>
            </a:r>
            <a:endParaRPr/>
          </a:p>
        </p:txBody>
      </p:sp>
      <p:sp>
        <p:nvSpPr>
          <p:cNvPr id="329" name="Shape 3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graphicFrame>
        <p:nvGraphicFramePr>
          <p:cNvPr id="330" name="Shape 330"/>
          <p:cNvGraphicFramePr/>
          <p:nvPr/>
        </p:nvGraphicFramePr>
        <p:xfrm>
          <a:off x="877850" y="1735125"/>
          <a:ext cx="3000000" cy="3000000"/>
        </p:xfrm>
        <a:graphic>
          <a:graphicData uri="http://schemas.openxmlformats.org/drawingml/2006/table">
            <a:tbl>
              <a:tblPr>
                <a:noFill/>
                <a:tableStyleId>{9142F05F-28D9-41C1-9854-4EBEDEAED953}</a:tableStyleId>
              </a:tblPr>
              <a:tblGrid>
                <a:gridCol w="1809750"/>
                <a:gridCol w="1809750"/>
                <a:gridCol w="1809750"/>
                <a:gridCol w="1809750"/>
              </a:tblGrid>
              <a:tr h="3810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rPr b="1" lang="en"/>
                        <a:t>Real (s)</a:t>
                      </a:r>
                      <a:endParaRPr b="1"/>
                    </a:p>
                  </a:txBody>
                  <a:tcPr marT="91425" marB="91425" marR="91425" marL="91425"/>
                </a:tc>
                <a:tc>
                  <a:txBody>
                    <a:bodyPr>
                      <a:noAutofit/>
                    </a:bodyPr>
                    <a:lstStyle/>
                    <a:p>
                      <a:pPr indent="0" lvl="0" marL="0" rtl="0">
                        <a:spcBef>
                          <a:spcPts val="0"/>
                        </a:spcBef>
                        <a:spcAft>
                          <a:spcPts val="0"/>
                        </a:spcAft>
                        <a:buNone/>
                      </a:pPr>
                      <a:r>
                        <a:rPr b="1" lang="en"/>
                        <a:t>User (s)</a:t>
                      </a:r>
                      <a:endParaRPr b="1"/>
                    </a:p>
                  </a:txBody>
                  <a:tcPr marT="91425" marB="91425" marR="91425" marL="91425"/>
                </a:tc>
                <a:tc>
                  <a:txBody>
                    <a:bodyPr>
                      <a:noAutofit/>
                    </a:bodyPr>
                    <a:lstStyle/>
                    <a:p>
                      <a:pPr indent="0" lvl="0" marL="0" rtl="0">
                        <a:spcBef>
                          <a:spcPts val="0"/>
                        </a:spcBef>
                        <a:spcAft>
                          <a:spcPts val="0"/>
                        </a:spcAft>
                        <a:buNone/>
                      </a:pPr>
                      <a:r>
                        <a:rPr b="1" lang="en"/>
                        <a:t>Sys (s)</a:t>
                      </a:r>
                      <a:endParaRPr b="1"/>
                    </a:p>
                  </a:txBody>
                  <a:tcPr marT="91425" marB="91425" marR="91425" marL="91425"/>
                </a:tc>
              </a:tr>
              <a:tr h="381000">
                <a:tc>
                  <a:txBody>
                    <a:bodyPr>
                      <a:noAutofit/>
                    </a:bodyPr>
                    <a:lstStyle/>
                    <a:p>
                      <a:pPr indent="0" lvl="0" marL="0" rtl="0">
                        <a:spcBef>
                          <a:spcPts val="0"/>
                        </a:spcBef>
                        <a:spcAft>
                          <a:spcPts val="0"/>
                        </a:spcAft>
                        <a:buNone/>
                      </a:pPr>
                      <a:r>
                        <a:rPr b="1" lang="en"/>
                        <a:t>zeros</a:t>
                      </a:r>
                      <a:endParaRPr b="1"/>
                    </a:p>
                  </a:txBody>
                  <a:tcPr marT="91425" marB="91425" marR="91425" marL="91425"/>
                </a:tc>
                <a:tc>
                  <a:txBody>
                    <a:bodyPr>
                      <a:noAutofit/>
                    </a:bodyPr>
                    <a:lstStyle/>
                    <a:p>
                      <a:pPr indent="0" lvl="0" marL="0" rtl="0">
                        <a:spcBef>
                          <a:spcPts val="0"/>
                        </a:spcBef>
                        <a:spcAft>
                          <a:spcPts val="0"/>
                        </a:spcAft>
                        <a:buNone/>
                      </a:pPr>
                      <a:r>
                        <a:rPr lang="en"/>
                        <a:t>1.367</a:t>
                      </a:r>
                      <a:endParaRPr/>
                    </a:p>
                  </a:txBody>
                  <a:tcPr marT="91425" marB="91425" marR="91425" marL="91425"/>
                </a:tc>
                <a:tc>
                  <a:txBody>
                    <a:bodyPr>
                      <a:noAutofit/>
                    </a:bodyPr>
                    <a:lstStyle/>
                    <a:p>
                      <a:pPr indent="0" lvl="0" marL="0" rtl="0">
                        <a:spcBef>
                          <a:spcPts val="0"/>
                        </a:spcBef>
                        <a:spcAft>
                          <a:spcPts val="0"/>
                        </a:spcAft>
                        <a:buNone/>
                      </a:pPr>
                      <a:r>
                        <a:rPr lang="en"/>
                        <a:t>0.506</a:t>
                      </a:r>
                      <a:endParaRPr/>
                    </a:p>
                  </a:txBody>
                  <a:tcPr marT="91425" marB="91425" marR="91425" marL="91425"/>
                </a:tc>
                <a:tc>
                  <a:txBody>
                    <a:bodyPr>
                      <a:noAutofit/>
                    </a:bodyPr>
                    <a:lstStyle/>
                    <a:p>
                      <a:pPr indent="0" lvl="0" marL="0" rtl="0">
                        <a:spcBef>
                          <a:spcPts val="0"/>
                        </a:spcBef>
                        <a:spcAft>
                          <a:spcPts val="0"/>
                        </a:spcAft>
                        <a:buNone/>
                      </a:pPr>
                      <a:r>
                        <a:rPr lang="en"/>
                        <a:t>0.309</a:t>
                      </a:r>
                      <a:endParaRPr/>
                    </a:p>
                  </a:txBody>
                  <a:tcPr marT="91425" marB="91425" marR="91425" marL="91425"/>
                </a:tc>
              </a:tr>
              <a:tr h="381000">
                <a:tc>
                  <a:txBody>
                    <a:bodyPr>
                      <a:noAutofit/>
                    </a:bodyPr>
                    <a:lstStyle/>
                    <a:p>
                      <a:pPr indent="0" lvl="0" marL="0" rtl="0">
                        <a:spcBef>
                          <a:spcPts val="0"/>
                        </a:spcBef>
                        <a:spcAft>
                          <a:spcPts val="0"/>
                        </a:spcAft>
                        <a:buNone/>
                      </a:pPr>
                      <a:r>
                        <a:rPr b="1" lang="en"/>
                        <a:t>pattern</a:t>
                      </a:r>
                      <a:endParaRPr b="1"/>
                    </a:p>
                  </a:txBody>
                  <a:tcPr marT="91425" marB="91425" marR="91425" marL="91425"/>
                </a:tc>
                <a:tc>
                  <a:txBody>
                    <a:bodyPr>
                      <a:noAutofit/>
                    </a:bodyPr>
                    <a:lstStyle/>
                    <a:p>
                      <a:pPr indent="0" lvl="0" marL="0" rtl="0">
                        <a:spcBef>
                          <a:spcPts val="0"/>
                        </a:spcBef>
                        <a:spcAft>
                          <a:spcPts val="0"/>
                        </a:spcAft>
                        <a:buNone/>
                      </a:pPr>
                      <a:r>
                        <a:rPr lang="en"/>
                        <a:t>1.571</a:t>
                      </a:r>
                      <a:endParaRPr/>
                    </a:p>
                  </a:txBody>
                  <a:tcPr marT="91425" marB="91425" marR="91425" marL="91425"/>
                </a:tc>
                <a:tc>
                  <a:txBody>
                    <a:bodyPr>
                      <a:noAutofit/>
                    </a:bodyPr>
                    <a:lstStyle/>
                    <a:p>
                      <a:pPr indent="0" lvl="0" marL="0" rtl="0">
                        <a:spcBef>
                          <a:spcPts val="0"/>
                        </a:spcBef>
                        <a:spcAft>
                          <a:spcPts val="0"/>
                        </a:spcAft>
                        <a:buNone/>
                      </a:pPr>
                      <a:r>
                        <a:rPr lang="en"/>
                        <a:t>0.616</a:t>
                      </a:r>
                      <a:endParaRPr/>
                    </a:p>
                  </a:txBody>
                  <a:tcPr marT="91425" marB="91425" marR="91425" marL="91425"/>
                </a:tc>
                <a:tc>
                  <a:txBody>
                    <a:bodyPr>
                      <a:noAutofit/>
                    </a:bodyPr>
                    <a:lstStyle/>
                    <a:p>
                      <a:pPr indent="0" lvl="0" marL="0" rtl="0">
                        <a:spcBef>
                          <a:spcPts val="0"/>
                        </a:spcBef>
                        <a:spcAft>
                          <a:spcPts val="0"/>
                        </a:spcAft>
                        <a:buNone/>
                      </a:pPr>
                      <a:r>
                        <a:rPr lang="en"/>
                        <a:t>0.341</a:t>
                      </a:r>
                      <a:endParaRPr/>
                    </a:p>
                  </a:txBody>
                  <a:tcPr marT="91425" marB="91425" marR="91425" marL="91425"/>
                </a:tc>
              </a:tr>
              <a:tr h="381000">
                <a:tc>
                  <a:txBody>
                    <a:bodyPr>
                      <a:noAutofit/>
                    </a:bodyPr>
                    <a:lstStyle/>
                    <a:p>
                      <a:pPr indent="0" lvl="0" marL="0" rtl="0">
                        <a:spcBef>
                          <a:spcPts val="0"/>
                        </a:spcBef>
                        <a:spcAft>
                          <a:spcPts val="0"/>
                        </a:spcAft>
                        <a:buNone/>
                      </a:pPr>
                      <a:r>
                        <a:rPr b="1" lang="en"/>
                        <a:t>random</a:t>
                      </a:r>
                      <a:endParaRPr b="1"/>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graphicFrame>
        <p:nvGraphicFramePr>
          <p:cNvPr id="331" name="Shape 331"/>
          <p:cNvGraphicFramePr/>
          <p:nvPr/>
        </p:nvGraphicFramePr>
        <p:xfrm>
          <a:off x="877850" y="3397750"/>
          <a:ext cx="3000000" cy="3000000"/>
        </p:xfrm>
        <a:graphic>
          <a:graphicData uri="http://schemas.openxmlformats.org/drawingml/2006/table">
            <a:tbl>
              <a:tblPr>
                <a:noFill/>
                <a:tableStyleId>{9142F05F-28D9-41C1-9854-4EBEDEAED953}</a:tableStyleId>
              </a:tblPr>
              <a:tblGrid>
                <a:gridCol w="1809750"/>
                <a:gridCol w="1809750"/>
                <a:gridCol w="1809750"/>
                <a:gridCol w="1809750"/>
              </a:tblGrid>
              <a:tr h="381000">
                <a:tc>
                  <a:txBody>
                    <a:bodyPr>
                      <a:noAutofit/>
                    </a:bodyPr>
                    <a:lstStyle/>
                    <a:p>
                      <a:pPr indent="0" lvl="0" marL="0" rtl="0">
                        <a:spcBef>
                          <a:spcPts val="0"/>
                        </a:spcBef>
                        <a:spcAft>
                          <a:spcPts val="0"/>
                        </a:spcAft>
                        <a:buNone/>
                      </a:pPr>
                      <a:r>
                        <a:t/>
                      </a:r>
                      <a:endParaRPr b="1"/>
                    </a:p>
                  </a:txBody>
                  <a:tcPr marT="91425" marB="91425" marR="91425" marL="91425"/>
                </a:tc>
                <a:tc>
                  <a:txBody>
                    <a:bodyPr>
                      <a:noAutofit/>
                    </a:bodyPr>
                    <a:lstStyle/>
                    <a:p>
                      <a:pPr indent="0" lvl="0" marL="0" rtl="0">
                        <a:spcBef>
                          <a:spcPts val="0"/>
                        </a:spcBef>
                        <a:spcAft>
                          <a:spcPts val="0"/>
                        </a:spcAft>
                        <a:buNone/>
                      </a:pPr>
                      <a:r>
                        <a:rPr b="1" lang="en"/>
                        <a:t>Real (s)</a:t>
                      </a:r>
                      <a:endParaRPr b="1"/>
                    </a:p>
                  </a:txBody>
                  <a:tcPr marT="91425" marB="91425" marR="91425" marL="91425"/>
                </a:tc>
                <a:tc>
                  <a:txBody>
                    <a:bodyPr>
                      <a:noAutofit/>
                    </a:bodyPr>
                    <a:lstStyle/>
                    <a:p>
                      <a:pPr indent="0" lvl="0" marL="0" rtl="0">
                        <a:spcBef>
                          <a:spcPts val="0"/>
                        </a:spcBef>
                        <a:spcAft>
                          <a:spcPts val="0"/>
                        </a:spcAft>
                        <a:buNone/>
                      </a:pPr>
                      <a:r>
                        <a:rPr b="1" lang="en"/>
                        <a:t>User (s)</a:t>
                      </a:r>
                      <a:endParaRPr b="1"/>
                    </a:p>
                  </a:txBody>
                  <a:tcPr marT="91425" marB="91425" marR="91425" marL="91425"/>
                </a:tc>
                <a:tc>
                  <a:txBody>
                    <a:bodyPr>
                      <a:noAutofit/>
                    </a:bodyPr>
                    <a:lstStyle/>
                    <a:p>
                      <a:pPr indent="0" lvl="0" marL="0" rtl="0">
                        <a:spcBef>
                          <a:spcPts val="0"/>
                        </a:spcBef>
                        <a:spcAft>
                          <a:spcPts val="0"/>
                        </a:spcAft>
                        <a:buNone/>
                      </a:pPr>
                      <a:r>
                        <a:rPr b="1" lang="en"/>
                        <a:t>Sys (s)</a:t>
                      </a:r>
                      <a:endParaRPr b="1"/>
                    </a:p>
                  </a:txBody>
                  <a:tcPr marT="91425" marB="91425" marR="91425" marL="91425"/>
                </a:tc>
              </a:tr>
              <a:tr h="381000">
                <a:tc>
                  <a:txBody>
                    <a:bodyPr>
                      <a:noAutofit/>
                    </a:bodyPr>
                    <a:lstStyle/>
                    <a:p>
                      <a:pPr indent="0" lvl="0" marL="0" rtl="0">
                        <a:spcBef>
                          <a:spcPts val="0"/>
                        </a:spcBef>
                        <a:spcAft>
                          <a:spcPts val="0"/>
                        </a:spcAft>
                        <a:buNone/>
                      </a:pPr>
                      <a:r>
                        <a:rPr b="1" lang="en"/>
                        <a:t>zeros</a:t>
                      </a:r>
                      <a:endParaRPr b="1"/>
                    </a:p>
                  </a:txBody>
                  <a:tcPr marT="91425" marB="91425" marR="91425" marL="91425"/>
                </a:tc>
                <a:tc>
                  <a:txBody>
                    <a:bodyPr>
                      <a:noAutofit/>
                    </a:bodyPr>
                    <a:lstStyle/>
                    <a:p>
                      <a:pPr indent="0" lvl="0" marL="0" rtl="0">
                        <a:spcBef>
                          <a:spcPts val="0"/>
                        </a:spcBef>
                        <a:spcAft>
                          <a:spcPts val="0"/>
                        </a:spcAft>
                        <a:buNone/>
                      </a:pPr>
                      <a:r>
                        <a:rPr lang="en"/>
                        <a:t>1.605</a:t>
                      </a:r>
                      <a:endParaRPr/>
                    </a:p>
                  </a:txBody>
                  <a:tcPr marT="91425" marB="91425" marR="91425" marL="91425"/>
                </a:tc>
                <a:tc>
                  <a:txBody>
                    <a:bodyPr>
                      <a:noAutofit/>
                    </a:bodyPr>
                    <a:lstStyle/>
                    <a:p>
                      <a:pPr indent="0" lvl="0" marL="0" rtl="0">
                        <a:spcBef>
                          <a:spcPts val="0"/>
                        </a:spcBef>
                        <a:spcAft>
                          <a:spcPts val="0"/>
                        </a:spcAft>
                        <a:buNone/>
                      </a:pPr>
                      <a:r>
                        <a:rPr lang="en"/>
                        <a:t>0.714</a:t>
                      </a:r>
                      <a:endParaRPr/>
                    </a:p>
                  </a:txBody>
                  <a:tcPr marT="91425" marB="91425" marR="91425" marL="91425"/>
                </a:tc>
                <a:tc>
                  <a:txBody>
                    <a:bodyPr>
                      <a:noAutofit/>
                    </a:bodyPr>
                    <a:lstStyle/>
                    <a:p>
                      <a:pPr indent="0" lvl="0" marL="0" rtl="0">
                        <a:spcBef>
                          <a:spcPts val="0"/>
                        </a:spcBef>
                        <a:spcAft>
                          <a:spcPts val="0"/>
                        </a:spcAft>
                        <a:buNone/>
                      </a:pPr>
                      <a:r>
                        <a:rPr lang="en"/>
                        <a:t>0.343</a:t>
                      </a:r>
                      <a:endParaRPr/>
                    </a:p>
                  </a:txBody>
                  <a:tcPr marT="91425" marB="91425" marR="91425" marL="91425"/>
                </a:tc>
              </a:tr>
              <a:tr h="381000">
                <a:tc>
                  <a:txBody>
                    <a:bodyPr>
                      <a:noAutofit/>
                    </a:bodyPr>
                    <a:lstStyle/>
                    <a:p>
                      <a:pPr indent="0" lvl="0" marL="0" rtl="0">
                        <a:spcBef>
                          <a:spcPts val="0"/>
                        </a:spcBef>
                        <a:spcAft>
                          <a:spcPts val="0"/>
                        </a:spcAft>
                        <a:buNone/>
                      </a:pPr>
                      <a:r>
                        <a:rPr b="1" lang="en"/>
                        <a:t>pattern</a:t>
                      </a:r>
                      <a:endParaRPr b="1"/>
                    </a:p>
                  </a:txBody>
                  <a:tcPr marT="91425" marB="91425" marR="91425" marL="91425"/>
                </a:tc>
                <a:tc>
                  <a:txBody>
                    <a:bodyPr>
                      <a:noAutofit/>
                    </a:bodyPr>
                    <a:lstStyle/>
                    <a:p>
                      <a:pPr indent="0" lvl="0" marL="0" rtl="0">
                        <a:spcBef>
                          <a:spcPts val="0"/>
                        </a:spcBef>
                        <a:spcAft>
                          <a:spcPts val="0"/>
                        </a:spcAft>
                        <a:buNone/>
                      </a:pPr>
                      <a:r>
                        <a:rPr lang="en"/>
                        <a:t>0.984</a:t>
                      </a:r>
                      <a:endParaRPr/>
                    </a:p>
                  </a:txBody>
                  <a:tcPr marT="91425" marB="91425" marR="91425" marL="91425"/>
                </a:tc>
                <a:tc>
                  <a:txBody>
                    <a:bodyPr>
                      <a:noAutofit/>
                    </a:bodyPr>
                    <a:lstStyle/>
                    <a:p>
                      <a:pPr indent="0" lvl="0" marL="0" rtl="0">
                        <a:spcBef>
                          <a:spcPts val="0"/>
                        </a:spcBef>
                        <a:spcAft>
                          <a:spcPts val="0"/>
                        </a:spcAft>
                        <a:buNone/>
                      </a:pPr>
                      <a:r>
                        <a:rPr lang="en"/>
                        <a:t>0.664</a:t>
                      </a:r>
                      <a:endParaRPr/>
                    </a:p>
                  </a:txBody>
                  <a:tcPr marT="91425" marB="91425" marR="91425" marL="91425"/>
                </a:tc>
                <a:tc>
                  <a:txBody>
                    <a:bodyPr>
                      <a:noAutofit/>
                    </a:bodyPr>
                    <a:lstStyle/>
                    <a:p>
                      <a:pPr indent="0" lvl="0" marL="0" rtl="0">
                        <a:spcBef>
                          <a:spcPts val="0"/>
                        </a:spcBef>
                        <a:spcAft>
                          <a:spcPts val="0"/>
                        </a:spcAft>
                        <a:buNone/>
                      </a:pPr>
                      <a:r>
                        <a:rPr lang="en"/>
                        <a:t>0.310</a:t>
                      </a:r>
                      <a:endParaRPr/>
                    </a:p>
                  </a:txBody>
                  <a:tcPr marT="91425" marB="91425" marR="91425" marL="91425"/>
                </a:tc>
              </a:tr>
              <a:tr h="381000">
                <a:tc>
                  <a:txBody>
                    <a:bodyPr>
                      <a:noAutofit/>
                    </a:bodyPr>
                    <a:lstStyle/>
                    <a:p>
                      <a:pPr indent="0" lvl="0" marL="0" rtl="0">
                        <a:spcBef>
                          <a:spcPts val="0"/>
                        </a:spcBef>
                        <a:spcAft>
                          <a:spcPts val="0"/>
                        </a:spcAft>
                        <a:buNone/>
                      </a:pPr>
                      <a:r>
                        <a:rPr b="1" lang="en"/>
                        <a:t>random</a:t>
                      </a:r>
                      <a:endParaRPr b="1"/>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7" name="Shape 2787"/>
        <p:cNvGrpSpPr/>
        <p:nvPr/>
      </p:nvGrpSpPr>
      <p:grpSpPr>
        <a:xfrm>
          <a:off x="0" y="0"/>
          <a:ext cx="0" cy="0"/>
          <a:chOff x="0" y="0"/>
          <a:chExt cx="0" cy="0"/>
        </a:xfrm>
      </p:grpSpPr>
      <p:sp>
        <p:nvSpPr>
          <p:cNvPr id="2788" name="Shape 27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FileDescriptoManager class</a:t>
            </a:r>
            <a:endParaRPr/>
          </a:p>
        </p:txBody>
      </p:sp>
      <p:sp>
        <p:nvSpPr>
          <p:cNvPr id="2789" name="Shape 27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Fork - creating a file descriptor table</a:t>
            </a:r>
            <a:endParaRPr/>
          </a:p>
        </p:txBody>
      </p:sp>
      <p:sp>
        <p:nvSpPr>
          <p:cNvPr id="2790" name="Shape 27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791" name="Shape 2791"/>
          <p:cNvPicPr preferRelativeResize="0"/>
          <p:nvPr/>
        </p:nvPicPr>
        <p:blipFill>
          <a:blip r:embed="rId3">
            <a:alphaModFix/>
          </a:blip>
          <a:stretch>
            <a:fillRect/>
          </a:stretch>
        </p:blipFill>
        <p:spPr>
          <a:xfrm>
            <a:off x="587925" y="1660537"/>
            <a:ext cx="7402100" cy="2609225"/>
          </a:xfrm>
          <a:prstGeom prst="rect">
            <a:avLst/>
          </a:prstGeom>
          <a:noFill/>
          <a:ln>
            <a:noFill/>
          </a:ln>
        </p:spPr>
      </p:pic>
    </p:spTree>
  </p:cSld>
  <p:clrMapOvr>
    <a:masterClrMapping/>
  </p:clrMapOvr>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5" name="Shape 2795"/>
        <p:cNvGrpSpPr/>
        <p:nvPr/>
      </p:nvGrpSpPr>
      <p:grpSpPr>
        <a:xfrm>
          <a:off x="0" y="0"/>
          <a:ext cx="0" cy="0"/>
          <a:chOff x="0" y="0"/>
          <a:chExt cx="0" cy="0"/>
        </a:xfrm>
      </p:grpSpPr>
      <p:sp>
        <p:nvSpPr>
          <p:cNvPr id="2796" name="Shape 27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FileDescriptorManager Class</a:t>
            </a:r>
            <a:endParaRPr/>
          </a:p>
        </p:txBody>
      </p:sp>
      <p:sp>
        <p:nvSpPr>
          <p:cNvPr id="2797" name="Shape 27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Other APIs: add_flag, add_flags, remove_flag, remove_flags, and clone_fd_table</a:t>
            </a:r>
            <a:endParaRPr/>
          </a:p>
          <a:p>
            <a:pPr indent="-342900" lvl="0" marL="457200" rtl="0">
              <a:spcBef>
                <a:spcPts val="0"/>
              </a:spcBef>
              <a:spcAft>
                <a:spcPts val="0"/>
              </a:spcAft>
              <a:buSzPts val="1800"/>
              <a:buChar char="●"/>
            </a:pPr>
            <a:r>
              <a:rPr lang="en"/>
              <a:t>Any other that are needed?</a:t>
            </a:r>
            <a:endParaRPr/>
          </a:p>
          <a:p>
            <a:pPr indent="0" lvl="0" marL="0">
              <a:spcBef>
                <a:spcPts val="1600"/>
              </a:spcBef>
              <a:spcAft>
                <a:spcPts val="0"/>
              </a:spcAft>
              <a:buNone/>
            </a:pPr>
            <a:r>
              <a:rPr b="1" lang="en">
                <a:solidFill>
                  <a:srgbClr val="000000"/>
                </a:solidFill>
              </a:rPr>
              <a:t>Issues</a:t>
            </a:r>
            <a:endParaRPr b="1">
              <a:solidFill>
                <a:srgbClr val="000000"/>
              </a:solidFill>
            </a:endParaRPr>
          </a:p>
          <a:p>
            <a:pPr indent="-342900" lvl="0" marL="457200" rtl="0">
              <a:spcBef>
                <a:spcPts val="1600"/>
              </a:spcBef>
              <a:spcAft>
                <a:spcPts val="0"/>
              </a:spcAft>
              <a:buSzPts val="1800"/>
              <a:buChar char="●"/>
            </a:pPr>
            <a:r>
              <a:rPr lang="en"/>
              <a:t>Is it better to do close inside of fd manager or player?</a:t>
            </a:r>
            <a:endParaRPr b="1">
              <a:solidFill>
                <a:srgbClr val="000000"/>
              </a:solidFill>
            </a:endParaRPr>
          </a:p>
          <a:p>
            <a:pPr indent="0" lvl="0" marL="0" rtl="0">
              <a:spcBef>
                <a:spcPts val="1600"/>
              </a:spcBef>
              <a:spcAft>
                <a:spcPts val="1600"/>
              </a:spcAft>
              <a:buNone/>
            </a:pPr>
            <a:r>
              <a:t/>
            </a:r>
            <a:endParaRPr/>
          </a:p>
        </p:txBody>
      </p:sp>
      <p:sp>
        <p:nvSpPr>
          <p:cNvPr id="2798" name="Shape 27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2" name="Shape 2802"/>
        <p:cNvGrpSpPr/>
        <p:nvPr/>
      </p:nvGrpSpPr>
      <p:grpSpPr>
        <a:xfrm>
          <a:off x="0" y="0"/>
          <a:ext cx="0" cy="0"/>
          <a:chOff x="0" y="0"/>
          <a:chExt cx="0" cy="0"/>
        </a:xfrm>
      </p:grpSpPr>
      <p:sp>
        <p:nvSpPr>
          <p:cNvPr id="2803" name="Shape 28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Flag management in C</a:t>
            </a:r>
            <a:endParaRPr/>
          </a:p>
        </p:txBody>
      </p:sp>
      <p:sp>
        <p:nvSpPr>
          <p:cNvPr id="2804" name="Shape 28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Add: bitmap |= FLAG;</a:t>
            </a:r>
            <a:endParaRPr/>
          </a:p>
          <a:p>
            <a:pPr indent="0" lvl="0" marL="0">
              <a:spcBef>
                <a:spcPts val="1600"/>
              </a:spcBef>
              <a:spcAft>
                <a:spcPts val="0"/>
              </a:spcAft>
              <a:buNone/>
            </a:pPr>
            <a:r>
              <a:rPr lang="en"/>
              <a:t>Turn off: bitmap &amp;= ~FLAG;</a:t>
            </a:r>
            <a:endParaRPr/>
          </a:p>
          <a:p>
            <a:pPr indent="0" lvl="0" marL="0">
              <a:spcBef>
                <a:spcPts val="1600"/>
              </a:spcBef>
              <a:spcAft>
                <a:spcPts val="0"/>
              </a:spcAft>
              <a:buNone/>
            </a:pPr>
            <a:r>
              <a:rPr lang="en"/>
              <a:t>Check if exists: if (bitmap &amp; FLAG)</a:t>
            </a:r>
            <a:endParaRPr/>
          </a:p>
          <a:p>
            <a:pPr indent="0" lvl="0" marL="0">
              <a:spcBef>
                <a:spcPts val="1600"/>
              </a:spcBef>
              <a:spcAft>
                <a:spcPts val="0"/>
              </a:spcAft>
              <a:buNone/>
            </a:pPr>
            <a:r>
              <a:rPr lang="en"/>
              <a:t>Can replace “FLAG” with “FLAG1||FLAG2||FLAG3…” to manipulate several flags at once.</a:t>
            </a:r>
            <a:endParaRPr/>
          </a:p>
          <a:p>
            <a:pPr indent="0" lvl="0" marL="0">
              <a:spcBef>
                <a:spcPts val="1600"/>
              </a:spcBef>
              <a:spcAft>
                <a:spcPts val="1600"/>
              </a:spcAft>
              <a:buNone/>
            </a:pPr>
            <a:r>
              <a:t/>
            </a:r>
            <a:endParaRPr/>
          </a:p>
        </p:txBody>
      </p:sp>
      <p:sp>
        <p:nvSpPr>
          <p:cNvPr id="2805" name="Shape 28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9" name="Shape 2809"/>
        <p:cNvGrpSpPr/>
        <p:nvPr/>
      </p:nvGrpSpPr>
      <p:grpSpPr>
        <a:xfrm>
          <a:off x="0" y="0"/>
          <a:ext cx="0" cy="0"/>
          <a:chOff x="0" y="0"/>
          <a:chExt cx="0" cy="0"/>
        </a:xfrm>
      </p:grpSpPr>
      <p:sp>
        <p:nvSpPr>
          <p:cNvPr id="2810" name="Shape 28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 Progress: Close and Open</a:t>
            </a:r>
            <a:endParaRPr/>
          </a:p>
        </p:txBody>
      </p:sp>
      <p:sp>
        <p:nvSpPr>
          <p:cNvPr id="2811" name="Shape 28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Modified existing close() system call module to use FileDescriptorManager class.</a:t>
            </a:r>
            <a:endParaRPr/>
          </a:p>
          <a:p>
            <a:pPr indent="-342900" lvl="0" marL="457200" rtl="0">
              <a:spcBef>
                <a:spcPts val="0"/>
              </a:spcBef>
              <a:spcAft>
                <a:spcPts val="0"/>
              </a:spcAft>
              <a:buSzPts val="1800"/>
              <a:buChar char="●"/>
            </a:pPr>
            <a:r>
              <a:rPr lang="en"/>
              <a:t>Modified existing open() system call module to use FileDescriptorManager class.</a:t>
            </a:r>
            <a:endParaRPr/>
          </a:p>
          <a:p>
            <a:pPr indent="-342900" lvl="0" marL="457200">
              <a:spcBef>
                <a:spcPts val="0"/>
              </a:spcBef>
              <a:spcAft>
                <a:spcPts val="0"/>
              </a:spcAft>
              <a:buSzPts val="1800"/>
              <a:buChar char="●"/>
            </a:pPr>
            <a:r>
              <a:rPr lang="en"/>
              <a:t>Need to test.</a:t>
            </a:r>
            <a:endParaRPr/>
          </a:p>
        </p:txBody>
      </p:sp>
      <p:sp>
        <p:nvSpPr>
          <p:cNvPr id="2812" name="Shape 28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6" name="Shape 2816"/>
        <p:cNvGrpSpPr/>
        <p:nvPr/>
      </p:nvGrpSpPr>
      <p:grpSpPr>
        <a:xfrm>
          <a:off x="0" y="0"/>
          <a:ext cx="0" cy="0"/>
          <a:chOff x="0" y="0"/>
          <a:chExt cx="0" cy="0"/>
        </a:xfrm>
      </p:grpSpPr>
      <p:sp>
        <p:nvSpPr>
          <p:cNvPr id="2817" name="Shape 28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Issues</a:t>
            </a:r>
            <a:endParaRPr/>
          </a:p>
        </p:txBody>
      </p:sp>
      <p:sp>
        <p:nvSpPr>
          <p:cNvPr id="2818" name="Shape 28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According to our new design, we are not closing the file descriptor unless reference count has reached zero. When close system call is called, we decrement the reference count but not actually close it. How do we compare the return values??</a:t>
            </a:r>
            <a:endParaRPr/>
          </a:p>
          <a:p>
            <a:pPr indent="-342900" lvl="0" marL="457200" rtl="0">
              <a:spcBef>
                <a:spcPts val="0"/>
              </a:spcBef>
              <a:spcAft>
                <a:spcPts val="0"/>
              </a:spcAft>
              <a:buSzPts val="1800"/>
              <a:buChar char="●"/>
            </a:pPr>
            <a:r>
              <a:rPr lang="en"/>
              <a:t>As per our new design,we are storing in map</a:t>
            </a:r>
            <a:endParaRPr/>
          </a:p>
          <a:p>
            <a:pPr indent="-317500" lvl="1" marL="914400" rtl="0">
              <a:spcBef>
                <a:spcPts val="0"/>
              </a:spcBef>
              <a:spcAft>
                <a:spcPts val="0"/>
              </a:spcAft>
              <a:buSzPts val="1400"/>
              <a:buChar char="○"/>
            </a:pPr>
            <a:r>
              <a:rPr lang="en"/>
              <a:t>&lt;traced_fd, &lt;replayed_fd, {list_of_flags}&gt;&gt;</a:t>
            </a:r>
            <a:endParaRPr/>
          </a:p>
          <a:p>
            <a:pPr indent="-317500" lvl="1" marL="914400" rtl="0">
              <a:spcBef>
                <a:spcPts val="0"/>
              </a:spcBef>
              <a:spcAft>
                <a:spcPts val="0"/>
              </a:spcAft>
              <a:buSzPts val="1400"/>
              <a:buChar char="○"/>
            </a:pPr>
            <a:r>
              <a:rPr lang="en"/>
              <a:t>In our replayer, we store only integer encoding of flags.</a:t>
            </a:r>
            <a:endParaRPr/>
          </a:p>
          <a:p>
            <a:pPr indent="-317500" lvl="1" marL="914400" rtl="0">
              <a:spcBef>
                <a:spcPts val="0"/>
              </a:spcBef>
              <a:spcAft>
                <a:spcPts val="0"/>
              </a:spcAft>
              <a:buSzPts val="1400"/>
              <a:buChar char="○"/>
            </a:pPr>
            <a:r>
              <a:rPr lang="en"/>
              <a:t>To maintain a list of flags, we need to decode integer encoding in our replayer.</a:t>
            </a:r>
            <a:endParaRPr/>
          </a:p>
        </p:txBody>
      </p:sp>
      <p:sp>
        <p:nvSpPr>
          <p:cNvPr id="2819" name="Shape 28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3" name="Shape 2823"/>
        <p:cNvGrpSpPr/>
        <p:nvPr/>
      </p:nvGrpSpPr>
      <p:grpSpPr>
        <a:xfrm>
          <a:off x="0" y="0"/>
          <a:ext cx="0" cy="0"/>
          <a:chOff x="0" y="0"/>
          <a:chExt cx="0" cy="0"/>
        </a:xfrm>
      </p:grpSpPr>
      <p:sp>
        <p:nvSpPr>
          <p:cNvPr id="2824" name="Shape 28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a:t>
            </a:r>
            <a:endParaRPr/>
          </a:p>
        </p:txBody>
      </p:sp>
      <p:sp>
        <p:nvSpPr>
          <p:cNvPr id="2825" name="Shape 28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Assertions in code (don’t decrement if rc&lt;=0)</a:t>
            </a:r>
            <a:endParaRPr/>
          </a:p>
          <a:p>
            <a:pPr indent="-317500" lvl="1" marL="914400" rtl="0">
              <a:spcBef>
                <a:spcPts val="0"/>
              </a:spcBef>
              <a:spcAft>
                <a:spcPts val="0"/>
              </a:spcAft>
              <a:buSzPts val="1400"/>
              <a:buChar char="○"/>
            </a:pPr>
            <a:r>
              <a:rPr lang="en"/>
              <a:t>May need to handle AT_FDCWD specially (special value -100)</a:t>
            </a:r>
            <a:endParaRPr/>
          </a:p>
          <a:p>
            <a:pPr indent="-342900" lvl="0" marL="457200" rtl="0">
              <a:spcBef>
                <a:spcPts val="0"/>
              </a:spcBef>
              <a:spcAft>
                <a:spcPts val="0"/>
              </a:spcAft>
              <a:buSzPts val="1800"/>
              <a:buChar char="●"/>
            </a:pPr>
            <a:r>
              <a:rPr lang="en"/>
              <a:t>Encode flags as bitmap, not individual flags</a:t>
            </a:r>
            <a:endParaRPr/>
          </a:p>
          <a:p>
            <a:pPr indent="-342900" lvl="0" marL="457200" rtl="0">
              <a:spcBef>
                <a:spcPts val="0"/>
              </a:spcBef>
              <a:spcAft>
                <a:spcPts val="0"/>
              </a:spcAft>
              <a:buSzPts val="1800"/>
              <a:buChar char="●"/>
            </a:pPr>
            <a:r>
              <a:rPr lang="en"/>
              <a:t>Check if traced_fd doesn’t exist, return EBADF? (see close(2) man page)</a:t>
            </a:r>
            <a:endParaRPr/>
          </a:p>
          <a:p>
            <a:pPr indent="-342900" lvl="0" marL="457200" rtl="0">
              <a:spcBef>
                <a:spcPts val="0"/>
              </a:spcBef>
              <a:spcAft>
                <a:spcPts val="0"/>
              </a:spcAft>
              <a:buSzPts val="1800"/>
              <a:buChar char="●"/>
            </a:pPr>
            <a:r>
              <a:rPr lang="en"/>
              <a:t>Remove_fd: either do all work at caller or callee, not split</a:t>
            </a:r>
            <a:endParaRPr/>
          </a:p>
          <a:p>
            <a:pPr indent="-342900" lvl="0" marL="457200" rtl="0">
              <a:spcBef>
                <a:spcPts val="0"/>
              </a:spcBef>
              <a:spcAft>
                <a:spcPts val="0"/>
              </a:spcAft>
              <a:buSzPts val="1800"/>
              <a:buChar char="●"/>
            </a:pPr>
            <a:r>
              <a:rPr lang="en"/>
              <a:t>Use unsigned int for fd’s, flags, anywhere else makes sense</a:t>
            </a:r>
            <a:endParaRPr/>
          </a:p>
          <a:p>
            <a:pPr indent="-342900" lvl="0" marL="457200">
              <a:spcBef>
                <a:spcPts val="0"/>
              </a:spcBef>
              <a:spcAft>
                <a:spcPts val="0"/>
              </a:spcAft>
              <a:buSzPts val="1800"/>
              <a:buChar char="●"/>
            </a:pPr>
            <a:r>
              <a:rPr lang="en"/>
              <a:t>Use references (more efficient than copying structures)</a:t>
            </a:r>
            <a:endParaRPr/>
          </a:p>
        </p:txBody>
      </p:sp>
      <p:sp>
        <p:nvSpPr>
          <p:cNvPr id="2826" name="Shape 28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2830" name="Shape 2830"/>
        <p:cNvGrpSpPr/>
        <p:nvPr/>
      </p:nvGrpSpPr>
      <p:grpSpPr>
        <a:xfrm>
          <a:off x="0" y="0"/>
          <a:ext cx="0" cy="0"/>
          <a:chOff x="0" y="0"/>
          <a:chExt cx="0" cy="0"/>
        </a:xfrm>
      </p:grpSpPr>
      <p:sp>
        <p:nvSpPr>
          <p:cNvPr id="2831" name="Shape 28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2832" name="Shape 28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Oct 5, 2016</a:t>
            </a:r>
            <a:endParaRPr/>
          </a:p>
        </p:txBody>
      </p:sp>
      <p:sp>
        <p:nvSpPr>
          <p:cNvPr id="2833" name="Shape 28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7" name="Shape 2837"/>
        <p:cNvGrpSpPr/>
        <p:nvPr/>
      </p:nvGrpSpPr>
      <p:grpSpPr>
        <a:xfrm>
          <a:off x="0" y="0"/>
          <a:ext cx="0" cy="0"/>
          <a:chOff x="0" y="0"/>
          <a:chExt cx="0" cy="0"/>
        </a:xfrm>
      </p:grpSpPr>
      <p:sp>
        <p:nvSpPr>
          <p:cNvPr id="2838" name="Shape 2838"/>
          <p:cNvSpPr txBox="1"/>
          <p:nvPr>
            <p:ph type="title"/>
          </p:nvPr>
        </p:nvSpPr>
        <p:spPr>
          <a:xfrm>
            <a:off x="107075" y="1102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2839" name="Shape 2839"/>
          <p:cNvSpPr txBox="1"/>
          <p:nvPr>
            <p:ph idx="1" type="body"/>
          </p:nvPr>
        </p:nvSpPr>
        <p:spPr>
          <a:xfrm>
            <a:off x="58625" y="762501"/>
            <a:ext cx="8617500" cy="4198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Finished clone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FileDescriptorManager</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FileDescriptorManager initialization</a:t>
            </a:r>
            <a:endParaRPr>
              <a:solidFill>
                <a:srgbClr val="000000"/>
              </a:solidFill>
            </a:endParaRPr>
          </a:p>
          <a:p>
            <a:pPr indent="-342900" lvl="0" marL="457200" rtl="0">
              <a:spcBef>
                <a:spcPts val="0"/>
              </a:spcBef>
              <a:spcAft>
                <a:spcPts val="0"/>
              </a:spcAft>
              <a:buClr>
                <a:srgbClr val="000000"/>
              </a:buClr>
              <a:buSzPts val="1800"/>
              <a:buChar char="●"/>
            </a:pPr>
            <a:r>
              <a:t/>
            </a:r>
            <a:endParaRPr>
              <a:solidFill>
                <a:srgbClr val="000000"/>
              </a:solidFill>
            </a:endParaRPr>
          </a:p>
        </p:txBody>
      </p:sp>
      <p:sp>
        <p:nvSpPr>
          <p:cNvPr id="2840" name="Shape 28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4" name="Shape 2844"/>
        <p:cNvGrpSpPr/>
        <p:nvPr/>
      </p:nvGrpSpPr>
      <p:grpSpPr>
        <a:xfrm>
          <a:off x="0" y="0"/>
          <a:ext cx="0" cy="0"/>
          <a:chOff x="0" y="0"/>
          <a:chExt cx="0" cy="0"/>
        </a:xfrm>
      </p:grpSpPr>
      <p:sp>
        <p:nvSpPr>
          <p:cNvPr id="2845" name="Shape 28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Clone</a:t>
            </a:r>
            <a:endParaRPr/>
          </a:p>
        </p:txBody>
      </p:sp>
      <p:sp>
        <p:nvSpPr>
          <p:cNvPr id="2846" name="Shape 28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Essentially finished</a:t>
            </a:r>
            <a:endParaRPr/>
          </a:p>
          <a:p>
            <a:pPr indent="-342900" lvl="0" marL="457200" rtl="0">
              <a:spcBef>
                <a:spcPts val="0"/>
              </a:spcBef>
              <a:spcAft>
                <a:spcPts val="0"/>
              </a:spcAft>
              <a:buSzPts val="1800"/>
              <a:buChar char="●"/>
            </a:pPr>
            <a:r>
              <a:rPr lang="en"/>
              <a:t>Have code for updating the FD Manager</a:t>
            </a:r>
            <a:endParaRPr/>
          </a:p>
          <a:p>
            <a:pPr indent="-342900" lvl="0" marL="457200" rtl="0">
              <a:spcBef>
                <a:spcPts val="0"/>
              </a:spcBef>
              <a:spcAft>
                <a:spcPts val="0"/>
              </a:spcAft>
              <a:buSzPts val="1800"/>
              <a:buChar char="●"/>
            </a:pPr>
            <a:r>
              <a:rPr lang="en"/>
              <a:t>Cannot really implement this until FD Manager is done</a:t>
            </a:r>
            <a:endParaRPr/>
          </a:p>
        </p:txBody>
      </p:sp>
      <p:sp>
        <p:nvSpPr>
          <p:cNvPr id="2847" name="Shape 28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1" name="Shape 2851"/>
        <p:cNvGrpSpPr/>
        <p:nvPr/>
      </p:nvGrpSpPr>
      <p:grpSpPr>
        <a:xfrm>
          <a:off x="0" y="0"/>
          <a:ext cx="0" cy="0"/>
          <a:chOff x="0" y="0"/>
          <a:chExt cx="0" cy="0"/>
        </a:xfrm>
      </p:grpSpPr>
      <p:sp>
        <p:nvSpPr>
          <p:cNvPr id="2852" name="Shape 28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FileDescriptorManager Class</a:t>
            </a:r>
            <a:endParaRPr/>
          </a:p>
        </p:txBody>
      </p:sp>
      <p:sp>
        <p:nvSpPr>
          <p:cNvPr id="2853" name="Shape 28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Flags is fixed. Now it is an int rather than a vector of strings.</a:t>
            </a:r>
            <a:endParaRPr/>
          </a:p>
          <a:p>
            <a:pPr indent="-342900" lvl="0" marL="457200" rtl="0">
              <a:spcBef>
                <a:spcPts val="0"/>
              </a:spcBef>
              <a:spcAft>
                <a:spcPts val="0"/>
              </a:spcAft>
              <a:buSzPts val="1800"/>
              <a:buChar char="●"/>
            </a:pPr>
            <a:r>
              <a:rPr lang="en"/>
              <a:t>Add more checking statements in each API method</a:t>
            </a:r>
            <a:endParaRPr/>
          </a:p>
          <a:p>
            <a:pPr indent="-342900" lvl="0" marL="457200" rtl="0">
              <a:spcBef>
                <a:spcPts val="0"/>
              </a:spcBef>
              <a:spcAft>
                <a:spcPts val="0"/>
              </a:spcAft>
              <a:buSzPts val="1800"/>
              <a:buChar char="●"/>
            </a:pPr>
            <a:r>
              <a:rPr lang="en"/>
              <a:t>Modified Open, Read, Write, and Close modules. Need more tests to verify that replayer is replaying with right file descriptors. Also need to write a function that will print out the content of file descriptor manager.</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
        <p:nvSpPr>
          <p:cNvPr id="2854" name="Shape 28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335" name="Shape 335"/>
        <p:cNvGrpSpPr/>
        <p:nvPr/>
      </p:nvGrpSpPr>
      <p:grpSpPr>
        <a:xfrm>
          <a:off x="0" y="0"/>
          <a:ext cx="0" cy="0"/>
          <a:chOff x="0" y="0"/>
          <a:chExt cx="0" cy="0"/>
        </a:xfrm>
      </p:grpSpPr>
      <p:sp>
        <p:nvSpPr>
          <p:cNvPr id="336" name="Shape 33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337" name="Shape 3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February 04, 2016</a:t>
            </a:r>
            <a:endParaRPr/>
          </a:p>
        </p:txBody>
      </p:sp>
      <p:sp>
        <p:nvSpPr>
          <p:cNvPr id="338" name="Shape 3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8" name="Shape 2858"/>
        <p:cNvGrpSpPr/>
        <p:nvPr/>
      </p:nvGrpSpPr>
      <p:grpSpPr>
        <a:xfrm>
          <a:off x="0" y="0"/>
          <a:ext cx="0" cy="0"/>
          <a:chOff x="0" y="0"/>
          <a:chExt cx="0" cy="0"/>
        </a:xfrm>
      </p:grpSpPr>
      <p:sp>
        <p:nvSpPr>
          <p:cNvPr id="2859" name="Shape 28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FileDescriptorManager Class</a:t>
            </a:r>
            <a:endParaRPr/>
          </a:p>
        </p:txBody>
      </p:sp>
      <p:sp>
        <p:nvSpPr>
          <p:cNvPr id="2860" name="Shape 28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Add a fd</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
        <p:nvSpPr>
          <p:cNvPr id="2861" name="Shape 28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862" name="Shape 2862"/>
          <p:cNvPicPr preferRelativeResize="0"/>
          <p:nvPr/>
        </p:nvPicPr>
        <p:blipFill>
          <a:blip r:embed="rId3">
            <a:alphaModFix/>
          </a:blip>
          <a:stretch>
            <a:fillRect/>
          </a:stretch>
        </p:blipFill>
        <p:spPr>
          <a:xfrm>
            <a:off x="1001875" y="1787137"/>
            <a:ext cx="7140250" cy="2346075"/>
          </a:xfrm>
          <a:prstGeom prst="rect">
            <a:avLst/>
          </a:prstGeom>
          <a:noFill/>
          <a:ln>
            <a:noFill/>
          </a:ln>
        </p:spPr>
      </p:pic>
    </p:spTree>
  </p:cSld>
  <p:clrMapOvr>
    <a:masterClrMapping/>
  </p:clrMapOvr>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6" name="Shape 2866"/>
        <p:cNvGrpSpPr/>
        <p:nvPr/>
      </p:nvGrpSpPr>
      <p:grpSpPr>
        <a:xfrm>
          <a:off x="0" y="0"/>
          <a:ext cx="0" cy="0"/>
          <a:chOff x="0" y="0"/>
          <a:chExt cx="0" cy="0"/>
        </a:xfrm>
      </p:grpSpPr>
      <p:sp>
        <p:nvSpPr>
          <p:cNvPr id="2867" name="Shape 28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FileDescriptorManager Class</a:t>
            </a:r>
            <a:endParaRPr/>
          </a:p>
        </p:txBody>
      </p:sp>
      <p:sp>
        <p:nvSpPr>
          <p:cNvPr id="2868" name="Shape 28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remove a fd</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
        <p:nvSpPr>
          <p:cNvPr id="2869" name="Shape 28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870" name="Shape 2870"/>
          <p:cNvPicPr preferRelativeResize="0"/>
          <p:nvPr/>
        </p:nvPicPr>
        <p:blipFill>
          <a:blip r:embed="rId3">
            <a:alphaModFix/>
          </a:blip>
          <a:stretch>
            <a:fillRect/>
          </a:stretch>
        </p:blipFill>
        <p:spPr>
          <a:xfrm>
            <a:off x="1669925" y="1478151"/>
            <a:ext cx="5804149" cy="3016475"/>
          </a:xfrm>
          <a:prstGeom prst="rect">
            <a:avLst/>
          </a:prstGeom>
          <a:noFill/>
          <a:ln>
            <a:noFill/>
          </a:ln>
        </p:spPr>
      </p:pic>
    </p:spTree>
  </p:cSld>
  <p:clrMapOvr>
    <a:masterClrMapping/>
  </p:clrMapOvr>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4" name="Shape 2874"/>
        <p:cNvGrpSpPr/>
        <p:nvPr/>
      </p:nvGrpSpPr>
      <p:grpSpPr>
        <a:xfrm>
          <a:off x="0" y="0"/>
          <a:ext cx="0" cy="0"/>
          <a:chOff x="0" y="0"/>
          <a:chExt cx="0" cy="0"/>
        </a:xfrm>
      </p:grpSpPr>
      <p:sp>
        <p:nvSpPr>
          <p:cNvPr id="2875" name="Shape 28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FileDescriptorManager Class</a:t>
            </a:r>
            <a:endParaRPr/>
          </a:p>
        </p:txBody>
      </p:sp>
      <p:sp>
        <p:nvSpPr>
          <p:cNvPr id="2876" name="Shape 28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get a fd</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
        <p:nvSpPr>
          <p:cNvPr id="2877" name="Shape 28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878" name="Shape 2878"/>
          <p:cNvPicPr preferRelativeResize="0"/>
          <p:nvPr/>
        </p:nvPicPr>
        <p:blipFill>
          <a:blip r:embed="rId3">
            <a:alphaModFix/>
          </a:blip>
          <a:stretch>
            <a:fillRect/>
          </a:stretch>
        </p:blipFill>
        <p:spPr>
          <a:xfrm>
            <a:off x="1531625" y="2001201"/>
            <a:ext cx="6080749" cy="2213350"/>
          </a:xfrm>
          <a:prstGeom prst="rect">
            <a:avLst/>
          </a:prstGeom>
          <a:noFill/>
          <a:ln>
            <a:noFill/>
          </a:ln>
        </p:spPr>
      </p:pic>
    </p:spTree>
  </p:cSld>
  <p:clrMapOvr>
    <a:masterClrMapping/>
  </p:clrMapOvr>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2" name="Shape 2882"/>
        <p:cNvGrpSpPr/>
        <p:nvPr/>
      </p:nvGrpSpPr>
      <p:grpSpPr>
        <a:xfrm>
          <a:off x="0" y="0"/>
          <a:ext cx="0" cy="0"/>
          <a:chOff x="0" y="0"/>
          <a:chExt cx="0" cy="0"/>
        </a:xfrm>
      </p:grpSpPr>
      <p:sp>
        <p:nvSpPr>
          <p:cNvPr id="2883" name="Shape 28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FileDescriptorManager Class</a:t>
            </a:r>
            <a:endParaRPr/>
          </a:p>
        </p:txBody>
      </p:sp>
      <p:sp>
        <p:nvSpPr>
          <p:cNvPr id="2884" name="Shape 28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Add flags/remove flags</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
        <p:nvSpPr>
          <p:cNvPr id="2885" name="Shape 28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886" name="Shape 2886"/>
          <p:cNvPicPr preferRelativeResize="0"/>
          <p:nvPr/>
        </p:nvPicPr>
        <p:blipFill>
          <a:blip r:embed="rId3">
            <a:alphaModFix/>
          </a:blip>
          <a:stretch>
            <a:fillRect/>
          </a:stretch>
        </p:blipFill>
        <p:spPr>
          <a:xfrm>
            <a:off x="1113975" y="1985825"/>
            <a:ext cx="6916051" cy="1749700"/>
          </a:xfrm>
          <a:prstGeom prst="rect">
            <a:avLst/>
          </a:prstGeom>
          <a:noFill/>
          <a:ln>
            <a:noFill/>
          </a:ln>
        </p:spPr>
      </p:pic>
    </p:spTree>
  </p:cSld>
  <p:clrMapOvr>
    <a:masterClrMapping/>
  </p:clrMapOvr>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0" name="Shape 2890"/>
        <p:cNvGrpSpPr/>
        <p:nvPr/>
      </p:nvGrpSpPr>
      <p:grpSpPr>
        <a:xfrm>
          <a:off x="0" y="0"/>
          <a:ext cx="0" cy="0"/>
          <a:chOff x="0" y="0"/>
          <a:chExt cx="0" cy="0"/>
        </a:xfrm>
      </p:grpSpPr>
      <p:sp>
        <p:nvSpPr>
          <p:cNvPr id="2891" name="Shape 28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FileDescriptorManager Class</a:t>
            </a:r>
            <a:endParaRPr/>
          </a:p>
        </p:txBody>
      </p:sp>
      <p:sp>
        <p:nvSpPr>
          <p:cNvPr id="2892" name="Shape 28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Clone a process</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
        <p:nvSpPr>
          <p:cNvPr id="2893" name="Shape 28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894" name="Shape 2894"/>
          <p:cNvPicPr preferRelativeResize="0"/>
          <p:nvPr/>
        </p:nvPicPr>
        <p:blipFill>
          <a:blip r:embed="rId3">
            <a:alphaModFix/>
          </a:blip>
          <a:stretch>
            <a:fillRect/>
          </a:stretch>
        </p:blipFill>
        <p:spPr>
          <a:xfrm>
            <a:off x="1899650" y="1549050"/>
            <a:ext cx="5177068" cy="3114175"/>
          </a:xfrm>
          <a:prstGeom prst="rect">
            <a:avLst/>
          </a:prstGeom>
          <a:noFill/>
          <a:ln>
            <a:noFill/>
          </a:ln>
        </p:spPr>
      </p:pic>
    </p:spTree>
  </p:cSld>
  <p:clrMapOvr>
    <a:masterClrMapping/>
  </p:clrMapOvr>
</p:sld>
</file>

<file path=ppt/slides/slide3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8" name="Shape 2898"/>
        <p:cNvGrpSpPr/>
        <p:nvPr/>
      </p:nvGrpSpPr>
      <p:grpSpPr>
        <a:xfrm>
          <a:off x="0" y="0"/>
          <a:ext cx="0" cy="0"/>
          <a:chOff x="0" y="0"/>
          <a:chExt cx="0" cy="0"/>
        </a:xfrm>
      </p:grpSpPr>
      <p:sp>
        <p:nvSpPr>
          <p:cNvPr id="2899" name="Shape 28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FileDescriptoManager class</a:t>
            </a:r>
            <a:endParaRPr/>
          </a:p>
        </p:txBody>
      </p:sp>
      <p:sp>
        <p:nvSpPr>
          <p:cNvPr id="2900" name="Shape 29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
              <a:t>Kill a process</a:t>
            </a:r>
            <a:endParaRPr/>
          </a:p>
          <a:p>
            <a:pPr indent="0" lvl="0" marL="0" rtl="0">
              <a:spcBef>
                <a:spcPts val="1600"/>
              </a:spcBef>
              <a:spcAft>
                <a:spcPts val="1600"/>
              </a:spcAft>
              <a:buNone/>
            </a:pPr>
            <a:r>
              <a:t/>
            </a:r>
            <a:endParaRPr/>
          </a:p>
        </p:txBody>
      </p:sp>
      <p:sp>
        <p:nvSpPr>
          <p:cNvPr id="2901" name="Shape 29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902" name="Shape 2902"/>
          <p:cNvPicPr preferRelativeResize="0"/>
          <p:nvPr/>
        </p:nvPicPr>
        <p:blipFill>
          <a:blip r:embed="rId3">
            <a:alphaModFix/>
          </a:blip>
          <a:stretch>
            <a:fillRect/>
          </a:stretch>
        </p:blipFill>
        <p:spPr>
          <a:xfrm>
            <a:off x="988950" y="1543375"/>
            <a:ext cx="6355900" cy="2872075"/>
          </a:xfrm>
          <a:prstGeom prst="rect">
            <a:avLst/>
          </a:prstGeom>
          <a:noFill/>
          <a:ln>
            <a:noFill/>
          </a:ln>
        </p:spPr>
      </p:pic>
    </p:spTree>
  </p:cSld>
  <p:clrMapOvr>
    <a:masterClrMapping/>
  </p:clrMapOvr>
</p:sld>
</file>

<file path=ppt/slides/slide3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6" name="Shape 2906"/>
        <p:cNvGrpSpPr/>
        <p:nvPr/>
      </p:nvGrpSpPr>
      <p:grpSpPr>
        <a:xfrm>
          <a:off x="0" y="0"/>
          <a:ext cx="0" cy="0"/>
          <a:chOff x="0" y="0"/>
          <a:chExt cx="0" cy="0"/>
        </a:xfrm>
      </p:grpSpPr>
      <p:sp>
        <p:nvSpPr>
          <p:cNvPr id="2907" name="Shape 29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FileDescriptorManager Initialization</a:t>
            </a:r>
            <a:endParaRPr/>
          </a:p>
        </p:txBody>
      </p:sp>
      <p:sp>
        <p:nvSpPr>
          <p:cNvPr id="2908" name="Shape 29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Problem</a:t>
            </a:r>
            <a:endParaRPr/>
          </a:p>
          <a:p>
            <a:pPr indent="-317500" lvl="1" marL="914400" rtl="0">
              <a:spcBef>
                <a:spcPts val="0"/>
              </a:spcBef>
              <a:spcAft>
                <a:spcPts val="0"/>
              </a:spcAft>
              <a:buSzPts val="1400"/>
              <a:buChar char="○"/>
            </a:pPr>
            <a:r>
              <a:rPr lang="en"/>
              <a:t>Before replaying, FileDescriptorManager has no file descriptor at all.</a:t>
            </a:r>
            <a:endParaRPr/>
          </a:p>
          <a:p>
            <a:pPr indent="-317500" lvl="1" marL="914400" rtl="0">
              <a:spcBef>
                <a:spcPts val="0"/>
              </a:spcBef>
              <a:spcAft>
                <a:spcPts val="0"/>
              </a:spcAft>
              <a:buSzPts val="1400"/>
              <a:buChar char="○"/>
            </a:pPr>
            <a:r>
              <a:rPr lang="en"/>
              <a:t>We need to inform FileDescriptorManager the first process pid and pass standard fds to it.</a:t>
            </a:r>
            <a:endParaRPr/>
          </a:p>
          <a:p>
            <a:pPr indent="-317500" lvl="2" marL="1371600" rtl="0">
              <a:spcBef>
                <a:spcPts val="0"/>
              </a:spcBef>
              <a:spcAft>
                <a:spcPts val="0"/>
              </a:spcAft>
              <a:buSzPts val="1400"/>
              <a:buChar char="■"/>
            </a:pPr>
            <a:r>
              <a:rPr lang="en"/>
              <a:t>Ex: stdin, stdout, stderr, and etc.</a:t>
            </a:r>
            <a:endParaRPr/>
          </a:p>
          <a:p>
            <a:pPr indent="-342900" lvl="0" marL="457200" rtl="0">
              <a:spcBef>
                <a:spcPts val="0"/>
              </a:spcBef>
              <a:spcAft>
                <a:spcPts val="0"/>
              </a:spcAft>
              <a:buSzPts val="1800"/>
              <a:buChar char="●"/>
            </a:pPr>
            <a:r>
              <a:rPr lang="en"/>
              <a:t>Solution</a:t>
            </a:r>
            <a:endParaRPr/>
          </a:p>
          <a:p>
            <a:pPr indent="-317500" lvl="1" marL="914400" rtl="0">
              <a:spcBef>
                <a:spcPts val="0"/>
              </a:spcBef>
              <a:spcAft>
                <a:spcPts val="0"/>
              </a:spcAft>
              <a:buSzPts val="1400"/>
              <a:buChar char="○"/>
            </a:pPr>
            <a:r>
              <a:rPr lang="en"/>
              <a:t>To get the first process pid, we go through this list of system call records in order, find the first system call that has pid as non-zero value.</a:t>
            </a:r>
            <a:endParaRPr/>
          </a:p>
          <a:p>
            <a:pPr indent="-317500" lvl="1" marL="914400" rtl="0">
              <a:spcBef>
                <a:spcPts val="0"/>
              </a:spcBef>
              <a:spcAft>
                <a:spcPts val="0"/>
              </a:spcAft>
              <a:buSzPts val="1400"/>
              <a:buChar char="○"/>
            </a:pPr>
            <a:r>
              <a:rPr lang="en"/>
              <a:t>Now initialize the manager with given info.</a:t>
            </a:r>
            <a:endParaRPr/>
          </a:p>
          <a:p>
            <a:pPr indent="0" lvl="0" marL="0" rtl="0">
              <a:spcBef>
                <a:spcPts val="1600"/>
              </a:spcBef>
              <a:spcAft>
                <a:spcPts val="1600"/>
              </a:spcAft>
              <a:buNone/>
            </a:pPr>
            <a:r>
              <a:t/>
            </a:r>
            <a:endParaRPr/>
          </a:p>
        </p:txBody>
      </p:sp>
      <p:sp>
        <p:nvSpPr>
          <p:cNvPr id="2909" name="Shape 29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3" name="Shape 2913"/>
        <p:cNvGrpSpPr/>
        <p:nvPr/>
      </p:nvGrpSpPr>
      <p:grpSpPr>
        <a:xfrm>
          <a:off x="0" y="0"/>
          <a:ext cx="0" cy="0"/>
          <a:chOff x="0" y="0"/>
          <a:chExt cx="0" cy="0"/>
        </a:xfrm>
      </p:grpSpPr>
      <p:sp>
        <p:nvSpPr>
          <p:cNvPr id="2914" name="Shape 29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FileDescriptorManager Initialization</a:t>
            </a:r>
            <a:endParaRPr/>
          </a:p>
        </p:txBody>
      </p:sp>
      <p:sp>
        <p:nvSpPr>
          <p:cNvPr id="2915" name="Shape 29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Manager part</a:t>
            </a:r>
            <a:endParaRPr/>
          </a:p>
        </p:txBody>
      </p:sp>
      <p:sp>
        <p:nvSpPr>
          <p:cNvPr id="2916" name="Shape 29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917" name="Shape 2917"/>
          <p:cNvPicPr preferRelativeResize="0"/>
          <p:nvPr/>
        </p:nvPicPr>
        <p:blipFill>
          <a:blip r:embed="rId3">
            <a:alphaModFix/>
          </a:blip>
          <a:stretch>
            <a:fillRect/>
          </a:stretch>
        </p:blipFill>
        <p:spPr>
          <a:xfrm>
            <a:off x="828763" y="1740725"/>
            <a:ext cx="7486476" cy="2098775"/>
          </a:xfrm>
          <a:prstGeom prst="rect">
            <a:avLst/>
          </a:prstGeom>
          <a:noFill/>
          <a:ln>
            <a:noFill/>
          </a:ln>
        </p:spPr>
      </p:pic>
    </p:spTree>
  </p:cSld>
  <p:clrMapOvr>
    <a:masterClrMapping/>
  </p:clrMapOvr>
</p:sld>
</file>

<file path=ppt/slides/slide3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1" name="Shape 2921"/>
        <p:cNvGrpSpPr/>
        <p:nvPr/>
      </p:nvGrpSpPr>
      <p:grpSpPr>
        <a:xfrm>
          <a:off x="0" y="0"/>
          <a:ext cx="0" cy="0"/>
          <a:chOff x="0" y="0"/>
          <a:chExt cx="0" cy="0"/>
        </a:xfrm>
      </p:grpSpPr>
      <p:sp>
        <p:nvSpPr>
          <p:cNvPr id="2922" name="Shape 29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FileDescriptorManager Initilization</a:t>
            </a:r>
            <a:endParaRPr/>
          </a:p>
        </p:txBody>
      </p:sp>
      <p:sp>
        <p:nvSpPr>
          <p:cNvPr id="2923" name="Shape 29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Replayer part</a:t>
            </a:r>
            <a:endParaRPr/>
          </a:p>
        </p:txBody>
      </p:sp>
      <p:sp>
        <p:nvSpPr>
          <p:cNvPr id="2924" name="Shape 29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925" name="Shape 2925"/>
          <p:cNvPicPr preferRelativeResize="0"/>
          <p:nvPr/>
        </p:nvPicPr>
        <p:blipFill>
          <a:blip r:embed="rId3">
            <a:alphaModFix/>
          </a:blip>
          <a:stretch>
            <a:fillRect/>
          </a:stretch>
        </p:blipFill>
        <p:spPr>
          <a:xfrm>
            <a:off x="2701000" y="1017725"/>
            <a:ext cx="5268874" cy="3895575"/>
          </a:xfrm>
          <a:prstGeom prst="rect">
            <a:avLst/>
          </a:prstGeom>
          <a:noFill/>
          <a:ln>
            <a:noFill/>
          </a:ln>
        </p:spPr>
      </p:pic>
    </p:spTree>
  </p:cSld>
  <p:clrMapOvr>
    <a:masterClrMapping/>
  </p:clrMapOvr>
</p:sld>
</file>

<file path=ppt/slides/slide3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9" name="Shape 2929"/>
        <p:cNvGrpSpPr/>
        <p:nvPr/>
      </p:nvGrpSpPr>
      <p:grpSpPr>
        <a:xfrm>
          <a:off x="0" y="0"/>
          <a:ext cx="0" cy="0"/>
          <a:chOff x="0" y="0"/>
          <a:chExt cx="0" cy="0"/>
        </a:xfrm>
      </p:grpSpPr>
      <p:sp>
        <p:nvSpPr>
          <p:cNvPr id="2930" name="Shape 29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Logger Implementation</a:t>
            </a:r>
            <a:endParaRPr/>
          </a:p>
        </p:txBody>
      </p:sp>
      <p:sp>
        <p:nvSpPr>
          <p:cNvPr id="2931" name="Shape 29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Working on SystemCallLogger class.</a:t>
            </a:r>
            <a:endParaRPr/>
          </a:p>
          <a:p>
            <a:pPr indent="-342900" lvl="0" marL="457200" rtl="0">
              <a:spcBef>
                <a:spcPts val="0"/>
              </a:spcBef>
              <a:spcAft>
                <a:spcPts val="0"/>
              </a:spcAft>
              <a:buSzPts val="1800"/>
              <a:buChar char="●"/>
            </a:pPr>
            <a:r>
              <a:rPr lang="en"/>
              <a:t>Currently the logger implementation is nested inside our replayer.</a:t>
            </a:r>
            <a:endParaRPr/>
          </a:p>
          <a:p>
            <a:pPr indent="-342900" lvl="0" marL="457200" rtl="0">
              <a:spcBef>
                <a:spcPts val="0"/>
              </a:spcBef>
              <a:spcAft>
                <a:spcPts val="0"/>
              </a:spcAft>
              <a:buSzPts val="1800"/>
              <a:buChar char="●"/>
            </a:pPr>
            <a:r>
              <a:rPr lang="en"/>
              <a:t>Problem: </a:t>
            </a:r>
            <a:endParaRPr/>
          </a:p>
          <a:p>
            <a:pPr indent="-317500" lvl="1" marL="914400" rtl="0">
              <a:spcBef>
                <a:spcPts val="0"/>
              </a:spcBef>
              <a:spcAft>
                <a:spcPts val="0"/>
              </a:spcAft>
              <a:buSzPts val="1400"/>
              <a:buChar char="○"/>
            </a:pPr>
            <a:r>
              <a:rPr lang="en"/>
              <a:t>Cannot use logger functions in FileDescriptorManger class.</a:t>
            </a:r>
            <a:endParaRPr/>
          </a:p>
          <a:p>
            <a:pPr indent="-342900" lvl="0" marL="457200" rtl="0">
              <a:spcBef>
                <a:spcPts val="0"/>
              </a:spcBef>
              <a:spcAft>
                <a:spcPts val="0"/>
              </a:spcAft>
              <a:buSzPts val="1800"/>
              <a:buChar char="●"/>
            </a:pPr>
            <a:r>
              <a:rPr lang="en"/>
              <a:t>Solution</a:t>
            </a:r>
            <a:endParaRPr/>
          </a:p>
          <a:p>
            <a:pPr indent="-317500" lvl="1" marL="914400">
              <a:spcBef>
                <a:spcPts val="0"/>
              </a:spcBef>
              <a:spcAft>
                <a:spcPts val="0"/>
              </a:spcAft>
              <a:buSzPts val="1400"/>
              <a:buChar char="○"/>
            </a:pPr>
            <a:r>
              <a:rPr lang="en"/>
              <a:t>Make a separate class for Logger.</a:t>
            </a:r>
            <a:endParaRPr/>
          </a:p>
        </p:txBody>
      </p:sp>
      <p:sp>
        <p:nvSpPr>
          <p:cNvPr id="2932" name="Shape 29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High-Level overview of our system call replayer</a:t>
            </a:r>
            <a:endParaRPr/>
          </a:p>
        </p:txBody>
      </p:sp>
      <p:sp>
        <p:nvSpPr>
          <p:cNvPr id="75" name="Shape 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 </a:t>
            </a:r>
            <a:endParaRPr/>
          </a:p>
        </p:txBody>
      </p:sp>
      <p:sp>
        <p:nvSpPr>
          <p:cNvPr id="76" name="Shape 76"/>
          <p:cNvSpPr/>
          <p:nvPr/>
        </p:nvSpPr>
        <p:spPr>
          <a:xfrm>
            <a:off x="2322925" y="1321825"/>
            <a:ext cx="1194600" cy="76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a:t>strace</a:t>
            </a:r>
            <a:endParaRPr/>
          </a:p>
        </p:txBody>
      </p:sp>
      <p:sp>
        <p:nvSpPr>
          <p:cNvPr id="77" name="Shape 77"/>
          <p:cNvSpPr/>
          <p:nvPr/>
        </p:nvSpPr>
        <p:spPr>
          <a:xfrm>
            <a:off x="486700" y="1349475"/>
            <a:ext cx="1194600" cy="7080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a:t>simple program</a:t>
            </a:r>
            <a:endParaRPr/>
          </a:p>
        </p:txBody>
      </p:sp>
      <p:cxnSp>
        <p:nvCxnSpPr>
          <p:cNvPr id="78" name="Shape 78"/>
          <p:cNvCxnSpPr>
            <a:stCxn id="77" idx="3"/>
            <a:endCxn id="76" idx="1"/>
          </p:cNvCxnSpPr>
          <p:nvPr/>
        </p:nvCxnSpPr>
        <p:spPr>
          <a:xfrm>
            <a:off x="1681300" y="1703475"/>
            <a:ext cx="641700" cy="0"/>
          </a:xfrm>
          <a:prstGeom prst="straightConnector1">
            <a:avLst/>
          </a:prstGeom>
          <a:noFill/>
          <a:ln cap="flat" cmpd="sng" w="9525">
            <a:solidFill>
              <a:schemeClr val="dk2"/>
            </a:solidFill>
            <a:prstDash val="solid"/>
            <a:round/>
            <a:headEnd len="med" w="med" type="none"/>
            <a:tailEnd len="med" w="med" type="triangle"/>
          </a:ln>
        </p:spPr>
      </p:cxnSp>
      <p:sp>
        <p:nvSpPr>
          <p:cNvPr id="79" name="Shape 79"/>
          <p:cNvSpPr/>
          <p:nvPr/>
        </p:nvSpPr>
        <p:spPr>
          <a:xfrm>
            <a:off x="4206200" y="1321863"/>
            <a:ext cx="1194600" cy="76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strace trace file</a:t>
            </a:r>
            <a:endParaRPr/>
          </a:p>
        </p:txBody>
      </p:sp>
      <p:cxnSp>
        <p:nvCxnSpPr>
          <p:cNvPr id="80" name="Shape 80"/>
          <p:cNvCxnSpPr>
            <a:stCxn id="76" idx="3"/>
            <a:endCxn id="79" idx="1"/>
          </p:cNvCxnSpPr>
          <p:nvPr/>
        </p:nvCxnSpPr>
        <p:spPr>
          <a:xfrm>
            <a:off x="3517525" y="1703425"/>
            <a:ext cx="688800" cy="0"/>
          </a:xfrm>
          <a:prstGeom prst="straightConnector1">
            <a:avLst/>
          </a:prstGeom>
          <a:noFill/>
          <a:ln cap="flat" cmpd="sng" w="9525">
            <a:solidFill>
              <a:schemeClr val="dk2"/>
            </a:solidFill>
            <a:prstDash val="solid"/>
            <a:round/>
            <a:headEnd len="med" w="med" type="none"/>
            <a:tailEnd len="med" w="med" type="triangle"/>
          </a:ln>
        </p:spPr>
      </p:cxnSp>
      <p:sp>
        <p:nvSpPr>
          <p:cNvPr id="81" name="Shape 81"/>
          <p:cNvSpPr/>
          <p:nvPr/>
        </p:nvSpPr>
        <p:spPr>
          <a:xfrm>
            <a:off x="6594150" y="1321875"/>
            <a:ext cx="1432800" cy="76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preprocessor.o</a:t>
            </a:r>
            <a:endParaRPr>
              <a:solidFill>
                <a:schemeClr val="dk1"/>
              </a:solidFill>
            </a:endParaRPr>
          </a:p>
        </p:txBody>
      </p:sp>
      <p:cxnSp>
        <p:nvCxnSpPr>
          <p:cNvPr id="82" name="Shape 82"/>
          <p:cNvCxnSpPr>
            <a:stCxn id="79" idx="3"/>
            <a:endCxn id="81" idx="1"/>
          </p:cNvCxnSpPr>
          <p:nvPr/>
        </p:nvCxnSpPr>
        <p:spPr>
          <a:xfrm>
            <a:off x="5400800" y="1703463"/>
            <a:ext cx="1193400" cy="0"/>
          </a:xfrm>
          <a:prstGeom prst="straightConnector1">
            <a:avLst/>
          </a:prstGeom>
          <a:noFill/>
          <a:ln cap="flat" cmpd="sng" w="9525">
            <a:solidFill>
              <a:schemeClr val="dk2"/>
            </a:solidFill>
            <a:prstDash val="solid"/>
            <a:round/>
            <a:headEnd len="med" w="med" type="none"/>
            <a:tailEnd len="med" w="med" type="triangle"/>
          </a:ln>
        </p:spPr>
      </p:cxnSp>
      <p:sp>
        <p:nvSpPr>
          <p:cNvPr id="83" name="Shape 83"/>
          <p:cNvSpPr/>
          <p:nvPr/>
        </p:nvSpPr>
        <p:spPr>
          <a:xfrm>
            <a:off x="6093300" y="2631200"/>
            <a:ext cx="2195100" cy="76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csv trace file, mapping file, and dataseries field table </a:t>
            </a:r>
            <a:endParaRPr>
              <a:solidFill>
                <a:schemeClr val="dk1"/>
              </a:solidFill>
            </a:endParaRPr>
          </a:p>
        </p:txBody>
      </p:sp>
      <p:cxnSp>
        <p:nvCxnSpPr>
          <p:cNvPr id="84" name="Shape 84"/>
          <p:cNvCxnSpPr>
            <a:stCxn id="81" idx="2"/>
            <a:endCxn id="83" idx="0"/>
          </p:cNvCxnSpPr>
          <p:nvPr/>
        </p:nvCxnSpPr>
        <p:spPr>
          <a:xfrm flipH="1">
            <a:off x="7190850" y="2085075"/>
            <a:ext cx="119700" cy="546000"/>
          </a:xfrm>
          <a:prstGeom prst="straightConnector1">
            <a:avLst/>
          </a:prstGeom>
          <a:noFill/>
          <a:ln cap="flat" cmpd="sng" w="9525">
            <a:solidFill>
              <a:schemeClr val="dk2"/>
            </a:solidFill>
            <a:prstDash val="solid"/>
            <a:round/>
            <a:headEnd len="med" w="med" type="none"/>
            <a:tailEnd len="med" w="med" type="triangle"/>
          </a:ln>
        </p:spPr>
      </p:cxnSp>
      <p:cxnSp>
        <p:nvCxnSpPr>
          <p:cNvPr id="85" name="Shape 85"/>
          <p:cNvCxnSpPr>
            <a:stCxn id="83" idx="1"/>
            <a:endCxn id="86" idx="3"/>
          </p:cNvCxnSpPr>
          <p:nvPr/>
        </p:nvCxnSpPr>
        <p:spPr>
          <a:xfrm flipH="1">
            <a:off x="5402700" y="3012800"/>
            <a:ext cx="690600" cy="1200"/>
          </a:xfrm>
          <a:prstGeom prst="straightConnector1">
            <a:avLst/>
          </a:prstGeom>
          <a:noFill/>
          <a:ln cap="flat" cmpd="sng" w="9525">
            <a:solidFill>
              <a:schemeClr val="dk2"/>
            </a:solidFill>
            <a:prstDash val="solid"/>
            <a:round/>
            <a:headEnd len="med" w="med" type="none"/>
            <a:tailEnd len="med" w="med" type="triangle"/>
          </a:ln>
        </p:spPr>
      </p:cxnSp>
      <p:sp>
        <p:nvSpPr>
          <p:cNvPr id="86" name="Shape 86"/>
          <p:cNvSpPr/>
          <p:nvPr/>
        </p:nvSpPr>
        <p:spPr>
          <a:xfrm>
            <a:off x="4208113" y="2632538"/>
            <a:ext cx="1194600" cy="76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csv2ds.o</a:t>
            </a:r>
            <a:endParaRPr>
              <a:solidFill>
                <a:schemeClr val="dk1"/>
              </a:solidFill>
            </a:endParaRPr>
          </a:p>
        </p:txBody>
      </p:sp>
      <p:sp>
        <p:nvSpPr>
          <p:cNvPr id="87" name="Shape 87"/>
          <p:cNvSpPr/>
          <p:nvPr/>
        </p:nvSpPr>
        <p:spPr>
          <a:xfrm>
            <a:off x="2322925" y="2631188"/>
            <a:ext cx="1194600" cy="76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dataseries trace file</a:t>
            </a:r>
            <a:endParaRPr>
              <a:solidFill>
                <a:schemeClr val="dk1"/>
              </a:solidFill>
            </a:endParaRPr>
          </a:p>
        </p:txBody>
      </p:sp>
      <p:cxnSp>
        <p:nvCxnSpPr>
          <p:cNvPr id="88" name="Shape 88"/>
          <p:cNvCxnSpPr>
            <a:stCxn id="86" idx="1"/>
            <a:endCxn id="87" idx="3"/>
          </p:cNvCxnSpPr>
          <p:nvPr/>
        </p:nvCxnSpPr>
        <p:spPr>
          <a:xfrm rot="10800000">
            <a:off x="3517513" y="3012938"/>
            <a:ext cx="690600" cy="1200"/>
          </a:xfrm>
          <a:prstGeom prst="straightConnector1">
            <a:avLst/>
          </a:prstGeom>
          <a:noFill/>
          <a:ln cap="flat" cmpd="sng" w="9525">
            <a:solidFill>
              <a:schemeClr val="dk2"/>
            </a:solidFill>
            <a:prstDash val="solid"/>
            <a:round/>
            <a:headEnd len="med" w="med" type="none"/>
            <a:tailEnd len="med" w="med" type="triangle"/>
          </a:ln>
        </p:spPr>
      </p:cxnSp>
      <p:cxnSp>
        <p:nvCxnSpPr>
          <p:cNvPr id="89" name="Shape 89"/>
          <p:cNvCxnSpPr>
            <a:stCxn id="87" idx="1"/>
            <a:endCxn id="90" idx="3"/>
          </p:cNvCxnSpPr>
          <p:nvPr/>
        </p:nvCxnSpPr>
        <p:spPr>
          <a:xfrm flipH="1">
            <a:off x="1681225" y="3012788"/>
            <a:ext cx="641700" cy="1500"/>
          </a:xfrm>
          <a:prstGeom prst="straightConnector1">
            <a:avLst/>
          </a:prstGeom>
          <a:noFill/>
          <a:ln cap="flat" cmpd="sng" w="9525">
            <a:solidFill>
              <a:schemeClr val="dk2"/>
            </a:solidFill>
            <a:prstDash val="solid"/>
            <a:round/>
            <a:headEnd len="med" w="med" type="none"/>
            <a:tailEnd len="med" w="med" type="triangle"/>
          </a:ln>
        </p:spPr>
      </p:cxnSp>
      <p:sp>
        <p:nvSpPr>
          <p:cNvPr id="90" name="Shape 90"/>
          <p:cNvSpPr/>
          <p:nvPr/>
        </p:nvSpPr>
        <p:spPr>
          <a:xfrm>
            <a:off x="486688" y="2632538"/>
            <a:ext cx="1194600" cy="76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our replayer</a:t>
            </a:r>
            <a:endParaRPr>
              <a:solidFill>
                <a:schemeClr val="dk1"/>
              </a:solidFill>
            </a:endParaRPr>
          </a:p>
        </p:txBody>
      </p:sp>
      <p:sp>
        <p:nvSpPr>
          <p:cNvPr id="91" name="Shape 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Shape 3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344" name="Shape 3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Winter Work Status</a:t>
            </a:r>
            <a:endParaRPr>
              <a:solidFill>
                <a:schemeClr val="dk1"/>
              </a:solidFill>
            </a:endParaRPr>
          </a:p>
          <a:p>
            <a:pPr indent="-342900" lvl="0" marL="457200" rtl="0">
              <a:spcBef>
                <a:spcPts val="0"/>
              </a:spcBef>
              <a:spcAft>
                <a:spcPts val="0"/>
              </a:spcAft>
              <a:buClr>
                <a:srgbClr val="000000"/>
              </a:buClr>
              <a:buSzPts val="1800"/>
              <a:buChar char="●"/>
            </a:pPr>
            <a:r>
              <a:rPr lang="en">
                <a:solidFill>
                  <a:srgbClr val="000000"/>
                </a:solidFill>
              </a:rPr>
              <a:t>Random Benchmarks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PRead Implementation Update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Strace2CSV Update</a:t>
            </a:r>
            <a:endParaRPr>
              <a:solidFill>
                <a:srgbClr val="000000"/>
              </a:solidFill>
            </a:endParaRPr>
          </a:p>
          <a:p>
            <a:pPr indent="0" lvl="0" marL="0" rtl="0">
              <a:spcBef>
                <a:spcPts val="1600"/>
              </a:spcBef>
              <a:spcAft>
                <a:spcPts val="1600"/>
              </a:spcAft>
              <a:buNone/>
            </a:pPr>
            <a:r>
              <a:t/>
            </a:r>
            <a:endParaRPr>
              <a:solidFill>
                <a:srgbClr val="000000"/>
              </a:solidFill>
            </a:endParaRPr>
          </a:p>
        </p:txBody>
      </p:sp>
      <p:sp>
        <p:nvSpPr>
          <p:cNvPr id="345" name="Shape 3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6" name="Shape 2936"/>
        <p:cNvGrpSpPr/>
        <p:nvPr/>
      </p:nvGrpSpPr>
      <p:grpSpPr>
        <a:xfrm>
          <a:off x="0" y="0"/>
          <a:ext cx="0" cy="0"/>
          <a:chOff x="0" y="0"/>
          <a:chExt cx="0" cy="0"/>
        </a:xfrm>
      </p:grpSpPr>
      <p:sp>
        <p:nvSpPr>
          <p:cNvPr id="2937" name="Shape 29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 DO’s for next week (1)</a:t>
            </a:r>
            <a:endParaRPr/>
          </a:p>
        </p:txBody>
      </p:sp>
      <p:sp>
        <p:nvSpPr>
          <p:cNvPr id="2938" name="Shape 29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Write a funciton that can be invoked to print out the content of file descriptor manager. - Leixiang Wu</a:t>
            </a:r>
            <a:endParaRPr/>
          </a:p>
          <a:p>
            <a:pPr indent="-342900" lvl="0" marL="457200" rtl="0">
              <a:spcBef>
                <a:spcPts val="0"/>
              </a:spcBef>
              <a:spcAft>
                <a:spcPts val="0"/>
              </a:spcAft>
              <a:buSzPts val="1800"/>
              <a:buChar char="●"/>
            </a:pPr>
            <a:r>
              <a:rPr lang="en"/>
              <a:t>Do incremental testing: add one syscall at a time, and test -- not many all at once.</a:t>
            </a:r>
            <a:endParaRPr/>
          </a:p>
          <a:p>
            <a:pPr indent="-342900" lvl="0" marL="457200" rtl="0">
              <a:spcBef>
                <a:spcPts val="0"/>
              </a:spcBef>
              <a:spcAft>
                <a:spcPts val="0"/>
              </a:spcAft>
              <a:buSzPts val="1800"/>
              <a:buChar char="●"/>
            </a:pPr>
            <a:r>
              <a:rPr lang="en"/>
              <a:t>Document why fd type is int, not u_int (FDCWD == -100)</a:t>
            </a:r>
            <a:endParaRPr/>
          </a:p>
          <a:p>
            <a:pPr indent="-342900" lvl="0" marL="457200" rtl="0">
              <a:spcBef>
                <a:spcPts val="0"/>
              </a:spcBef>
              <a:spcAft>
                <a:spcPts val="0"/>
              </a:spcAft>
              <a:buSzPts val="1800"/>
              <a:buChar char="●"/>
            </a:pPr>
            <a:r>
              <a:rPr lang="en"/>
              <a:t>Document why flags is also int and not u_int (man page)</a:t>
            </a:r>
            <a:endParaRPr/>
          </a:p>
          <a:p>
            <a:pPr indent="-342900" lvl="0" marL="457200" rtl="0">
              <a:spcBef>
                <a:spcPts val="0"/>
              </a:spcBef>
              <a:spcAft>
                <a:spcPts val="0"/>
              </a:spcAft>
              <a:buSzPts val="1800"/>
              <a:buChar char="●"/>
            </a:pPr>
            <a:r>
              <a:rPr lang="en"/>
              <a:t>Remove_flags: use ~flags not ~flags</a:t>
            </a:r>
            <a:endParaRPr/>
          </a:p>
          <a:p>
            <a:pPr indent="-342900" lvl="0" marL="457200" rtl="0">
              <a:spcBef>
                <a:spcPts val="0"/>
              </a:spcBef>
              <a:spcAft>
                <a:spcPts val="0"/>
              </a:spcAft>
              <a:buSzPts val="1800"/>
              <a:buChar char="●"/>
            </a:pPr>
            <a:r>
              <a:rPr lang="en"/>
              <a:t>Add tests to add/remove_flags (pid/fd valid?)</a:t>
            </a:r>
            <a:endParaRPr/>
          </a:p>
          <a:p>
            <a:pPr indent="-342900" lvl="0" marL="457200">
              <a:spcBef>
                <a:spcPts val="0"/>
              </a:spcBef>
              <a:spcAft>
                <a:spcPts val="0"/>
              </a:spcAft>
              <a:buSzPts val="1800"/>
              <a:buChar char="●"/>
            </a:pPr>
            <a:r>
              <a:rPr lang="en"/>
              <a:t>Use assertions instead of abort() for debugging code</a:t>
            </a:r>
            <a:endParaRPr/>
          </a:p>
          <a:p>
            <a:pPr indent="0" lvl="0" marL="0">
              <a:spcBef>
                <a:spcPts val="1600"/>
              </a:spcBef>
              <a:spcAft>
                <a:spcPts val="1600"/>
              </a:spcAft>
              <a:buNone/>
            </a:pPr>
            <a:r>
              <a:t/>
            </a:r>
            <a:endParaRPr/>
          </a:p>
        </p:txBody>
      </p:sp>
      <p:sp>
        <p:nvSpPr>
          <p:cNvPr id="2939" name="Shape 29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3" name="Shape 2943"/>
        <p:cNvGrpSpPr/>
        <p:nvPr/>
      </p:nvGrpSpPr>
      <p:grpSpPr>
        <a:xfrm>
          <a:off x="0" y="0"/>
          <a:ext cx="0" cy="0"/>
          <a:chOff x="0" y="0"/>
          <a:chExt cx="0" cy="0"/>
        </a:xfrm>
      </p:grpSpPr>
      <p:sp>
        <p:nvSpPr>
          <p:cNvPr id="2944" name="Shape 29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 DO’s for next week (2)</a:t>
            </a:r>
            <a:endParaRPr/>
          </a:p>
        </p:txBody>
      </p:sp>
      <p:sp>
        <p:nvSpPr>
          <p:cNvPr id="2945" name="Shape 29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Clone_fd_table, use &amp;ref so you don’t make a second copy</a:t>
            </a:r>
            <a:endParaRPr/>
          </a:p>
          <a:p>
            <a:pPr indent="-342900" lvl="0" marL="457200" rtl="0">
              <a:spcBef>
                <a:spcPts val="0"/>
              </a:spcBef>
              <a:spcAft>
                <a:spcPts val="0"/>
              </a:spcAft>
              <a:buSzPts val="1800"/>
              <a:buChar char="●"/>
            </a:pPr>
            <a:r>
              <a:rPr lang="en"/>
              <a:t>Investigate clone(2) flags, discuss next time how we may handle each relevant flag (e.g., CLONE_FILES)</a:t>
            </a:r>
            <a:endParaRPr/>
          </a:p>
          <a:p>
            <a:pPr indent="-317500" lvl="1" marL="914400" rtl="0">
              <a:spcBef>
                <a:spcPts val="0"/>
              </a:spcBef>
              <a:spcAft>
                <a:spcPts val="0"/>
              </a:spcAft>
              <a:buSzPts val="1400"/>
              <a:buChar char="○"/>
            </a:pPr>
            <a:r>
              <a:rPr lang="en"/>
              <a:t>For now, don’t implement clone(2) support, but document what we might do</a:t>
            </a:r>
            <a:endParaRPr/>
          </a:p>
          <a:p>
            <a:pPr indent="-342900" lvl="0" marL="457200" rtl="0">
              <a:spcBef>
                <a:spcPts val="0"/>
              </a:spcBef>
              <a:spcAft>
                <a:spcPts val="0"/>
              </a:spcAft>
              <a:buSzPts val="1800"/>
              <a:buChar char="●"/>
            </a:pPr>
            <a:r>
              <a:t/>
            </a:r>
            <a:endParaRPr/>
          </a:p>
          <a:p>
            <a:pPr indent="0" lvl="0" marL="0" rtl="0">
              <a:spcBef>
                <a:spcPts val="1600"/>
              </a:spcBef>
              <a:spcAft>
                <a:spcPts val="1600"/>
              </a:spcAft>
              <a:buNone/>
            </a:pPr>
            <a:r>
              <a:t/>
            </a:r>
            <a:endParaRPr/>
          </a:p>
        </p:txBody>
      </p:sp>
      <p:sp>
        <p:nvSpPr>
          <p:cNvPr id="2946" name="Shape 29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2950" name="Shape 2950"/>
        <p:cNvGrpSpPr/>
        <p:nvPr/>
      </p:nvGrpSpPr>
      <p:grpSpPr>
        <a:xfrm>
          <a:off x="0" y="0"/>
          <a:ext cx="0" cy="0"/>
          <a:chOff x="0" y="0"/>
          <a:chExt cx="0" cy="0"/>
        </a:xfrm>
      </p:grpSpPr>
      <p:sp>
        <p:nvSpPr>
          <p:cNvPr id="2951" name="Shape 295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2952" name="Shape 295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Oct 19, 2016</a:t>
            </a:r>
            <a:endParaRPr/>
          </a:p>
        </p:txBody>
      </p:sp>
      <p:sp>
        <p:nvSpPr>
          <p:cNvPr id="2953" name="Shape 29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7" name="Shape 2957"/>
        <p:cNvGrpSpPr/>
        <p:nvPr/>
      </p:nvGrpSpPr>
      <p:grpSpPr>
        <a:xfrm>
          <a:off x="0" y="0"/>
          <a:ext cx="0" cy="0"/>
          <a:chOff x="0" y="0"/>
          <a:chExt cx="0" cy="0"/>
        </a:xfrm>
      </p:grpSpPr>
      <p:sp>
        <p:nvSpPr>
          <p:cNvPr id="2958" name="Shape 29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Agenda</a:t>
            </a:r>
            <a:endParaRPr/>
          </a:p>
        </p:txBody>
      </p:sp>
      <p:sp>
        <p:nvSpPr>
          <p:cNvPr id="2959" name="Shape 29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Clone: order of arguments</a:t>
            </a:r>
            <a:endParaRPr/>
          </a:p>
          <a:p>
            <a:pPr indent="-342900" lvl="0" marL="457200" rtl="0">
              <a:spcBef>
                <a:spcPts val="0"/>
              </a:spcBef>
              <a:spcAft>
                <a:spcPts val="0"/>
              </a:spcAft>
              <a:buSzPts val="1800"/>
              <a:buChar char="●"/>
            </a:pPr>
            <a:r>
              <a:rPr lang="en"/>
              <a:t>FD Manager</a:t>
            </a:r>
            <a:endParaRPr/>
          </a:p>
          <a:p>
            <a:pPr indent="-342900" lvl="0" marL="457200">
              <a:spcBef>
                <a:spcPts val="0"/>
              </a:spcBef>
              <a:spcAft>
                <a:spcPts val="0"/>
              </a:spcAft>
              <a:buSzPts val="1800"/>
              <a:buChar char="●"/>
            </a:pPr>
            <a:r>
              <a:rPr lang="en"/>
              <a:t>Logger class : implementation</a:t>
            </a:r>
            <a:endParaRPr/>
          </a:p>
        </p:txBody>
      </p:sp>
      <p:sp>
        <p:nvSpPr>
          <p:cNvPr id="2960" name="Shape 29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4" name="Shape 2964"/>
        <p:cNvGrpSpPr/>
        <p:nvPr/>
      </p:nvGrpSpPr>
      <p:grpSpPr>
        <a:xfrm>
          <a:off x="0" y="0"/>
          <a:ext cx="0" cy="0"/>
          <a:chOff x="0" y="0"/>
          <a:chExt cx="0" cy="0"/>
        </a:xfrm>
      </p:grpSpPr>
      <p:sp>
        <p:nvSpPr>
          <p:cNvPr id="2965" name="Shape 29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Clone: Order of Arguments</a:t>
            </a:r>
            <a:endParaRPr/>
          </a:p>
        </p:txBody>
      </p:sp>
      <p:sp>
        <p:nvSpPr>
          <p:cNvPr id="2966" name="Shape 29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2967" name="Shape 29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10-19 at 9.23.51 AM.png" id="2968" name="Shape 2968"/>
          <p:cNvPicPr preferRelativeResize="0"/>
          <p:nvPr/>
        </p:nvPicPr>
        <p:blipFill>
          <a:blip r:embed="rId3">
            <a:alphaModFix/>
          </a:blip>
          <a:stretch>
            <a:fillRect/>
          </a:stretch>
        </p:blipFill>
        <p:spPr>
          <a:xfrm>
            <a:off x="0" y="1110169"/>
            <a:ext cx="9144001" cy="3460612"/>
          </a:xfrm>
          <a:prstGeom prst="rect">
            <a:avLst/>
          </a:prstGeom>
          <a:noFill/>
          <a:ln>
            <a:noFill/>
          </a:ln>
        </p:spPr>
      </p:pic>
    </p:spTree>
  </p:cSld>
  <p:clrMapOvr>
    <a:masterClrMapping/>
  </p:clrMapOvr>
</p:sld>
</file>

<file path=ppt/slides/slide4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2" name="Shape 2972"/>
        <p:cNvGrpSpPr/>
        <p:nvPr/>
      </p:nvGrpSpPr>
      <p:grpSpPr>
        <a:xfrm>
          <a:off x="0" y="0"/>
          <a:ext cx="0" cy="0"/>
          <a:chOff x="0" y="0"/>
          <a:chExt cx="0" cy="0"/>
        </a:xfrm>
      </p:grpSpPr>
      <p:sp>
        <p:nvSpPr>
          <p:cNvPr id="2973" name="Shape 29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Clone: Order of Arguments (II)</a:t>
            </a:r>
            <a:endParaRPr/>
          </a:p>
        </p:txBody>
      </p:sp>
      <p:sp>
        <p:nvSpPr>
          <p:cNvPr id="2974" name="Shape 29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Strace handles this by checking the system architecture and defining macros accordingly in clone.c (~30 lines of code)</a:t>
            </a:r>
            <a:endParaRPr/>
          </a:p>
          <a:p>
            <a:pPr indent="-342900" lvl="0" marL="457200" rtl="0">
              <a:spcBef>
                <a:spcPts val="0"/>
              </a:spcBef>
              <a:spcAft>
                <a:spcPts val="0"/>
              </a:spcAft>
              <a:buSzPts val="1800"/>
              <a:buChar char="●"/>
            </a:pPr>
            <a:r>
              <a:rPr lang="en"/>
              <a:t>Ex:</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342900" lvl="0" marL="457200" rtl="0">
              <a:spcBef>
                <a:spcPts val="1600"/>
              </a:spcBef>
              <a:spcAft>
                <a:spcPts val="0"/>
              </a:spcAft>
              <a:buSzPts val="1800"/>
              <a:buChar char="●"/>
            </a:pPr>
            <a:r>
              <a:rPr lang="en"/>
              <a:t>We don’t have access to these arguments in the syscall.c file where we’re getting most of our information</a:t>
            </a:r>
            <a:endParaRPr/>
          </a:p>
          <a:p>
            <a:pPr indent="-342900" lvl="0" marL="457200" rtl="0">
              <a:spcBef>
                <a:spcPts val="0"/>
              </a:spcBef>
              <a:spcAft>
                <a:spcPts val="0"/>
              </a:spcAft>
              <a:buSzPts val="1800"/>
              <a:buChar char="●"/>
            </a:pPr>
            <a:r>
              <a:rPr lang="en"/>
              <a:t>How should we handle this?</a:t>
            </a:r>
            <a:endParaRPr/>
          </a:p>
          <a:p>
            <a:pPr indent="0" lvl="0" marL="0" rtl="0">
              <a:spcBef>
                <a:spcPts val="1600"/>
              </a:spcBef>
              <a:spcAft>
                <a:spcPts val="1600"/>
              </a:spcAft>
              <a:buNone/>
            </a:pPr>
            <a:r>
              <a:t/>
            </a:r>
            <a:endParaRPr/>
          </a:p>
        </p:txBody>
      </p:sp>
      <p:sp>
        <p:nvSpPr>
          <p:cNvPr id="2975" name="Shape 29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10-19 at 9.21.00 AM.png" id="2976" name="Shape 2976"/>
          <p:cNvPicPr preferRelativeResize="0"/>
          <p:nvPr/>
        </p:nvPicPr>
        <p:blipFill>
          <a:blip r:embed="rId3">
            <a:alphaModFix/>
          </a:blip>
          <a:stretch>
            <a:fillRect/>
          </a:stretch>
        </p:blipFill>
        <p:spPr>
          <a:xfrm>
            <a:off x="1525950" y="1926800"/>
            <a:ext cx="7187950" cy="1504800"/>
          </a:xfrm>
          <a:prstGeom prst="rect">
            <a:avLst/>
          </a:prstGeom>
          <a:noFill/>
          <a:ln>
            <a:noFill/>
          </a:ln>
        </p:spPr>
      </p:pic>
    </p:spTree>
  </p:cSld>
  <p:clrMapOvr>
    <a:masterClrMapping/>
  </p:clrMapOvr>
</p:sld>
</file>

<file path=ppt/slides/slide4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0" name="Shape 2980"/>
        <p:cNvGrpSpPr/>
        <p:nvPr/>
      </p:nvGrpSpPr>
      <p:grpSpPr>
        <a:xfrm>
          <a:off x="0" y="0"/>
          <a:ext cx="0" cy="0"/>
          <a:chOff x="0" y="0"/>
          <a:chExt cx="0" cy="0"/>
        </a:xfrm>
      </p:grpSpPr>
      <p:sp>
        <p:nvSpPr>
          <p:cNvPr id="2981" name="Shape 29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FD Manager</a:t>
            </a:r>
            <a:endParaRPr/>
          </a:p>
        </p:txBody>
      </p:sp>
      <p:sp>
        <p:nvSpPr>
          <p:cNvPr id="2982" name="Shape 29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Wrote a function that can be invoked to print out the content of file descriptor manager</a:t>
            </a:r>
            <a:endParaRPr/>
          </a:p>
          <a:p>
            <a:pPr indent="-342900" lvl="0" marL="457200" rtl="0">
              <a:spcBef>
                <a:spcPts val="0"/>
              </a:spcBef>
              <a:spcAft>
                <a:spcPts val="0"/>
              </a:spcAft>
              <a:buSzPts val="1800"/>
              <a:buChar char="●"/>
            </a:pPr>
            <a:r>
              <a:rPr lang="en"/>
              <a:t>Documentation was done.</a:t>
            </a:r>
            <a:endParaRPr/>
          </a:p>
          <a:p>
            <a:pPr indent="-342900" lvl="0" marL="457200" rtl="0">
              <a:spcBef>
                <a:spcPts val="0"/>
              </a:spcBef>
              <a:spcAft>
                <a:spcPts val="0"/>
              </a:spcAft>
              <a:buSzPts val="1800"/>
              <a:buChar char="●"/>
            </a:pPr>
            <a:r>
              <a:rPr lang="en"/>
              <a:t>Removed flags: use ~flags not !flags</a:t>
            </a:r>
            <a:endParaRPr/>
          </a:p>
          <a:p>
            <a:pPr indent="-342900" lvl="0" marL="457200" rtl="0">
              <a:spcBef>
                <a:spcPts val="0"/>
              </a:spcBef>
              <a:spcAft>
                <a:spcPts val="0"/>
              </a:spcAft>
              <a:buSzPts val="1800"/>
              <a:buChar char="●"/>
            </a:pPr>
            <a:r>
              <a:rPr lang="en"/>
              <a:t>Replaced checking with assertions.</a:t>
            </a:r>
            <a:endParaRPr/>
          </a:p>
          <a:p>
            <a:pPr indent="-342900" lvl="0" marL="457200" rtl="0">
              <a:spcBef>
                <a:spcPts val="0"/>
              </a:spcBef>
              <a:spcAft>
                <a:spcPts val="0"/>
              </a:spcAft>
              <a:buSzPts val="1800"/>
              <a:buChar char="●"/>
            </a:pPr>
            <a:r>
              <a:rPr lang="en"/>
              <a:t>Added another function for getting flags from fd manager because dup, dup2, etc need flags for new fd.</a:t>
            </a:r>
            <a:endParaRPr/>
          </a:p>
          <a:p>
            <a:pPr indent="-342900" lvl="0" marL="457200" rtl="0">
              <a:spcBef>
                <a:spcPts val="0"/>
              </a:spcBef>
              <a:spcAft>
                <a:spcPts val="0"/>
              </a:spcAft>
              <a:buSzPts val="1800"/>
              <a:buChar char="●"/>
            </a:pPr>
            <a:r>
              <a:rPr lang="en"/>
              <a:t>Incrementally used fd manager in one syscall at a time</a:t>
            </a:r>
            <a:endParaRPr/>
          </a:p>
          <a:p>
            <a:pPr indent="-342900" lvl="0" marL="457200" rtl="0">
              <a:spcBef>
                <a:spcPts val="0"/>
              </a:spcBef>
              <a:spcAft>
                <a:spcPts val="0"/>
              </a:spcAft>
              <a:buSzPts val="1800"/>
              <a:buChar char="●"/>
            </a:pPr>
            <a:r>
              <a:rPr lang="en"/>
              <a:t>Going to email you the final fd manager version</a:t>
            </a:r>
            <a:endParaRPr/>
          </a:p>
        </p:txBody>
      </p:sp>
      <p:sp>
        <p:nvSpPr>
          <p:cNvPr id="2983" name="Shape 29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7" name="Shape 2987"/>
        <p:cNvGrpSpPr/>
        <p:nvPr/>
      </p:nvGrpSpPr>
      <p:grpSpPr>
        <a:xfrm>
          <a:off x="0" y="0"/>
          <a:ext cx="0" cy="0"/>
          <a:chOff x="0" y="0"/>
          <a:chExt cx="0" cy="0"/>
        </a:xfrm>
      </p:grpSpPr>
      <p:sp>
        <p:nvSpPr>
          <p:cNvPr id="2988" name="Shape 29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SystemCallTraceReplay Logger</a:t>
            </a:r>
            <a:endParaRPr/>
          </a:p>
        </p:txBody>
      </p:sp>
      <p:sp>
        <p:nvSpPr>
          <p:cNvPr id="2989" name="Shape 29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Completed the implementation of Logger Class.</a:t>
            </a:r>
            <a:br>
              <a:rPr lang="en"/>
            </a:br>
            <a:endParaRPr/>
          </a:p>
          <a:p>
            <a:pPr indent="-342900" lvl="0" marL="457200" rtl="0">
              <a:spcBef>
                <a:spcPts val="0"/>
              </a:spcBef>
              <a:spcAft>
                <a:spcPts val="0"/>
              </a:spcAft>
              <a:buSzPts val="1800"/>
              <a:buChar char="●"/>
            </a:pPr>
            <a:r>
              <a:rPr lang="en"/>
              <a:t>We have a separate class for our logger.</a:t>
            </a:r>
            <a:br>
              <a:rPr lang="en"/>
            </a:br>
            <a:endParaRPr/>
          </a:p>
          <a:p>
            <a:pPr indent="-342900" lvl="0" marL="457200" rtl="0">
              <a:spcBef>
                <a:spcPts val="0"/>
              </a:spcBef>
              <a:spcAft>
                <a:spcPts val="0"/>
              </a:spcAft>
              <a:buSzPts val="1800"/>
              <a:buChar char="●"/>
            </a:pPr>
            <a:r>
              <a:rPr lang="en"/>
              <a:t>The macros defined in logger class can be used our system call classes and FD manager class.</a:t>
            </a:r>
            <a:endParaRPr/>
          </a:p>
          <a:p>
            <a:pPr indent="0" lvl="0" marL="0">
              <a:spcBef>
                <a:spcPts val="1600"/>
              </a:spcBef>
              <a:spcAft>
                <a:spcPts val="1600"/>
              </a:spcAft>
              <a:buNone/>
            </a:pPr>
            <a:r>
              <a:t/>
            </a:r>
            <a:endParaRPr/>
          </a:p>
        </p:txBody>
      </p:sp>
      <p:sp>
        <p:nvSpPr>
          <p:cNvPr id="2990" name="Shape 29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4" name="Shape 2994"/>
        <p:cNvGrpSpPr/>
        <p:nvPr/>
      </p:nvGrpSpPr>
      <p:grpSpPr>
        <a:xfrm>
          <a:off x="0" y="0"/>
          <a:ext cx="0" cy="0"/>
          <a:chOff x="0" y="0"/>
          <a:chExt cx="0" cy="0"/>
        </a:xfrm>
      </p:grpSpPr>
      <p:sp>
        <p:nvSpPr>
          <p:cNvPr id="2995" name="Shape 29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SystemCallTraceReplay Logger</a:t>
            </a:r>
            <a:endParaRPr/>
          </a:p>
        </p:txBody>
      </p:sp>
      <p:sp>
        <p:nvSpPr>
          <p:cNvPr id="2996" name="Shape 29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
              <a:t>We call the initialize() function in our replayer to initialize the object.</a:t>
            </a:r>
            <a:endParaRPr/>
          </a:p>
        </p:txBody>
      </p:sp>
      <p:sp>
        <p:nvSpPr>
          <p:cNvPr id="2997" name="Shape 29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10-19 at 1.07.58 PM.png" id="2998" name="Shape 2998"/>
          <p:cNvPicPr preferRelativeResize="0"/>
          <p:nvPr/>
        </p:nvPicPr>
        <p:blipFill>
          <a:blip r:embed="rId3">
            <a:alphaModFix/>
          </a:blip>
          <a:stretch>
            <a:fillRect/>
          </a:stretch>
        </p:blipFill>
        <p:spPr>
          <a:xfrm>
            <a:off x="1322488" y="2786788"/>
            <a:ext cx="5724525" cy="1876425"/>
          </a:xfrm>
          <a:prstGeom prst="rect">
            <a:avLst/>
          </a:prstGeom>
          <a:noFill/>
          <a:ln>
            <a:noFill/>
          </a:ln>
        </p:spPr>
      </p:pic>
      <p:pic>
        <p:nvPicPr>
          <p:cNvPr descr="Screen Shot 2016-10-19 at 1.16.58 PM.png" id="2999" name="Shape 2999"/>
          <p:cNvPicPr preferRelativeResize="0"/>
          <p:nvPr/>
        </p:nvPicPr>
        <p:blipFill>
          <a:blip r:embed="rId4">
            <a:alphaModFix/>
          </a:blip>
          <a:stretch>
            <a:fillRect/>
          </a:stretch>
        </p:blipFill>
        <p:spPr>
          <a:xfrm>
            <a:off x="1322501" y="1792276"/>
            <a:ext cx="6007299" cy="501450"/>
          </a:xfrm>
          <a:prstGeom prst="rect">
            <a:avLst/>
          </a:prstGeom>
          <a:noFill/>
          <a:ln>
            <a:noFill/>
          </a:ln>
        </p:spPr>
      </p:pic>
    </p:spTree>
  </p:cSld>
  <p:clrMapOvr>
    <a:masterClrMapping/>
  </p:clrMapOvr>
</p:sld>
</file>

<file path=ppt/slides/slide4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3" name="Shape 3003"/>
        <p:cNvGrpSpPr/>
        <p:nvPr/>
      </p:nvGrpSpPr>
      <p:grpSpPr>
        <a:xfrm>
          <a:off x="0" y="0"/>
          <a:ext cx="0" cy="0"/>
          <a:chOff x="0" y="0"/>
          <a:chExt cx="0" cy="0"/>
        </a:xfrm>
      </p:grpSpPr>
      <p:sp>
        <p:nvSpPr>
          <p:cNvPr id="3004" name="Shape 30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SystemCallTraceReplayLogger Macros</a:t>
            </a:r>
            <a:endParaRPr/>
          </a:p>
        </p:txBody>
      </p:sp>
      <p:sp>
        <p:nvSpPr>
          <p:cNvPr id="3005" name="Shape 30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006" name="Shape 3006"/>
          <p:cNvSpPr txBox="1"/>
          <p:nvPr/>
        </p:nvSpPr>
        <p:spPr>
          <a:xfrm>
            <a:off x="3872525" y="1380200"/>
            <a:ext cx="49500" cy="198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descr="Screen Shot 2016-10-19 at 1.18.05 PM.png" id="3007" name="Shape 3007"/>
          <p:cNvPicPr preferRelativeResize="0"/>
          <p:nvPr/>
        </p:nvPicPr>
        <p:blipFill>
          <a:blip r:embed="rId3">
            <a:alphaModFix/>
          </a:blip>
          <a:stretch>
            <a:fillRect/>
          </a:stretch>
        </p:blipFill>
        <p:spPr>
          <a:xfrm>
            <a:off x="618125" y="1321550"/>
            <a:ext cx="7301776" cy="2352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12/23/2015 Update</a:t>
            </a:r>
            <a:endParaRPr/>
          </a:p>
        </p:txBody>
      </p:sp>
      <p:sp>
        <p:nvSpPr>
          <p:cNvPr id="351" name="Shape 3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a:t>
            </a:r>
            <a:endParaRPr/>
          </a:p>
          <a:p>
            <a:pPr indent="-342900" lvl="0" marL="457200" rtl="0">
              <a:spcBef>
                <a:spcPts val="1600"/>
              </a:spcBef>
              <a:spcAft>
                <a:spcPts val="0"/>
              </a:spcAft>
              <a:buSzPts val="1800"/>
              <a:buChar char="●"/>
            </a:pPr>
            <a:r>
              <a:rPr lang="en"/>
              <a:t>Add a function that breaks mode argument into a SNIA format: mode_R_user, mode_W_user, mode_X_user, ...</a:t>
            </a:r>
            <a:endParaRPr/>
          </a:p>
          <a:p>
            <a:pPr indent="-342900" lvl="0" marL="457200" rtl="0">
              <a:spcBef>
                <a:spcPts val="0"/>
              </a:spcBef>
              <a:spcAft>
                <a:spcPts val="0"/>
              </a:spcAft>
              <a:buSzPts val="1800"/>
              <a:buChar char="●"/>
            </a:pPr>
            <a:r>
              <a:rPr lang="en"/>
              <a:t>Modify the trace conversion process so that all open system calls have mode_R_user, mode_W_user, mode_X_user and other fields.</a:t>
            </a:r>
            <a:endParaRPr/>
          </a:p>
          <a:p>
            <a:pPr indent="-342900" lvl="0" marL="457200" rtl="0">
              <a:spcBef>
                <a:spcPts val="0"/>
              </a:spcBef>
              <a:spcAft>
                <a:spcPts val="0"/>
              </a:spcAft>
              <a:buSzPts val="1800"/>
              <a:buChar char="●"/>
            </a:pPr>
            <a:r>
              <a:rPr lang="en"/>
              <a:t>Therefore, open with two arguments will have 0s for those fields. </a:t>
            </a:r>
            <a:endParaRPr/>
          </a:p>
          <a:p>
            <a:pPr indent="-342900" lvl="0" marL="457200" rtl="0">
              <a:spcBef>
                <a:spcPts val="0"/>
              </a:spcBef>
              <a:spcAft>
                <a:spcPts val="0"/>
              </a:spcAft>
              <a:buSzPts val="1800"/>
              <a:buChar char="●"/>
            </a:pPr>
            <a:r>
              <a:rPr lang="en"/>
              <a:t>open with three arguments will set appropriate mode field to 1s.</a:t>
            </a:r>
            <a:endParaRPr/>
          </a:p>
          <a:p>
            <a:pPr indent="-342900" lvl="0" marL="457200" rtl="0">
              <a:spcBef>
                <a:spcPts val="0"/>
              </a:spcBef>
              <a:spcAft>
                <a:spcPts val="0"/>
              </a:spcAft>
              <a:buSzPts val="1800"/>
              <a:buChar char="●"/>
            </a:pPr>
            <a:r>
              <a:rPr lang="en"/>
              <a:t>Test the feature with open strace that has three arguments.</a:t>
            </a:r>
            <a:endParaRPr/>
          </a:p>
          <a:p>
            <a:pPr indent="0" lvl="0" marL="0" rtl="0">
              <a:spcBef>
                <a:spcPts val="1600"/>
              </a:spcBef>
              <a:spcAft>
                <a:spcPts val="1600"/>
              </a:spcAft>
              <a:buNone/>
            </a:pPr>
            <a:r>
              <a:t/>
            </a:r>
            <a:endParaRPr/>
          </a:p>
        </p:txBody>
      </p:sp>
      <p:sp>
        <p:nvSpPr>
          <p:cNvPr id="352" name="Shape 3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1" name="Shape 3011"/>
        <p:cNvGrpSpPr/>
        <p:nvPr/>
      </p:nvGrpSpPr>
      <p:grpSpPr>
        <a:xfrm>
          <a:off x="0" y="0"/>
          <a:ext cx="0" cy="0"/>
          <a:chOff x="0" y="0"/>
          <a:chExt cx="0" cy="0"/>
        </a:xfrm>
      </p:grpSpPr>
      <p:sp>
        <p:nvSpPr>
          <p:cNvPr id="3012" name="Shape 30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SystemCallTraceReplayLogger Helper functions</a:t>
            </a:r>
            <a:endParaRPr/>
          </a:p>
        </p:txBody>
      </p:sp>
      <p:sp>
        <p:nvSpPr>
          <p:cNvPr id="3013" name="Shape 30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10-19 at 1.22.20 PM.png" id="3014" name="Shape 3014"/>
          <p:cNvPicPr preferRelativeResize="0"/>
          <p:nvPr/>
        </p:nvPicPr>
        <p:blipFill>
          <a:blip r:embed="rId3">
            <a:alphaModFix/>
          </a:blip>
          <a:stretch>
            <a:fillRect/>
          </a:stretch>
        </p:blipFill>
        <p:spPr>
          <a:xfrm>
            <a:off x="870003" y="1114425"/>
            <a:ext cx="6645302" cy="3548800"/>
          </a:xfrm>
          <a:prstGeom prst="rect">
            <a:avLst/>
          </a:prstGeom>
          <a:noFill/>
          <a:ln>
            <a:noFill/>
          </a:ln>
        </p:spPr>
      </p:pic>
    </p:spTree>
  </p:cSld>
  <p:clrMapOvr>
    <a:masterClrMapping/>
  </p:clrMapOvr>
</p:sld>
</file>

<file path=ppt/slides/slide4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8" name="Shape 3018"/>
        <p:cNvGrpSpPr/>
        <p:nvPr/>
      </p:nvGrpSpPr>
      <p:grpSpPr>
        <a:xfrm>
          <a:off x="0" y="0"/>
          <a:ext cx="0" cy="0"/>
          <a:chOff x="0" y="0"/>
          <a:chExt cx="0" cy="0"/>
        </a:xfrm>
      </p:grpSpPr>
      <p:sp>
        <p:nvSpPr>
          <p:cNvPr id="3019" name="Shape 30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 DO’s for next week</a:t>
            </a:r>
            <a:endParaRPr/>
          </a:p>
        </p:txBody>
      </p:sp>
      <p:sp>
        <p:nvSpPr>
          <p:cNvPr id="3020" name="Shape 30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Leixiang: original system open failed, but replay system succeeds. Close the replay system open fd and don’t put that entry in fd manager.</a:t>
            </a:r>
            <a:endParaRPr/>
          </a:p>
          <a:p>
            <a:pPr indent="0" lvl="0" marL="0">
              <a:spcBef>
                <a:spcPts val="1600"/>
              </a:spcBef>
              <a:spcAft>
                <a:spcPts val="0"/>
              </a:spcAft>
              <a:buClr>
                <a:schemeClr val="dk1"/>
              </a:buClr>
              <a:buSzPts val="1100"/>
              <a:buFont typeface="Arial"/>
              <a:buNone/>
            </a:pPr>
            <a:r>
              <a:rPr lang="en"/>
              <a:t>Leixiang: replay system open failed, but original system succeeds. Add that entry, still replay that.</a:t>
            </a:r>
            <a:endParaRPr/>
          </a:p>
          <a:p>
            <a:pPr indent="0" lvl="0" marL="0">
              <a:spcBef>
                <a:spcPts val="1600"/>
              </a:spcBef>
              <a:spcAft>
                <a:spcPts val="0"/>
              </a:spcAft>
              <a:buClr>
                <a:schemeClr val="dk1"/>
              </a:buClr>
              <a:buSzPts val="1100"/>
              <a:buFont typeface="Arial"/>
              <a:buNone/>
            </a:pPr>
            <a:r>
              <a:rPr lang="en"/>
              <a:t>Nina: accessor method get_clone_ctid_index to check argument order of clone call based on architecture</a:t>
            </a:r>
            <a:endParaRPr/>
          </a:p>
          <a:p>
            <a:pPr indent="0" lvl="0" marL="0">
              <a:spcBef>
                <a:spcPts val="1600"/>
              </a:spcBef>
              <a:spcAft>
                <a:spcPts val="1600"/>
              </a:spcAft>
              <a:buNone/>
            </a:pPr>
            <a:r>
              <a:t/>
            </a:r>
            <a:endParaRPr/>
          </a:p>
        </p:txBody>
      </p:sp>
      <p:sp>
        <p:nvSpPr>
          <p:cNvPr id="3021" name="Shape 30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3025" name="Shape 3025"/>
        <p:cNvGrpSpPr/>
        <p:nvPr/>
      </p:nvGrpSpPr>
      <p:grpSpPr>
        <a:xfrm>
          <a:off x="0" y="0"/>
          <a:ext cx="0" cy="0"/>
          <a:chOff x="0" y="0"/>
          <a:chExt cx="0" cy="0"/>
        </a:xfrm>
      </p:grpSpPr>
      <p:sp>
        <p:nvSpPr>
          <p:cNvPr id="3026" name="Shape 30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3027" name="Shape 30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Oct 26, 2016</a:t>
            </a:r>
            <a:endParaRPr/>
          </a:p>
        </p:txBody>
      </p:sp>
      <p:sp>
        <p:nvSpPr>
          <p:cNvPr id="3028" name="Shape 30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2" name="Shape 3032"/>
        <p:cNvGrpSpPr/>
        <p:nvPr/>
      </p:nvGrpSpPr>
      <p:grpSpPr>
        <a:xfrm>
          <a:off x="0" y="0"/>
          <a:ext cx="0" cy="0"/>
          <a:chOff x="0" y="0"/>
          <a:chExt cx="0" cy="0"/>
        </a:xfrm>
      </p:grpSpPr>
      <p:sp>
        <p:nvSpPr>
          <p:cNvPr id="3033" name="Shape 30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3034" name="Shape 30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FD Manager</a:t>
            </a:r>
            <a:endParaRPr/>
          </a:p>
        </p:txBody>
      </p:sp>
      <p:sp>
        <p:nvSpPr>
          <p:cNvPr id="3035" name="Shape 30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9" name="Shape 3039"/>
        <p:cNvGrpSpPr/>
        <p:nvPr/>
      </p:nvGrpSpPr>
      <p:grpSpPr>
        <a:xfrm>
          <a:off x="0" y="0"/>
          <a:ext cx="0" cy="0"/>
          <a:chOff x="0" y="0"/>
          <a:chExt cx="0" cy="0"/>
        </a:xfrm>
      </p:grpSpPr>
      <p:sp>
        <p:nvSpPr>
          <p:cNvPr id="3040" name="Shape 30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FD Manager</a:t>
            </a:r>
            <a:endParaRPr/>
          </a:p>
        </p:txBody>
      </p:sp>
      <p:sp>
        <p:nvSpPr>
          <p:cNvPr id="3041" name="Shape 30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Changed open module to close replayed fd if traced fd is -1 and replayed fd is a valid fd. Also, it will not add an entry in fd manager.</a:t>
            </a:r>
            <a:endParaRPr/>
          </a:p>
          <a:p>
            <a:pPr indent="-342900" lvl="0" marL="457200" rtl="0">
              <a:spcBef>
                <a:spcPts val="0"/>
              </a:spcBef>
              <a:spcAft>
                <a:spcPts val="0"/>
              </a:spcAft>
              <a:buSzPts val="1800"/>
              <a:buChar char="●"/>
            </a:pPr>
            <a:r>
              <a:rPr lang="en"/>
              <a:t>I would need logger class from Shubhi in order to print out the content of fd manager.</a:t>
            </a:r>
            <a:endParaRPr/>
          </a:p>
          <a:p>
            <a:pPr indent="-342900" lvl="0" marL="457200" rtl="0">
              <a:spcBef>
                <a:spcPts val="0"/>
              </a:spcBef>
              <a:spcAft>
                <a:spcPts val="0"/>
              </a:spcAft>
              <a:buSzPts val="1800"/>
              <a:buChar char="●"/>
            </a:pPr>
            <a:r>
              <a:rPr lang="en"/>
              <a:t>Added comments about these weird cases, ex: traced fd is -1 and replayed fd is a valid fd, etc</a:t>
            </a:r>
            <a:endParaRPr/>
          </a:p>
          <a:p>
            <a:pPr indent="-342900" lvl="0" marL="457200" rtl="0">
              <a:spcBef>
                <a:spcPts val="0"/>
              </a:spcBef>
              <a:spcAft>
                <a:spcPts val="0"/>
              </a:spcAft>
              <a:buSzPts val="1800"/>
              <a:buChar char="●"/>
            </a:pPr>
            <a:r>
              <a:rPr lang="en"/>
              <a:t>Tested with g++ a simple program - runs all the way to exit sys call</a:t>
            </a:r>
            <a:endParaRPr/>
          </a:p>
          <a:p>
            <a:pPr indent="-342900" lvl="0" marL="457200" rtl="0">
              <a:spcBef>
                <a:spcPts val="0"/>
              </a:spcBef>
              <a:spcAft>
                <a:spcPts val="0"/>
              </a:spcAft>
              <a:buSzPts val="1800"/>
              <a:buChar char="●"/>
            </a:pPr>
            <a:r>
              <a:rPr lang="en"/>
              <a:t>Tested with replayer make - runs all the way to exit sys call</a:t>
            </a:r>
            <a:endParaRPr/>
          </a:p>
          <a:p>
            <a:pPr indent="-342900" lvl="0" marL="457200" rtl="0">
              <a:spcBef>
                <a:spcPts val="0"/>
              </a:spcBef>
              <a:spcAft>
                <a:spcPts val="0"/>
              </a:spcAft>
              <a:buSzPts val="1800"/>
              <a:buChar char="●"/>
            </a:pPr>
            <a:r>
              <a:rPr lang="en"/>
              <a:t>Tested with strace compilation - runs all the way to exit sys call</a:t>
            </a:r>
            <a:endParaRPr/>
          </a:p>
          <a:p>
            <a:pPr indent="-342900" lvl="0" marL="457200" rtl="0">
              <a:spcBef>
                <a:spcPts val="0"/>
              </a:spcBef>
              <a:spcAft>
                <a:spcPts val="0"/>
              </a:spcAft>
              <a:buSzPts val="1800"/>
              <a:buChar char="●"/>
            </a:pPr>
            <a:r>
              <a:rPr lang="en"/>
              <a:t>Tested with strace ./configure - runs all the way to exit sys call</a:t>
            </a:r>
            <a:endParaRPr/>
          </a:p>
          <a:p>
            <a:pPr indent="-342900" lvl="0" marL="457200" rtl="0">
              <a:spcBef>
                <a:spcPts val="0"/>
              </a:spcBef>
              <a:spcAft>
                <a:spcPts val="0"/>
              </a:spcAft>
              <a:buSzPts val="1800"/>
              <a:buChar char="●"/>
            </a:pPr>
            <a:r>
              <a:rPr lang="en"/>
              <a:t>Note: replayer finishes so quickly. This is expected since no computation is done in replayer</a:t>
            </a:r>
            <a:endParaRPr/>
          </a:p>
        </p:txBody>
      </p:sp>
      <p:sp>
        <p:nvSpPr>
          <p:cNvPr id="3042" name="Shape 30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6" name="Shape 3046"/>
        <p:cNvGrpSpPr/>
        <p:nvPr/>
      </p:nvGrpSpPr>
      <p:grpSpPr>
        <a:xfrm>
          <a:off x="0" y="0"/>
          <a:ext cx="0" cy="0"/>
          <a:chOff x="0" y="0"/>
          <a:chExt cx="0" cy="0"/>
        </a:xfrm>
      </p:grpSpPr>
      <p:sp>
        <p:nvSpPr>
          <p:cNvPr id="3047" name="Shape 30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Strace problem</a:t>
            </a:r>
            <a:endParaRPr/>
          </a:p>
        </p:txBody>
      </p:sp>
      <p:sp>
        <p:nvSpPr>
          <p:cNvPr id="3048" name="Shape 30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Problems:</a:t>
            </a:r>
            <a:endParaRPr/>
          </a:p>
          <a:p>
            <a:pPr indent="-317500" lvl="1" marL="914400" rtl="0">
              <a:spcBef>
                <a:spcPts val="0"/>
              </a:spcBef>
              <a:spcAft>
                <a:spcPts val="0"/>
              </a:spcAft>
              <a:buSzPts val="1400"/>
              <a:buChar char="○"/>
            </a:pPr>
            <a:r>
              <a:rPr lang="en"/>
              <a:t>WARNING: Attempting to trace unsupported system call: rt_sigaction (13)</a:t>
            </a:r>
            <a:endParaRPr/>
          </a:p>
          <a:p>
            <a:pPr indent="-317500" lvl="1" marL="914400" rtl="0">
              <a:spcBef>
                <a:spcPts val="0"/>
              </a:spcBef>
              <a:spcAft>
                <a:spcPts val="0"/>
              </a:spcAft>
              <a:buSzPts val="1400"/>
              <a:buChar char="○"/>
            </a:pPr>
            <a:r>
              <a:rPr lang="en"/>
              <a:t>Get so many trace unsupported system call warnings in strace</a:t>
            </a:r>
            <a:endParaRPr/>
          </a:p>
          <a:p>
            <a:pPr indent="-317500" lvl="1" marL="914400" rtl="0">
              <a:spcBef>
                <a:spcPts val="0"/>
              </a:spcBef>
              <a:spcAft>
                <a:spcPts val="0"/>
              </a:spcAft>
              <a:buSzPts val="1400"/>
              <a:buChar char="○"/>
            </a:pPr>
            <a:r>
              <a:rPr lang="en"/>
              <a:t>Hard to see the output of traced program.</a:t>
            </a:r>
            <a:endParaRPr/>
          </a:p>
          <a:p>
            <a:pPr indent="-317500" lvl="1" marL="914400" rtl="0">
              <a:spcBef>
                <a:spcPts val="0"/>
              </a:spcBef>
              <a:spcAft>
                <a:spcPts val="0"/>
              </a:spcAft>
              <a:buSzPts val="1400"/>
              <a:buChar char="○"/>
            </a:pPr>
            <a:r>
              <a:rPr lang="en"/>
              <a:t>This is a problem, traced program and warning messages are being printed on the console.</a:t>
            </a:r>
            <a:endParaRPr/>
          </a:p>
          <a:p>
            <a:pPr indent="-317500" lvl="1" marL="914400" rtl="0">
              <a:spcBef>
                <a:spcPts val="0"/>
              </a:spcBef>
              <a:spcAft>
                <a:spcPts val="0"/>
              </a:spcAft>
              <a:buSzPts val="1400"/>
              <a:buChar char="○"/>
            </a:pPr>
            <a:r>
              <a:rPr lang="en"/>
              <a:t>No log file option in strace.</a:t>
            </a:r>
            <a:endParaRPr/>
          </a:p>
        </p:txBody>
      </p:sp>
      <p:sp>
        <p:nvSpPr>
          <p:cNvPr id="3049" name="Shape 30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3" name="Shape 3053"/>
        <p:cNvGrpSpPr/>
        <p:nvPr/>
      </p:nvGrpSpPr>
      <p:grpSpPr>
        <a:xfrm>
          <a:off x="0" y="0"/>
          <a:ext cx="0" cy="0"/>
          <a:chOff x="0" y="0"/>
          <a:chExt cx="0" cy="0"/>
        </a:xfrm>
      </p:grpSpPr>
      <p:sp>
        <p:nvSpPr>
          <p:cNvPr id="3054" name="Shape 30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 DO’s for next week</a:t>
            </a:r>
            <a:endParaRPr/>
          </a:p>
        </p:txBody>
      </p:sp>
      <p:sp>
        <p:nvSpPr>
          <p:cNvPr id="3055" name="Shape 30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 Leixiang: Use redirection to stderr warnings to /dev/null.</a:t>
            </a:r>
            <a:endParaRPr/>
          </a:p>
          <a:p>
            <a:pPr indent="-317500" lvl="1" marL="914400" rtl="0">
              <a:spcBef>
                <a:spcPts val="0"/>
              </a:spcBef>
              <a:spcAft>
                <a:spcPts val="0"/>
              </a:spcAft>
              <a:buSzPts val="1400"/>
              <a:buChar char="○"/>
            </a:pPr>
            <a:r>
              <a:rPr lang="en"/>
              <a:t>Verify strace sends our warnings to stderr</a:t>
            </a:r>
            <a:endParaRPr/>
          </a:p>
          <a:p>
            <a:pPr indent="-342900" lvl="0" marL="457200" rtl="0">
              <a:spcBef>
                <a:spcPts val="0"/>
              </a:spcBef>
              <a:spcAft>
                <a:spcPts val="0"/>
              </a:spcAft>
              <a:buSzPts val="1800"/>
              <a:buChar char="●"/>
            </a:pPr>
            <a:r>
              <a:rPr lang="en"/>
              <a:t>Leixiang: Verify that the output (file created, file content) of traced program is same as the output of replayer execution.</a:t>
            </a:r>
            <a:endParaRPr/>
          </a:p>
          <a:p>
            <a:pPr indent="-317500" lvl="1" marL="914400" rtl="0">
              <a:spcBef>
                <a:spcPts val="0"/>
              </a:spcBef>
              <a:spcAft>
                <a:spcPts val="0"/>
              </a:spcAft>
              <a:buSzPts val="1400"/>
              <a:buChar char="○"/>
            </a:pPr>
            <a:r>
              <a:rPr lang="en"/>
              <a:t>If works, try linux kernel config:</a:t>
            </a:r>
            <a:endParaRPr/>
          </a:p>
          <a:p>
            <a:pPr indent="-317500" lvl="2" marL="1371600" rtl="0">
              <a:spcBef>
                <a:spcPts val="0"/>
              </a:spcBef>
              <a:spcAft>
                <a:spcPts val="0"/>
              </a:spcAft>
              <a:buSzPts val="1400"/>
              <a:buChar char="■"/>
            </a:pPr>
            <a:r>
              <a:rPr lang="en"/>
              <a:t>Make allyestconfig &amp;&amp; make -j 4</a:t>
            </a:r>
            <a:endParaRPr/>
          </a:p>
          <a:p>
            <a:pPr indent="-342900" lvl="0" marL="457200" rtl="0">
              <a:spcBef>
                <a:spcPts val="0"/>
              </a:spcBef>
              <a:spcAft>
                <a:spcPts val="0"/>
              </a:spcAft>
              <a:buSzPts val="1800"/>
              <a:buChar char="●"/>
            </a:pPr>
            <a:r>
              <a:rPr lang="en"/>
              <a:t>Leixiang: while testing the fd manager, record a list of system calls that are warned by fsl-strace.</a:t>
            </a:r>
            <a:endParaRPr/>
          </a:p>
          <a:p>
            <a:pPr indent="-342900" lvl="0" marL="457200" rtl="0">
              <a:spcBef>
                <a:spcPts val="0"/>
              </a:spcBef>
              <a:spcAft>
                <a:spcPts val="0"/>
              </a:spcAft>
              <a:buSzPts val="1800"/>
              <a:buChar char="●"/>
            </a:pPr>
            <a:r>
              <a:rPr lang="en"/>
              <a:t>Leixiang: check with Shubhi about her status (help her to solve logger if it is needed)</a:t>
            </a:r>
            <a:endParaRPr/>
          </a:p>
          <a:p>
            <a:pPr indent="-342900" lvl="0" marL="457200" rtl="0">
              <a:spcBef>
                <a:spcPts val="0"/>
              </a:spcBef>
              <a:spcAft>
                <a:spcPts val="0"/>
              </a:spcAft>
              <a:buSzPts val="1800"/>
              <a:buChar char="●"/>
            </a:pPr>
            <a:r>
              <a:rPr lang="en"/>
              <a:t>Get a list of system calls that can be ignored such as kill, killpg, pause, sigaltstack, signal, signalfd, and all other sig*</a:t>
            </a:r>
            <a:endParaRPr/>
          </a:p>
        </p:txBody>
      </p:sp>
      <p:sp>
        <p:nvSpPr>
          <p:cNvPr id="3056" name="Shape 30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3060" name="Shape 3060"/>
        <p:cNvGrpSpPr/>
        <p:nvPr/>
      </p:nvGrpSpPr>
      <p:grpSpPr>
        <a:xfrm>
          <a:off x="0" y="0"/>
          <a:ext cx="0" cy="0"/>
          <a:chOff x="0" y="0"/>
          <a:chExt cx="0" cy="0"/>
        </a:xfrm>
      </p:grpSpPr>
      <p:sp>
        <p:nvSpPr>
          <p:cNvPr id="3061" name="Shape 306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3062" name="Shape 306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Nov 2, 2016</a:t>
            </a:r>
            <a:endParaRPr/>
          </a:p>
        </p:txBody>
      </p:sp>
      <p:sp>
        <p:nvSpPr>
          <p:cNvPr id="3063" name="Shape 30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7" name="Shape 3067"/>
        <p:cNvGrpSpPr/>
        <p:nvPr/>
      </p:nvGrpSpPr>
      <p:grpSpPr>
        <a:xfrm>
          <a:off x="0" y="0"/>
          <a:ext cx="0" cy="0"/>
          <a:chOff x="0" y="0"/>
          <a:chExt cx="0" cy="0"/>
        </a:xfrm>
      </p:grpSpPr>
      <p:sp>
        <p:nvSpPr>
          <p:cNvPr id="3068" name="Shape 30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3069" name="Shape 30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Last week to-dos and fsl-strace unsupported system calls</a:t>
            </a:r>
            <a:endParaRPr/>
          </a:p>
          <a:p>
            <a:pPr indent="-342900" lvl="0" marL="457200" rtl="0">
              <a:spcBef>
                <a:spcPts val="0"/>
              </a:spcBef>
              <a:spcAft>
                <a:spcPts val="0"/>
              </a:spcAft>
              <a:buSzPts val="1800"/>
              <a:buChar char="●"/>
            </a:pPr>
            <a:r>
              <a:rPr lang="en"/>
              <a:t>Vfork</a:t>
            </a:r>
            <a:endParaRPr/>
          </a:p>
          <a:p>
            <a:pPr indent="-342900" lvl="0" marL="457200" rtl="0">
              <a:spcBef>
                <a:spcPts val="0"/>
              </a:spcBef>
              <a:spcAft>
                <a:spcPts val="0"/>
              </a:spcAft>
              <a:buSzPts val="1800"/>
              <a:buChar char="●"/>
            </a:pPr>
            <a:r>
              <a:rPr lang="en"/>
              <a:t>SystemCallTraceReplayerLogger implementation</a:t>
            </a:r>
            <a:endParaRPr/>
          </a:p>
        </p:txBody>
      </p:sp>
      <p:sp>
        <p:nvSpPr>
          <p:cNvPr id="3070" name="Shape 30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4" name="Shape 3074"/>
        <p:cNvGrpSpPr/>
        <p:nvPr/>
      </p:nvGrpSpPr>
      <p:grpSpPr>
        <a:xfrm>
          <a:off x="0" y="0"/>
          <a:ext cx="0" cy="0"/>
          <a:chOff x="0" y="0"/>
          <a:chExt cx="0" cy="0"/>
        </a:xfrm>
      </p:grpSpPr>
      <p:sp>
        <p:nvSpPr>
          <p:cNvPr id="3075" name="Shape 30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Strace</a:t>
            </a:r>
            <a:endParaRPr/>
          </a:p>
        </p:txBody>
      </p:sp>
      <p:sp>
        <p:nvSpPr>
          <p:cNvPr id="3076" name="Shape 30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Used following command to verify that strace sends warnings to stderr:</a:t>
            </a:r>
            <a:endParaRPr/>
          </a:p>
          <a:p>
            <a:pPr indent="-317500" lvl="1" marL="914400" rtl="0">
              <a:spcBef>
                <a:spcPts val="0"/>
              </a:spcBef>
              <a:spcAft>
                <a:spcPts val="0"/>
              </a:spcAft>
              <a:buSzPts val="1400"/>
              <a:buChar char="○"/>
            </a:pPr>
            <a:r>
              <a:rPr lang="en"/>
              <a:t>STRACE2DS=~/strace2ds ./strace -X foo.ds /bin/cat stamp-h 2&gt; /dev/null</a:t>
            </a:r>
            <a:endParaRPr/>
          </a:p>
          <a:p>
            <a:pPr indent="-317500" lvl="1" marL="914400" rtl="0">
              <a:spcBef>
                <a:spcPts val="0"/>
              </a:spcBef>
              <a:spcAft>
                <a:spcPts val="0"/>
              </a:spcAft>
              <a:buSzPts val="1400"/>
              <a:buChar char="○"/>
            </a:pPr>
            <a:r>
              <a:rPr lang="en"/>
              <a:t>Result: Yes, warnings are gone. Error messages from strace itself are also gone.</a:t>
            </a:r>
            <a:endParaRPr/>
          </a:p>
          <a:p>
            <a:pPr indent="-342900" lvl="0" marL="457200" rtl="0">
              <a:spcBef>
                <a:spcPts val="0"/>
              </a:spcBef>
              <a:spcAft>
                <a:spcPts val="0"/>
              </a:spcAft>
              <a:buSzPts val="1800"/>
              <a:buChar char="●"/>
            </a:pPr>
            <a:r>
              <a:rPr lang="en"/>
              <a:t>Our replayer failed to reproduce same output</a:t>
            </a:r>
            <a:endParaRPr/>
          </a:p>
          <a:p>
            <a:pPr indent="-317500" lvl="1" marL="914400" rtl="0">
              <a:spcBef>
                <a:spcPts val="0"/>
              </a:spcBef>
              <a:spcAft>
                <a:spcPts val="0"/>
              </a:spcAft>
              <a:buSzPts val="1400"/>
              <a:buChar char="○"/>
            </a:pPr>
            <a:r>
              <a:rPr lang="en"/>
              <a:t>Realized that -f is needed in order to trace child processes</a:t>
            </a:r>
            <a:endParaRPr/>
          </a:p>
          <a:p>
            <a:pPr indent="-317500" lvl="1" marL="914400" rtl="0">
              <a:spcBef>
                <a:spcPts val="0"/>
              </a:spcBef>
              <a:spcAft>
                <a:spcPts val="0"/>
              </a:spcAft>
              <a:buSzPts val="1400"/>
              <a:buChar char="○"/>
            </a:pPr>
            <a:r>
              <a:rPr lang="en"/>
              <a:t>After adding -f option to strace, our replayer still can’t reproduce</a:t>
            </a:r>
            <a:endParaRPr/>
          </a:p>
          <a:p>
            <a:pPr indent="-317500" lvl="1" marL="914400" rtl="0">
              <a:spcBef>
                <a:spcPts val="0"/>
              </a:spcBef>
              <a:spcAft>
                <a:spcPts val="0"/>
              </a:spcAft>
              <a:buSzPts val="1400"/>
              <a:buChar char="○"/>
            </a:pPr>
            <a:r>
              <a:rPr lang="en"/>
              <a:t>Found out that vfork is not being captured in our strace.</a:t>
            </a:r>
            <a:endParaRPr/>
          </a:p>
          <a:p>
            <a:pPr indent="-342900" lvl="0" marL="457200" rtl="0">
              <a:spcBef>
                <a:spcPts val="0"/>
              </a:spcBef>
              <a:spcAft>
                <a:spcPts val="0"/>
              </a:spcAft>
              <a:buSzPts val="1800"/>
              <a:buChar char="●"/>
            </a:pPr>
            <a:r>
              <a:rPr lang="en"/>
              <a:t>Nina found a flaw in our recorder. Helped her to fix the issue. It looks like we assume that every system call has at least one argument in the original strace2ds. Now the bug is fixed.</a:t>
            </a:r>
            <a:endParaRPr/>
          </a:p>
        </p:txBody>
      </p:sp>
      <p:sp>
        <p:nvSpPr>
          <p:cNvPr id="3077" name="Shape 30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Shape 3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12/23/2015 Update</a:t>
            </a:r>
            <a:endParaRPr/>
          </a:p>
        </p:txBody>
      </p:sp>
      <p:sp>
        <p:nvSpPr>
          <p:cNvPr id="358" name="Shape 3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Summary</a:t>
            </a:r>
            <a:endParaRPr/>
          </a:p>
          <a:p>
            <a:pPr indent="-342900" lvl="0" marL="457200" rtl="0">
              <a:spcBef>
                <a:spcPts val="1600"/>
              </a:spcBef>
              <a:spcAft>
                <a:spcPts val="0"/>
              </a:spcAft>
              <a:buSzPts val="1800"/>
              <a:buChar char="●"/>
            </a:pPr>
            <a:r>
              <a:rPr lang="en"/>
              <a:t>Expand converter to handle open system call with three arguments. Now our replayer is able to convert open with three or two system call arguments.</a:t>
            </a:r>
            <a:endParaRPr/>
          </a:p>
          <a:p>
            <a:pPr indent="0" lvl="0" marL="0" rtl="0">
              <a:spcBef>
                <a:spcPts val="1600"/>
              </a:spcBef>
              <a:spcAft>
                <a:spcPts val="0"/>
              </a:spcAft>
              <a:buNone/>
            </a:pPr>
            <a:r>
              <a:rPr lang="en"/>
              <a:t>Plan for next week</a:t>
            </a:r>
            <a:endParaRPr/>
          </a:p>
          <a:p>
            <a:pPr indent="-342900" lvl="0" marL="457200" rtl="0">
              <a:spcBef>
                <a:spcPts val="1600"/>
              </a:spcBef>
              <a:spcAft>
                <a:spcPts val="0"/>
              </a:spcAft>
              <a:buSzPts val="1800"/>
              <a:buChar char="●"/>
            </a:pPr>
            <a:r>
              <a:rPr lang="en"/>
              <a:t>Expand replayer to replay open system call with three arguments.</a:t>
            </a:r>
            <a:endParaRPr/>
          </a:p>
        </p:txBody>
      </p:sp>
      <p:sp>
        <p:nvSpPr>
          <p:cNvPr id="359" name="Shape 3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1" name="Shape 3081"/>
        <p:cNvGrpSpPr/>
        <p:nvPr/>
      </p:nvGrpSpPr>
      <p:grpSpPr>
        <a:xfrm>
          <a:off x="0" y="0"/>
          <a:ext cx="0" cy="0"/>
          <a:chOff x="0" y="0"/>
          <a:chExt cx="0" cy="0"/>
        </a:xfrm>
      </p:grpSpPr>
      <p:sp>
        <p:nvSpPr>
          <p:cNvPr id="3082" name="Shape 30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Strace</a:t>
            </a:r>
            <a:endParaRPr/>
          </a:p>
        </p:txBody>
      </p:sp>
      <p:sp>
        <p:nvSpPr>
          <p:cNvPr id="3083" name="Shape 30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Reviewed Shubhi’s logger code. Gave some feedback.</a:t>
            </a:r>
            <a:endParaRPr/>
          </a:p>
          <a:p>
            <a:pPr indent="-342900" lvl="0" marL="457200" rtl="0">
              <a:spcBef>
                <a:spcPts val="0"/>
              </a:spcBef>
              <a:spcAft>
                <a:spcPts val="0"/>
              </a:spcAft>
              <a:buSzPts val="1800"/>
              <a:buChar char="●"/>
            </a:pPr>
            <a:r>
              <a:rPr lang="en"/>
              <a:t>Collected a lot of strace warnings.</a:t>
            </a:r>
            <a:endParaRPr/>
          </a:p>
        </p:txBody>
      </p:sp>
      <p:sp>
        <p:nvSpPr>
          <p:cNvPr id="3084" name="Shape 30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8" name="Shape 3088"/>
        <p:cNvGrpSpPr/>
        <p:nvPr/>
      </p:nvGrpSpPr>
      <p:grpSpPr>
        <a:xfrm>
          <a:off x="0" y="0"/>
          <a:ext cx="0" cy="0"/>
          <a:chOff x="0" y="0"/>
          <a:chExt cx="0" cy="0"/>
        </a:xfrm>
      </p:grpSpPr>
      <p:sp>
        <p:nvSpPr>
          <p:cNvPr id="3089" name="Shape 30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List of system calls that are warned by fsl-strace</a:t>
            </a:r>
            <a:endParaRPr/>
          </a:p>
        </p:txBody>
      </p:sp>
      <p:sp>
        <p:nvSpPr>
          <p:cNvPr id="3090" name="Shape 30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g++ open-prog.cpp</a:t>
            </a:r>
            <a:endParaRPr>
              <a:solidFill>
                <a:srgbClr val="000000"/>
              </a:solidFill>
            </a:endParaRPr>
          </a:p>
          <a:p>
            <a:pPr indent="-304800" lvl="1" marL="914400" rtl="0">
              <a:spcBef>
                <a:spcPts val="0"/>
              </a:spcBef>
              <a:spcAft>
                <a:spcPts val="0"/>
              </a:spcAft>
              <a:buSzPts val="1200"/>
              <a:buChar char="○"/>
            </a:pPr>
            <a:r>
              <a:rPr lang="en" sz="1200"/>
              <a:t>WARNING: Attempting to trace unsupported system call: brk (12)</a:t>
            </a:r>
            <a:endParaRPr sz="1200"/>
          </a:p>
          <a:p>
            <a:pPr indent="-304800" lvl="1" marL="914400" rtl="0">
              <a:spcBef>
                <a:spcPts val="0"/>
              </a:spcBef>
              <a:spcAft>
                <a:spcPts val="0"/>
              </a:spcAft>
              <a:buSzPts val="1200"/>
              <a:buChar char="○"/>
            </a:pPr>
            <a:r>
              <a:rPr lang="en" sz="1200"/>
              <a:t>WARNING: Attempting to trace unsupported system call: mprotect (10)</a:t>
            </a:r>
            <a:endParaRPr sz="1200"/>
          </a:p>
          <a:p>
            <a:pPr indent="-304800" lvl="1" marL="914400" rtl="0">
              <a:spcBef>
                <a:spcPts val="0"/>
              </a:spcBef>
              <a:spcAft>
                <a:spcPts val="0"/>
              </a:spcAft>
              <a:buSzPts val="1200"/>
              <a:buChar char="○"/>
            </a:pPr>
            <a:r>
              <a:rPr lang="en" sz="1200"/>
              <a:t>WARNING: Attempting to trace unsupported system call: arch_prctl (158)</a:t>
            </a:r>
            <a:endParaRPr sz="1200"/>
          </a:p>
          <a:p>
            <a:pPr indent="-304800" lvl="1" marL="914400" rtl="0">
              <a:spcBef>
                <a:spcPts val="0"/>
              </a:spcBef>
              <a:spcAft>
                <a:spcPts val="0"/>
              </a:spcAft>
              <a:buSzPts val="1200"/>
              <a:buChar char="○"/>
            </a:pPr>
            <a:r>
              <a:rPr lang="en" sz="1200"/>
              <a:t>WARNING: Attempting to trace unsupported system call: rt_sigaction (13)</a:t>
            </a:r>
            <a:endParaRPr sz="1200"/>
          </a:p>
          <a:p>
            <a:pPr indent="-304800" lvl="1" marL="914400" rtl="0">
              <a:spcBef>
                <a:spcPts val="0"/>
              </a:spcBef>
              <a:spcAft>
                <a:spcPts val="0"/>
              </a:spcAft>
              <a:buSzPts val="1200"/>
              <a:buChar char="○"/>
            </a:pPr>
            <a:r>
              <a:rPr lang="en" sz="1200"/>
              <a:t>WARNING: Attempting to trace unsupported system call: getrlimit (97)</a:t>
            </a:r>
            <a:endParaRPr sz="1200"/>
          </a:p>
          <a:p>
            <a:pPr indent="-304800" lvl="1" marL="914400" rtl="0">
              <a:spcBef>
                <a:spcPts val="0"/>
              </a:spcBef>
              <a:spcAft>
                <a:spcPts val="0"/>
              </a:spcAft>
              <a:buSzPts val="1200"/>
              <a:buChar char="○"/>
            </a:pPr>
            <a:r>
              <a:rPr lang="en" sz="1200"/>
              <a:t>WARNING: Attempting to trace unsupported system call: setrlimit (160)</a:t>
            </a:r>
            <a:endParaRPr sz="1200"/>
          </a:p>
          <a:p>
            <a:pPr indent="-304800" lvl="1" marL="914400" rtl="0">
              <a:spcBef>
                <a:spcPts val="0"/>
              </a:spcBef>
              <a:spcAft>
                <a:spcPts val="0"/>
              </a:spcAft>
              <a:buSzPts val="1200"/>
              <a:buChar char="○"/>
            </a:pPr>
            <a:r>
              <a:rPr lang="en" sz="1200"/>
              <a:t>WARNING: Attempting to trace unsupported system call: getpid (39)</a:t>
            </a:r>
            <a:endParaRPr sz="1200"/>
          </a:p>
          <a:p>
            <a:pPr indent="-304800" lvl="1" marL="914400" rtl="0">
              <a:spcBef>
                <a:spcPts val="0"/>
              </a:spcBef>
              <a:spcAft>
                <a:spcPts val="0"/>
              </a:spcAft>
              <a:buSzPts val="1200"/>
              <a:buChar char="○"/>
            </a:pPr>
            <a:r>
              <a:rPr lang="en" sz="1200"/>
              <a:t>WARNING: Attempting to trace unsupported system call: vfork (58)</a:t>
            </a:r>
            <a:endParaRPr sz="1200"/>
          </a:p>
          <a:p>
            <a:pPr indent="-304800" lvl="1" marL="914400" rtl="0">
              <a:spcBef>
                <a:spcPts val="0"/>
              </a:spcBef>
              <a:spcAft>
                <a:spcPts val="0"/>
              </a:spcAft>
              <a:buSzPts val="1200"/>
              <a:buChar char="○"/>
            </a:pPr>
            <a:r>
              <a:rPr lang="en" sz="1200"/>
              <a:t>WARNING: Attempting to trace unsupported system call: wait4 (61)</a:t>
            </a:r>
            <a:endParaRPr sz="1200"/>
          </a:p>
          <a:p>
            <a:pPr indent="-304800" lvl="1" marL="914400" rtl="0">
              <a:spcBef>
                <a:spcPts val="0"/>
              </a:spcBef>
              <a:spcAft>
                <a:spcPts val="0"/>
              </a:spcAft>
              <a:buSzPts val="1200"/>
              <a:buChar char="○"/>
            </a:pPr>
            <a:r>
              <a:rPr lang="en" sz="1200"/>
              <a:t>WARNING: Attempting to trace unsupported system call: getrusage (98)</a:t>
            </a:r>
            <a:endParaRPr sz="1200"/>
          </a:p>
          <a:p>
            <a:pPr indent="-304800" lvl="1" marL="914400" rtl="0">
              <a:spcBef>
                <a:spcPts val="0"/>
              </a:spcBef>
              <a:spcAft>
                <a:spcPts val="0"/>
              </a:spcAft>
              <a:buSzPts val="1200"/>
              <a:buChar char="○"/>
            </a:pPr>
            <a:r>
              <a:rPr lang="en" sz="1200"/>
              <a:t>WARNING: Attempting to trace unsupported system call: umask (95)</a:t>
            </a:r>
            <a:endParaRPr sz="1200"/>
          </a:p>
        </p:txBody>
      </p:sp>
      <p:sp>
        <p:nvSpPr>
          <p:cNvPr id="3091" name="Shape 30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5" name="Shape 3095"/>
        <p:cNvGrpSpPr/>
        <p:nvPr/>
      </p:nvGrpSpPr>
      <p:grpSpPr>
        <a:xfrm>
          <a:off x="0" y="0"/>
          <a:ext cx="0" cy="0"/>
          <a:chOff x="0" y="0"/>
          <a:chExt cx="0" cy="0"/>
        </a:xfrm>
      </p:grpSpPr>
      <p:sp>
        <p:nvSpPr>
          <p:cNvPr id="3096" name="Shape 30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List of system calls that are warned by fsl-strace</a:t>
            </a:r>
            <a:endParaRPr/>
          </a:p>
        </p:txBody>
      </p:sp>
      <p:sp>
        <p:nvSpPr>
          <p:cNvPr id="3097" name="Shape 30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Replayer make</a:t>
            </a:r>
            <a:endParaRPr sz="1200"/>
          </a:p>
          <a:p>
            <a:pPr indent="-304800" lvl="1" marL="914400" rtl="0">
              <a:spcBef>
                <a:spcPts val="0"/>
              </a:spcBef>
              <a:spcAft>
                <a:spcPts val="0"/>
              </a:spcAft>
              <a:buSzPts val="1200"/>
              <a:buChar char="○"/>
            </a:pPr>
            <a:r>
              <a:rPr lang="en" sz="1200"/>
              <a:t>WARNING: Attempting to trace unsupported system call: brk (12)</a:t>
            </a:r>
            <a:endParaRPr sz="1200"/>
          </a:p>
          <a:p>
            <a:pPr indent="-304800" lvl="1" marL="914400" rtl="0">
              <a:spcBef>
                <a:spcPts val="0"/>
              </a:spcBef>
              <a:spcAft>
                <a:spcPts val="0"/>
              </a:spcAft>
              <a:buSzPts val="1200"/>
              <a:buChar char="○"/>
            </a:pPr>
            <a:r>
              <a:rPr lang="en" sz="1200"/>
              <a:t>WARNING: Attempting to trace unsupported system call: mprotect (10)</a:t>
            </a:r>
            <a:endParaRPr sz="1200"/>
          </a:p>
          <a:p>
            <a:pPr indent="-304800" lvl="1" marL="914400" rtl="0">
              <a:spcBef>
                <a:spcPts val="0"/>
              </a:spcBef>
              <a:spcAft>
                <a:spcPts val="0"/>
              </a:spcAft>
              <a:buSzPts val="1200"/>
              <a:buChar char="○"/>
            </a:pPr>
            <a:r>
              <a:rPr lang="en" sz="1200"/>
              <a:t>WARNING: Attempting to trace unsupported system call: arch_prctl (158)</a:t>
            </a:r>
            <a:endParaRPr sz="1200"/>
          </a:p>
          <a:p>
            <a:pPr indent="-304800" lvl="1" marL="914400" rtl="0">
              <a:spcBef>
                <a:spcPts val="0"/>
              </a:spcBef>
              <a:spcAft>
                <a:spcPts val="0"/>
              </a:spcAft>
              <a:buSzPts val="1200"/>
              <a:buChar char="○"/>
            </a:pPr>
            <a:r>
              <a:rPr lang="en" sz="1200"/>
              <a:t>WARNING: Attempting to trace unsupported system call: getrlimit (97)</a:t>
            </a:r>
            <a:endParaRPr sz="1200"/>
          </a:p>
          <a:p>
            <a:pPr indent="-304800" lvl="1" marL="914400" rtl="0">
              <a:spcBef>
                <a:spcPts val="0"/>
              </a:spcBef>
              <a:spcAft>
                <a:spcPts val="0"/>
              </a:spcAft>
              <a:buSzPts val="1200"/>
              <a:buChar char="○"/>
            </a:pPr>
            <a:r>
              <a:rPr lang="en" sz="1200"/>
              <a:t>WARNING: Attempting to trace unsupported system call: setrlimit (160)</a:t>
            </a:r>
            <a:endParaRPr sz="1200"/>
          </a:p>
          <a:p>
            <a:pPr indent="-304800" lvl="1" marL="914400" rtl="0">
              <a:spcBef>
                <a:spcPts val="0"/>
              </a:spcBef>
              <a:spcAft>
                <a:spcPts val="0"/>
              </a:spcAft>
              <a:buSzPts val="1200"/>
              <a:buChar char="○"/>
            </a:pPr>
            <a:r>
              <a:rPr lang="en" sz="1200"/>
              <a:t>WARNING: Attempting to trace unsupported system call: rt_sigaction (13)</a:t>
            </a:r>
            <a:endParaRPr sz="1200"/>
          </a:p>
          <a:p>
            <a:pPr indent="-304800" lvl="1" marL="914400" rtl="0">
              <a:spcBef>
                <a:spcPts val="0"/>
              </a:spcBef>
              <a:spcAft>
                <a:spcPts val="0"/>
              </a:spcAft>
              <a:buSzPts val="1200"/>
              <a:buChar char="○"/>
            </a:pPr>
            <a:r>
              <a:rPr lang="en" sz="1200"/>
              <a:t>WARNING: Attempting to trace unsupported system call: getcwd (79)</a:t>
            </a:r>
            <a:endParaRPr sz="1200"/>
          </a:p>
          <a:p>
            <a:pPr indent="-304800" lvl="1" marL="914400" rtl="0">
              <a:spcBef>
                <a:spcPts val="0"/>
              </a:spcBef>
              <a:spcAft>
                <a:spcPts val="0"/>
              </a:spcAft>
              <a:buSzPts val="1200"/>
              <a:buChar char="○"/>
            </a:pPr>
            <a:r>
              <a:rPr lang="en" sz="1200"/>
              <a:t>WARNING: Attempting to trace unsupported system call: rt_sigprocmask (14)</a:t>
            </a:r>
            <a:endParaRPr sz="1200"/>
          </a:p>
          <a:p>
            <a:pPr indent="-304800" lvl="1" marL="914400" rtl="0">
              <a:spcBef>
                <a:spcPts val="0"/>
              </a:spcBef>
              <a:spcAft>
                <a:spcPts val="0"/>
              </a:spcAft>
              <a:buSzPts val="1200"/>
              <a:buChar char="○"/>
            </a:pPr>
            <a:r>
              <a:rPr lang="en" sz="1200"/>
              <a:t>WARNING: Attempting to trace unsupported system call: getpid (39)</a:t>
            </a:r>
            <a:endParaRPr sz="1200"/>
          </a:p>
          <a:p>
            <a:pPr indent="-304800" lvl="1" marL="914400" rtl="0">
              <a:spcBef>
                <a:spcPts val="0"/>
              </a:spcBef>
              <a:spcAft>
                <a:spcPts val="0"/>
              </a:spcAft>
              <a:buSzPts val="1200"/>
              <a:buChar char="○"/>
            </a:pPr>
            <a:r>
              <a:rPr lang="en" sz="1200"/>
              <a:t>WARNING: Attempting to trace unsupported system call: vfork (58)</a:t>
            </a:r>
            <a:endParaRPr sz="1200"/>
          </a:p>
          <a:p>
            <a:pPr indent="-304800" lvl="1" marL="914400" rtl="0">
              <a:spcBef>
                <a:spcPts val="0"/>
              </a:spcBef>
              <a:spcAft>
                <a:spcPts val="0"/>
              </a:spcAft>
              <a:buSzPts val="1200"/>
              <a:buChar char="○"/>
            </a:pPr>
            <a:r>
              <a:rPr lang="en" sz="1200"/>
              <a:t>WARNING: Attempting to trace unsupported system call: mremap (25)</a:t>
            </a:r>
            <a:endParaRPr sz="1200"/>
          </a:p>
          <a:p>
            <a:pPr indent="-304800" lvl="1" marL="914400" rtl="0">
              <a:spcBef>
                <a:spcPts val="0"/>
              </a:spcBef>
              <a:spcAft>
                <a:spcPts val="0"/>
              </a:spcAft>
              <a:buSzPts val="1200"/>
              <a:buChar char="○"/>
            </a:pPr>
            <a:r>
              <a:rPr lang="en" sz="1200"/>
              <a:t>WARNING: Attempting to trace unsupported system call: madvise (28)</a:t>
            </a:r>
            <a:endParaRPr sz="1200"/>
          </a:p>
          <a:p>
            <a:pPr indent="-304800" lvl="1" marL="914400" rtl="0">
              <a:spcBef>
                <a:spcPts val="0"/>
              </a:spcBef>
              <a:spcAft>
                <a:spcPts val="0"/>
              </a:spcAft>
              <a:buSzPts val="1200"/>
              <a:buChar char="○"/>
            </a:pPr>
            <a:r>
              <a:rPr lang="en" sz="1200"/>
              <a:t>WARNING: Attempting to trace unsupported system call: wait4 (61)</a:t>
            </a:r>
            <a:endParaRPr sz="1200"/>
          </a:p>
          <a:p>
            <a:pPr indent="-304800" lvl="1" marL="914400" rtl="0">
              <a:spcBef>
                <a:spcPts val="0"/>
              </a:spcBef>
              <a:spcAft>
                <a:spcPts val="0"/>
              </a:spcAft>
              <a:buSzPts val="1200"/>
              <a:buChar char="○"/>
            </a:pPr>
            <a:r>
              <a:rPr lang="en" sz="1200"/>
              <a:t>WARNING: Attempting to trace unsupported system call: getrusage (98)</a:t>
            </a:r>
            <a:endParaRPr sz="1200"/>
          </a:p>
          <a:p>
            <a:pPr indent="-304800" lvl="1" marL="914400" rtl="0">
              <a:spcBef>
                <a:spcPts val="0"/>
              </a:spcBef>
              <a:spcAft>
                <a:spcPts val="0"/>
              </a:spcAft>
              <a:buSzPts val="1200"/>
              <a:buChar char="○"/>
            </a:pPr>
            <a:r>
              <a:rPr lang="en" sz="1200"/>
              <a:t>WARNING: Attempting to trace unsupported system call: rt_sigreturn (15)</a:t>
            </a:r>
            <a:endParaRPr sz="1200"/>
          </a:p>
          <a:p>
            <a:pPr indent="-304800" lvl="1" marL="914400" rtl="0">
              <a:spcBef>
                <a:spcPts val="0"/>
              </a:spcBef>
              <a:spcAft>
                <a:spcPts val="0"/>
              </a:spcAft>
              <a:buSzPts val="1200"/>
              <a:buChar char="○"/>
            </a:pPr>
            <a:r>
              <a:rPr lang="en" sz="1200"/>
              <a:t>WARNING: Attempting to trace unsupported system call: umask (95)</a:t>
            </a:r>
            <a:endParaRPr sz="1200"/>
          </a:p>
        </p:txBody>
      </p:sp>
      <p:sp>
        <p:nvSpPr>
          <p:cNvPr id="3098" name="Shape 30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2" name="Shape 3102"/>
        <p:cNvGrpSpPr/>
        <p:nvPr/>
      </p:nvGrpSpPr>
      <p:grpSpPr>
        <a:xfrm>
          <a:off x="0" y="0"/>
          <a:ext cx="0" cy="0"/>
          <a:chOff x="0" y="0"/>
          <a:chExt cx="0" cy="0"/>
        </a:xfrm>
      </p:grpSpPr>
      <p:sp>
        <p:nvSpPr>
          <p:cNvPr id="3103" name="Shape 3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List of system calls that are warned by fsl-strace</a:t>
            </a:r>
            <a:endParaRPr/>
          </a:p>
        </p:txBody>
      </p:sp>
      <p:sp>
        <p:nvSpPr>
          <p:cNvPr id="3104" name="Shape 3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Strace compilation: ./build-fsl-strace</a:t>
            </a:r>
            <a:endParaRPr sz="1200"/>
          </a:p>
          <a:p>
            <a:pPr indent="-304800" lvl="1" marL="914400" rtl="0">
              <a:spcBef>
                <a:spcPts val="0"/>
              </a:spcBef>
              <a:spcAft>
                <a:spcPts val="0"/>
              </a:spcAft>
              <a:buSzPts val="1200"/>
              <a:buChar char="○"/>
            </a:pPr>
            <a:r>
              <a:rPr lang="en" sz="1200"/>
              <a:t>WARNING: Attempting to trace unsupported system call: brk (12)</a:t>
            </a:r>
            <a:endParaRPr sz="1200"/>
          </a:p>
          <a:p>
            <a:pPr indent="-304800" lvl="1" marL="914400" rtl="0">
              <a:spcBef>
                <a:spcPts val="0"/>
              </a:spcBef>
              <a:spcAft>
                <a:spcPts val="0"/>
              </a:spcAft>
              <a:buSzPts val="1200"/>
              <a:buChar char="○"/>
            </a:pPr>
            <a:r>
              <a:rPr lang="en" sz="1200"/>
              <a:t>WARNING: Attempting to trace unsupported system call: mprotect (10)</a:t>
            </a:r>
            <a:endParaRPr sz="1200"/>
          </a:p>
          <a:p>
            <a:pPr indent="-304800" lvl="1" marL="914400" rtl="0">
              <a:spcBef>
                <a:spcPts val="0"/>
              </a:spcBef>
              <a:spcAft>
                <a:spcPts val="0"/>
              </a:spcAft>
              <a:buSzPts val="1200"/>
              <a:buChar char="○"/>
            </a:pPr>
            <a:r>
              <a:rPr lang="en" sz="1200"/>
              <a:t>WARNING: Attempting to trace unsupported system call: arch_prctl (158)</a:t>
            </a:r>
            <a:endParaRPr sz="1200"/>
          </a:p>
          <a:p>
            <a:pPr indent="-304800" lvl="1" marL="914400" rtl="0">
              <a:spcBef>
                <a:spcPts val="0"/>
              </a:spcBef>
              <a:spcAft>
                <a:spcPts val="0"/>
              </a:spcAft>
              <a:buSzPts val="1200"/>
              <a:buChar char="○"/>
            </a:pPr>
            <a:r>
              <a:rPr lang="en" sz="1200"/>
              <a:t>WARNING: Attempting to trace unsupported system call: getuid (102)</a:t>
            </a:r>
            <a:endParaRPr sz="1200"/>
          </a:p>
          <a:p>
            <a:pPr indent="-304800" lvl="1" marL="914400" rtl="0">
              <a:spcBef>
                <a:spcPts val="0"/>
              </a:spcBef>
              <a:spcAft>
                <a:spcPts val="0"/>
              </a:spcAft>
              <a:buSzPts val="1200"/>
              <a:buChar char="○"/>
            </a:pPr>
            <a:r>
              <a:rPr lang="en" sz="1200"/>
              <a:t>WARNING: Attempting to trace unsupported system call: getgid (104)</a:t>
            </a:r>
            <a:endParaRPr sz="1200"/>
          </a:p>
          <a:p>
            <a:pPr indent="-304800" lvl="1" marL="914400" rtl="0">
              <a:spcBef>
                <a:spcPts val="0"/>
              </a:spcBef>
              <a:spcAft>
                <a:spcPts val="0"/>
              </a:spcAft>
              <a:buSzPts val="1200"/>
              <a:buChar char="○"/>
            </a:pPr>
            <a:r>
              <a:rPr lang="en" sz="1200"/>
              <a:t>WARNING: Attempting to trace unsupported system call: geteuid (107)</a:t>
            </a:r>
            <a:endParaRPr sz="1200"/>
          </a:p>
          <a:p>
            <a:pPr indent="-304800" lvl="1" marL="914400" rtl="0">
              <a:spcBef>
                <a:spcPts val="0"/>
              </a:spcBef>
              <a:spcAft>
                <a:spcPts val="0"/>
              </a:spcAft>
              <a:buSzPts val="1200"/>
              <a:buChar char="○"/>
            </a:pPr>
            <a:r>
              <a:rPr lang="en" sz="1200"/>
              <a:t>WARNING: Attempting to trace unsupported system call: getegid (108)</a:t>
            </a:r>
            <a:endParaRPr sz="1200"/>
          </a:p>
          <a:p>
            <a:pPr indent="-304800" lvl="1" marL="914400" rtl="0">
              <a:spcBef>
                <a:spcPts val="0"/>
              </a:spcBef>
              <a:spcAft>
                <a:spcPts val="0"/>
              </a:spcAft>
              <a:buSzPts val="1200"/>
              <a:buChar char="○"/>
            </a:pPr>
            <a:r>
              <a:rPr lang="en" sz="1200"/>
              <a:t>WARNING: Attempting to trace unsupported system call: rt_sigprocmask (14)</a:t>
            </a:r>
            <a:endParaRPr sz="1200"/>
          </a:p>
          <a:p>
            <a:pPr indent="-304800" lvl="1" marL="914400" rtl="0">
              <a:spcBef>
                <a:spcPts val="0"/>
              </a:spcBef>
              <a:spcAft>
                <a:spcPts val="0"/>
              </a:spcAft>
              <a:buSzPts val="1200"/>
              <a:buChar char="○"/>
            </a:pPr>
            <a:r>
              <a:rPr lang="en" sz="1200"/>
              <a:t>WARNING: Attempting to trace unsupported system call: rt_sigaction (13)</a:t>
            </a:r>
            <a:endParaRPr sz="1200"/>
          </a:p>
          <a:p>
            <a:pPr indent="-304800" lvl="1" marL="914400" rtl="0">
              <a:spcBef>
                <a:spcPts val="0"/>
              </a:spcBef>
              <a:spcAft>
                <a:spcPts val="0"/>
              </a:spcAft>
              <a:buSzPts val="1200"/>
              <a:buChar char="○"/>
            </a:pPr>
            <a:r>
              <a:rPr lang="en" sz="1200"/>
              <a:t>WARNING: Attempting to trace unsupported system call: uname (63)</a:t>
            </a:r>
            <a:endParaRPr sz="1200"/>
          </a:p>
          <a:p>
            <a:pPr indent="-304800" lvl="1" marL="914400" rtl="0">
              <a:spcBef>
                <a:spcPts val="0"/>
              </a:spcBef>
              <a:spcAft>
                <a:spcPts val="0"/>
              </a:spcAft>
              <a:buSzPts val="1200"/>
              <a:buChar char="○"/>
            </a:pPr>
            <a:r>
              <a:rPr lang="en" sz="1200"/>
              <a:t>WARNING: Attempting to trace unsupported system call: getpid (39)</a:t>
            </a:r>
            <a:endParaRPr sz="1200"/>
          </a:p>
          <a:p>
            <a:pPr indent="-304800" lvl="1" marL="914400" rtl="0">
              <a:spcBef>
                <a:spcPts val="0"/>
              </a:spcBef>
              <a:spcAft>
                <a:spcPts val="0"/>
              </a:spcAft>
              <a:buSzPts val="1200"/>
              <a:buChar char="○"/>
            </a:pPr>
            <a:r>
              <a:rPr lang="en" sz="1200"/>
              <a:t>WARNING: Attempting to trace unsupported system call: getppid (110)</a:t>
            </a:r>
            <a:endParaRPr sz="1200"/>
          </a:p>
          <a:p>
            <a:pPr indent="-304800" lvl="1" marL="914400" rtl="0">
              <a:spcBef>
                <a:spcPts val="0"/>
              </a:spcBef>
              <a:spcAft>
                <a:spcPts val="0"/>
              </a:spcAft>
              <a:buSzPts val="1200"/>
              <a:buChar char="○"/>
            </a:pPr>
            <a:r>
              <a:rPr lang="en" sz="1200"/>
              <a:t>WARNING: Attempting to trace unsupported system call: getpgrp (111)</a:t>
            </a:r>
            <a:endParaRPr sz="1200"/>
          </a:p>
          <a:p>
            <a:pPr indent="-304800" lvl="1" marL="914400" rtl="0">
              <a:spcBef>
                <a:spcPts val="0"/>
              </a:spcBef>
              <a:spcAft>
                <a:spcPts val="0"/>
              </a:spcAft>
              <a:buSzPts val="1200"/>
              <a:buChar char="○"/>
            </a:pPr>
            <a:r>
              <a:rPr lang="en" sz="1200"/>
              <a:t>WARNING: Attempting to trace unsupported system call: getrlimit (97)</a:t>
            </a:r>
            <a:endParaRPr sz="1200"/>
          </a:p>
          <a:p>
            <a:pPr indent="-304800" lvl="1" marL="914400" rtl="0">
              <a:spcBef>
                <a:spcPts val="0"/>
              </a:spcBef>
              <a:spcAft>
                <a:spcPts val="0"/>
              </a:spcAft>
              <a:buSzPts val="1200"/>
              <a:buChar char="○"/>
            </a:pPr>
            <a:r>
              <a:rPr lang="en" sz="1200"/>
              <a:t>Clone: These flags are not processed/unknown-&gt;0x11</a:t>
            </a:r>
            <a:endParaRPr sz="1200"/>
          </a:p>
          <a:p>
            <a:pPr indent="-304800" lvl="1" marL="914400" rtl="0">
              <a:spcBef>
                <a:spcPts val="0"/>
              </a:spcBef>
              <a:spcAft>
                <a:spcPts val="0"/>
              </a:spcAft>
              <a:buSzPts val="1200"/>
              <a:buChar char="○"/>
            </a:pPr>
            <a:r>
              <a:rPr lang="en" sz="1200"/>
              <a:t>Clone: Parent thread ID is set as NULL!!</a:t>
            </a:r>
            <a:endParaRPr sz="1200"/>
          </a:p>
        </p:txBody>
      </p:sp>
      <p:sp>
        <p:nvSpPr>
          <p:cNvPr id="3105" name="Shape 3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9" name="Shape 3109"/>
        <p:cNvGrpSpPr/>
        <p:nvPr/>
      </p:nvGrpSpPr>
      <p:grpSpPr>
        <a:xfrm>
          <a:off x="0" y="0"/>
          <a:ext cx="0" cy="0"/>
          <a:chOff x="0" y="0"/>
          <a:chExt cx="0" cy="0"/>
        </a:xfrm>
      </p:grpSpPr>
      <p:sp>
        <p:nvSpPr>
          <p:cNvPr id="3110" name="Shape 3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List of system calls that are warned by fsl-strace</a:t>
            </a:r>
            <a:endParaRPr/>
          </a:p>
        </p:txBody>
      </p:sp>
      <p:sp>
        <p:nvSpPr>
          <p:cNvPr id="3111" name="Shape 3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Strace compilation: continued</a:t>
            </a:r>
            <a:endParaRPr sz="1200"/>
          </a:p>
          <a:p>
            <a:pPr indent="-304800" lvl="1" marL="914400" rtl="0">
              <a:spcBef>
                <a:spcPts val="0"/>
              </a:spcBef>
              <a:spcAft>
                <a:spcPts val="0"/>
              </a:spcAft>
              <a:buSzPts val="1200"/>
              <a:buChar char="○"/>
            </a:pPr>
            <a:r>
              <a:rPr lang="en" sz="1200"/>
              <a:t>WARNING: Attempting to trace unsupported system call: nanosleep (35)</a:t>
            </a:r>
            <a:endParaRPr sz="1200"/>
          </a:p>
          <a:p>
            <a:pPr indent="-304800" lvl="1" marL="914400" rtl="0">
              <a:spcBef>
                <a:spcPts val="0"/>
              </a:spcBef>
              <a:spcAft>
                <a:spcPts val="0"/>
              </a:spcAft>
              <a:buSzPts val="1200"/>
              <a:buChar char="○"/>
            </a:pPr>
            <a:r>
              <a:rPr lang="en" sz="1200"/>
              <a:t>WARNING: Attempting to trace unsupported system call: wait4 (61)</a:t>
            </a:r>
            <a:endParaRPr sz="1200"/>
          </a:p>
          <a:p>
            <a:pPr indent="-304800" lvl="1" marL="914400" rtl="0">
              <a:spcBef>
                <a:spcPts val="0"/>
              </a:spcBef>
              <a:spcAft>
                <a:spcPts val="0"/>
              </a:spcAft>
              <a:buSzPts val="1200"/>
              <a:buChar char="○"/>
            </a:pPr>
            <a:r>
              <a:rPr lang="en" sz="1200"/>
              <a:t>WARNING: Attempting to trace unsupported system call: rt_sigreturn (15)</a:t>
            </a:r>
            <a:endParaRPr sz="1200"/>
          </a:p>
          <a:p>
            <a:pPr indent="-304800" lvl="1" marL="914400" rtl="0">
              <a:spcBef>
                <a:spcPts val="0"/>
              </a:spcBef>
              <a:spcAft>
                <a:spcPts val="0"/>
              </a:spcAft>
              <a:buSzPts val="1200"/>
              <a:buChar char="○"/>
            </a:pPr>
            <a:r>
              <a:rPr lang="en" sz="1200"/>
              <a:t>WARNING: Attempting to trace unsupported system call: umask (95)</a:t>
            </a:r>
            <a:endParaRPr sz="1200"/>
          </a:p>
          <a:p>
            <a:pPr indent="-304800" lvl="1" marL="914400" rtl="0">
              <a:spcBef>
                <a:spcPts val="0"/>
              </a:spcBef>
              <a:spcAft>
                <a:spcPts val="0"/>
              </a:spcAft>
              <a:buSzPts val="1200"/>
              <a:buChar char="○"/>
            </a:pPr>
            <a:r>
              <a:rPr lang="en" sz="1200"/>
              <a:t>WARNING: Attempting to trace unsupported system call: set_tid_address (218)</a:t>
            </a:r>
            <a:endParaRPr sz="1200"/>
          </a:p>
          <a:p>
            <a:pPr indent="-304800" lvl="1" marL="914400" rtl="0">
              <a:spcBef>
                <a:spcPts val="0"/>
              </a:spcBef>
              <a:spcAft>
                <a:spcPts val="0"/>
              </a:spcAft>
              <a:buSzPts val="1200"/>
              <a:buChar char="○"/>
            </a:pPr>
            <a:r>
              <a:rPr lang="en" sz="1200"/>
              <a:t>WARNING: Attempting to trace unsupported system call: set_robust_list (273)</a:t>
            </a:r>
            <a:endParaRPr sz="1200"/>
          </a:p>
          <a:p>
            <a:pPr indent="-304800" lvl="1" marL="914400" rtl="0">
              <a:spcBef>
                <a:spcPts val="0"/>
              </a:spcBef>
              <a:spcAft>
                <a:spcPts val="0"/>
              </a:spcAft>
              <a:buSzPts val="1200"/>
              <a:buChar char="○"/>
            </a:pPr>
            <a:r>
              <a:rPr lang="en" sz="1200"/>
              <a:t>WARNING: Attempting to trace unsupported system call: futex (202)</a:t>
            </a:r>
            <a:endParaRPr sz="1200"/>
          </a:p>
          <a:p>
            <a:pPr indent="-304800" lvl="1" marL="914400" rtl="0">
              <a:spcBef>
                <a:spcPts val="0"/>
              </a:spcBef>
              <a:spcAft>
                <a:spcPts val="0"/>
              </a:spcAft>
              <a:buSzPts val="1200"/>
              <a:buChar char="○"/>
            </a:pPr>
            <a:r>
              <a:rPr lang="en" sz="1200"/>
              <a:t>WARNING: Attempting to trace unsupported system call: getgroups (115)</a:t>
            </a:r>
            <a:endParaRPr sz="1200"/>
          </a:p>
          <a:p>
            <a:pPr indent="-304800" lvl="1" marL="914400" rtl="0">
              <a:spcBef>
                <a:spcPts val="0"/>
              </a:spcBef>
              <a:spcAft>
                <a:spcPts val="0"/>
              </a:spcAft>
              <a:buSzPts val="1200"/>
              <a:buChar char="○"/>
            </a:pPr>
            <a:r>
              <a:rPr lang="en" sz="1200"/>
              <a:t>WARNING: Attempting to trace unsupported system call: faccessat (269)</a:t>
            </a:r>
            <a:endParaRPr sz="1200"/>
          </a:p>
          <a:p>
            <a:pPr indent="-304800" lvl="1" marL="914400" rtl="0">
              <a:spcBef>
                <a:spcPts val="0"/>
              </a:spcBef>
              <a:spcAft>
                <a:spcPts val="0"/>
              </a:spcAft>
              <a:buSzPts val="1200"/>
              <a:buChar char="○"/>
            </a:pPr>
            <a:r>
              <a:rPr lang="en" sz="1200"/>
              <a:t>WARNING: Attempting to trace unsupported system call: newfstatat (262)</a:t>
            </a:r>
            <a:endParaRPr sz="1200"/>
          </a:p>
          <a:p>
            <a:pPr indent="-304800" lvl="1" marL="914400" rtl="0">
              <a:spcBef>
                <a:spcPts val="0"/>
              </a:spcBef>
              <a:spcAft>
                <a:spcPts val="0"/>
              </a:spcAft>
              <a:buSzPts val="1200"/>
              <a:buChar char="○"/>
            </a:pPr>
            <a:r>
              <a:rPr lang="en" sz="1200"/>
              <a:t>Statfs: These flag are not processed/unknown-&gt;0x20</a:t>
            </a:r>
            <a:endParaRPr sz="1200"/>
          </a:p>
          <a:p>
            <a:pPr indent="-304800" lvl="1" marL="914400" rtl="0">
              <a:spcBef>
                <a:spcPts val="0"/>
              </a:spcBef>
              <a:spcAft>
                <a:spcPts val="0"/>
              </a:spcAft>
              <a:buSzPts val="1200"/>
              <a:buChar char="○"/>
            </a:pPr>
            <a:r>
              <a:rPr lang="en" sz="1200"/>
              <a:t>WARNING: Attempting to trace unsupported system call: fadvise64 (221)</a:t>
            </a:r>
            <a:endParaRPr sz="1200"/>
          </a:p>
          <a:p>
            <a:pPr indent="-304800" lvl="1" marL="914400" rtl="0">
              <a:spcBef>
                <a:spcPts val="0"/>
              </a:spcBef>
              <a:spcAft>
                <a:spcPts val="0"/>
              </a:spcAft>
              <a:buSzPts val="1200"/>
              <a:buChar char="○"/>
            </a:pPr>
            <a:r>
              <a:rPr lang="en" sz="1200"/>
              <a:t>WARNING: Attempting to trace unsupported system call: fsetxattr (190)</a:t>
            </a:r>
            <a:endParaRPr sz="1200"/>
          </a:p>
          <a:p>
            <a:pPr indent="-304800" lvl="1" marL="914400" rtl="0">
              <a:spcBef>
                <a:spcPts val="0"/>
              </a:spcBef>
              <a:spcAft>
                <a:spcPts val="0"/>
              </a:spcAft>
              <a:buSzPts val="1200"/>
              <a:buChar char="○"/>
            </a:pPr>
            <a:r>
              <a:rPr lang="en" sz="1200"/>
              <a:t>WARNING: Attempting to trace unsupported system call: setrlimit (160)</a:t>
            </a:r>
            <a:endParaRPr sz="1200"/>
          </a:p>
        </p:txBody>
      </p:sp>
      <p:sp>
        <p:nvSpPr>
          <p:cNvPr id="3112" name="Shape 31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6" name="Shape 3116"/>
        <p:cNvGrpSpPr/>
        <p:nvPr/>
      </p:nvGrpSpPr>
      <p:grpSpPr>
        <a:xfrm>
          <a:off x="0" y="0"/>
          <a:ext cx="0" cy="0"/>
          <a:chOff x="0" y="0"/>
          <a:chExt cx="0" cy="0"/>
        </a:xfrm>
      </p:grpSpPr>
      <p:sp>
        <p:nvSpPr>
          <p:cNvPr id="3117" name="Shape 3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List of system calls that are warned by fsl-strace</a:t>
            </a:r>
            <a:endParaRPr/>
          </a:p>
        </p:txBody>
      </p:sp>
      <p:sp>
        <p:nvSpPr>
          <p:cNvPr id="3118" name="Shape 31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Strace compilation: continued</a:t>
            </a:r>
            <a:endParaRPr sz="1200"/>
          </a:p>
          <a:p>
            <a:pPr indent="-304800" lvl="1" marL="914400" rtl="0">
              <a:spcBef>
                <a:spcPts val="0"/>
              </a:spcBef>
              <a:spcAft>
                <a:spcPts val="0"/>
              </a:spcAft>
              <a:buSzPts val="1200"/>
              <a:buChar char="○"/>
            </a:pPr>
            <a:r>
              <a:rPr lang="en" sz="1200"/>
              <a:t>WARNING: Attempting to trace unsupported system call: getcwd (79)</a:t>
            </a:r>
            <a:endParaRPr sz="1200"/>
          </a:p>
          <a:p>
            <a:pPr indent="-304800" lvl="1" marL="914400" rtl="0">
              <a:spcBef>
                <a:spcPts val="0"/>
              </a:spcBef>
              <a:spcAft>
                <a:spcPts val="0"/>
              </a:spcAft>
              <a:buSzPts val="1200"/>
              <a:buChar char="○"/>
            </a:pPr>
            <a:r>
              <a:rPr lang="en" sz="1200"/>
              <a:t>WARNING: Attempting to trace unsupported system call: vfork (58)</a:t>
            </a:r>
            <a:endParaRPr sz="1200"/>
          </a:p>
          <a:p>
            <a:pPr indent="-304800" lvl="1" marL="914400" rtl="0">
              <a:spcBef>
                <a:spcPts val="0"/>
              </a:spcBef>
              <a:spcAft>
                <a:spcPts val="0"/>
              </a:spcAft>
              <a:buSzPts val="1200"/>
              <a:buChar char="○"/>
            </a:pPr>
            <a:r>
              <a:rPr lang="en" sz="1200"/>
              <a:t>WARNING: Attempting to trace unsupported system call: getrusage (98)</a:t>
            </a:r>
            <a:endParaRPr sz="1200"/>
          </a:p>
          <a:p>
            <a:pPr indent="-304800" lvl="1" marL="914400" rtl="0">
              <a:spcBef>
                <a:spcPts val="0"/>
              </a:spcBef>
              <a:spcAft>
                <a:spcPts val="0"/>
              </a:spcAft>
              <a:buSzPts val="1200"/>
              <a:buChar char="○"/>
            </a:pPr>
            <a:r>
              <a:rPr lang="en" sz="1200"/>
              <a:t>WARNING: Attempting to trace unsupported system call: sched_getaffinity (204)</a:t>
            </a:r>
            <a:endParaRPr sz="1200"/>
          </a:p>
          <a:p>
            <a:pPr indent="-304800" lvl="1" marL="914400" rtl="0">
              <a:spcBef>
                <a:spcPts val="0"/>
              </a:spcBef>
              <a:spcAft>
                <a:spcPts val="0"/>
              </a:spcAft>
              <a:buSzPts val="1200"/>
              <a:buChar char="○"/>
            </a:pPr>
            <a:r>
              <a:rPr lang="en" sz="1200"/>
              <a:t>WARNING: Attempting to trace unsupported system call: sigaltstack (131)</a:t>
            </a:r>
            <a:endParaRPr sz="1200"/>
          </a:p>
          <a:p>
            <a:pPr indent="-304800" lvl="1" marL="914400" rtl="0">
              <a:spcBef>
                <a:spcPts val="0"/>
              </a:spcBef>
              <a:spcAft>
                <a:spcPts val="0"/>
              </a:spcAft>
              <a:buSzPts val="1200"/>
              <a:buChar char="○"/>
            </a:pPr>
            <a:r>
              <a:rPr lang="en" sz="1200"/>
              <a:t>WARNING: Attempting to trace unsupported system call: fchmodat (268)</a:t>
            </a:r>
            <a:endParaRPr sz="1200"/>
          </a:p>
        </p:txBody>
      </p:sp>
      <p:sp>
        <p:nvSpPr>
          <p:cNvPr id="3119" name="Shape 31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3" name="Shape 3123"/>
        <p:cNvGrpSpPr/>
        <p:nvPr/>
      </p:nvGrpSpPr>
      <p:grpSpPr>
        <a:xfrm>
          <a:off x="0" y="0"/>
          <a:ext cx="0" cy="0"/>
          <a:chOff x="0" y="0"/>
          <a:chExt cx="0" cy="0"/>
        </a:xfrm>
      </p:grpSpPr>
      <p:sp>
        <p:nvSpPr>
          <p:cNvPr id="3124" name="Shape 3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List of system calls that are warned by fsl-strace</a:t>
            </a:r>
            <a:endParaRPr/>
          </a:p>
        </p:txBody>
      </p:sp>
      <p:sp>
        <p:nvSpPr>
          <p:cNvPr id="3125" name="Shape 31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Strace shell script: ./configure</a:t>
            </a:r>
            <a:endParaRPr sz="1200"/>
          </a:p>
          <a:p>
            <a:pPr indent="-304800" lvl="1" marL="914400" rtl="0">
              <a:spcBef>
                <a:spcPts val="0"/>
              </a:spcBef>
              <a:spcAft>
                <a:spcPts val="0"/>
              </a:spcAft>
              <a:buSzPts val="1200"/>
              <a:buChar char="○"/>
            </a:pPr>
            <a:r>
              <a:rPr lang="en" sz="1200"/>
              <a:t>WARNING: Attempting to trace unsupported system call: brk (12)</a:t>
            </a:r>
            <a:endParaRPr sz="1200"/>
          </a:p>
          <a:p>
            <a:pPr indent="-304800" lvl="1" marL="914400" rtl="0">
              <a:spcBef>
                <a:spcPts val="0"/>
              </a:spcBef>
              <a:spcAft>
                <a:spcPts val="0"/>
              </a:spcAft>
              <a:buSzPts val="1200"/>
              <a:buChar char="○"/>
            </a:pPr>
            <a:r>
              <a:rPr lang="en" sz="1200"/>
              <a:t>WARNING: Attempting to trace unsupported system call: mprotect (10)</a:t>
            </a:r>
            <a:endParaRPr sz="1200"/>
          </a:p>
          <a:p>
            <a:pPr indent="-304800" lvl="1" marL="914400" rtl="0">
              <a:spcBef>
                <a:spcPts val="0"/>
              </a:spcBef>
              <a:spcAft>
                <a:spcPts val="0"/>
              </a:spcAft>
              <a:buSzPts val="1200"/>
              <a:buChar char="○"/>
            </a:pPr>
            <a:r>
              <a:rPr lang="en" sz="1200"/>
              <a:t>WARNING: Attempting to trace unsupported system call: arch_prctl (158)</a:t>
            </a:r>
            <a:endParaRPr sz="1200"/>
          </a:p>
          <a:p>
            <a:pPr indent="-304800" lvl="1" marL="914400" rtl="0">
              <a:spcBef>
                <a:spcPts val="0"/>
              </a:spcBef>
              <a:spcAft>
                <a:spcPts val="0"/>
              </a:spcAft>
              <a:buSzPts val="1200"/>
              <a:buChar char="○"/>
            </a:pPr>
            <a:r>
              <a:rPr lang="en" sz="1200"/>
              <a:t>WARNING: Attempting to trace unsupported system call: getpid (39)</a:t>
            </a:r>
            <a:endParaRPr sz="1200"/>
          </a:p>
          <a:p>
            <a:pPr indent="-304800" lvl="1" marL="914400" rtl="0">
              <a:spcBef>
                <a:spcPts val="0"/>
              </a:spcBef>
              <a:spcAft>
                <a:spcPts val="0"/>
              </a:spcAft>
              <a:buSzPts val="1200"/>
              <a:buChar char="○"/>
            </a:pPr>
            <a:r>
              <a:rPr lang="en" sz="1200"/>
              <a:t>WARNING: Attempting to trace unsupported system call: rt_sigaction (13)</a:t>
            </a:r>
            <a:endParaRPr sz="1200"/>
          </a:p>
          <a:p>
            <a:pPr indent="-304800" lvl="1" marL="914400" rtl="0">
              <a:spcBef>
                <a:spcPts val="0"/>
              </a:spcBef>
              <a:spcAft>
                <a:spcPts val="0"/>
              </a:spcAft>
              <a:buSzPts val="1200"/>
              <a:buChar char="○"/>
            </a:pPr>
            <a:r>
              <a:rPr lang="en" sz="1200"/>
              <a:t>WARNING: Attempting to trace unsupported system call: geteuid (107)</a:t>
            </a:r>
            <a:endParaRPr sz="1200"/>
          </a:p>
          <a:p>
            <a:pPr indent="-304800" lvl="1" marL="914400" rtl="0">
              <a:spcBef>
                <a:spcPts val="0"/>
              </a:spcBef>
              <a:spcAft>
                <a:spcPts val="0"/>
              </a:spcAft>
              <a:buSzPts val="1200"/>
              <a:buChar char="○"/>
            </a:pPr>
            <a:r>
              <a:rPr lang="en" sz="1200"/>
              <a:t>WARNING: Attempting to trace unsupported system call: getppid (110)</a:t>
            </a:r>
            <a:endParaRPr sz="1200"/>
          </a:p>
          <a:p>
            <a:pPr indent="-304800" lvl="1" marL="914400" rtl="0">
              <a:spcBef>
                <a:spcPts val="0"/>
              </a:spcBef>
              <a:spcAft>
                <a:spcPts val="0"/>
              </a:spcAft>
              <a:buSzPts val="1200"/>
              <a:buChar char="○"/>
            </a:pPr>
            <a:r>
              <a:rPr lang="en" sz="1200"/>
              <a:t>Clone: These flags are not processed/unknown-&gt;0x11</a:t>
            </a:r>
            <a:endParaRPr sz="1200"/>
          </a:p>
          <a:p>
            <a:pPr indent="-304800" lvl="1" marL="914400" rtl="0">
              <a:spcBef>
                <a:spcPts val="0"/>
              </a:spcBef>
              <a:spcAft>
                <a:spcPts val="0"/>
              </a:spcAft>
              <a:buSzPts val="1200"/>
              <a:buChar char="○"/>
            </a:pPr>
            <a:r>
              <a:rPr lang="en" sz="1200"/>
              <a:t>Clone: Parent thread ID is set as NULL!!</a:t>
            </a:r>
            <a:endParaRPr sz="1200"/>
          </a:p>
          <a:p>
            <a:pPr indent="-304800" lvl="1" marL="914400" rtl="0">
              <a:spcBef>
                <a:spcPts val="0"/>
              </a:spcBef>
              <a:spcAft>
                <a:spcPts val="0"/>
              </a:spcAft>
              <a:buSzPts val="1200"/>
              <a:buChar char="○"/>
            </a:pPr>
            <a:r>
              <a:rPr lang="en" sz="1200"/>
              <a:t>WARNING: Attempting to trace unsupported system call: rt_sigreturn (15)</a:t>
            </a:r>
            <a:endParaRPr sz="1200"/>
          </a:p>
          <a:p>
            <a:pPr indent="-304800" lvl="1" marL="914400" rtl="0">
              <a:spcBef>
                <a:spcPts val="0"/>
              </a:spcBef>
              <a:spcAft>
                <a:spcPts val="0"/>
              </a:spcAft>
              <a:buSzPts val="1200"/>
              <a:buChar char="○"/>
            </a:pPr>
            <a:r>
              <a:rPr lang="en" sz="1200"/>
              <a:t>WARNING: Attempting to trace unsupported system call: wait4 (61)</a:t>
            </a:r>
            <a:endParaRPr sz="1200"/>
          </a:p>
          <a:p>
            <a:pPr indent="-304800" lvl="1" marL="914400" rtl="0">
              <a:spcBef>
                <a:spcPts val="0"/>
              </a:spcBef>
              <a:spcAft>
                <a:spcPts val="0"/>
              </a:spcAft>
              <a:buSzPts val="1200"/>
              <a:buChar char="○"/>
            </a:pPr>
            <a:r>
              <a:rPr lang="en" sz="1200"/>
              <a:t>WARNING: Attempting to trace unsupported system call: set_tid_address (218)</a:t>
            </a:r>
            <a:endParaRPr sz="1200"/>
          </a:p>
          <a:p>
            <a:pPr indent="-304800" lvl="1" marL="914400" rtl="0">
              <a:spcBef>
                <a:spcPts val="0"/>
              </a:spcBef>
              <a:spcAft>
                <a:spcPts val="0"/>
              </a:spcAft>
              <a:buSzPts val="1200"/>
              <a:buChar char="○"/>
            </a:pPr>
            <a:r>
              <a:rPr lang="en" sz="1200"/>
              <a:t>WARNING: Attempting to trace unsupported system call: set_robust_list (273)</a:t>
            </a:r>
            <a:endParaRPr sz="1200"/>
          </a:p>
          <a:p>
            <a:pPr indent="-304800" lvl="1" marL="914400" rtl="0">
              <a:spcBef>
                <a:spcPts val="0"/>
              </a:spcBef>
              <a:spcAft>
                <a:spcPts val="0"/>
              </a:spcAft>
              <a:buSzPts val="1200"/>
              <a:buChar char="○"/>
            </a:pPr>
            <a:r>
              <a:rPr lang="en" sz="1200"/>
              <a:t>WARNING: Attempting to trace unsupported system call: futex (202)</a:t>
            </a:r>
            <a:endParaRPr sz="1200"/>
          </a:p>
        </p:txBody>
      </p:sp>
      <p:sp>
        <p:nvSpPr>
          <p:cNvPr id="3126" name="Shape 31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0" name="Shape 3130"/>
        <p:cNvGrpSpPr/>
        <p:nvPr/>
      </p:nvGrpSpPr>
      <p:grpSpPr>
        <a:xfrm>
          <a:off x="0" y="0"/>
          <a:ext cx="0" cy="0"/>
          <a:chOff x="0" y="0"/>
          <a:chExt cx="0" cy="0"/>
        </a:xfrm>
      </p:grpSpPr>
      <p:sp>
        <p:nvSpPr>
          <p:cNvPr id="3131" name="Shape 3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List of system calls that are warned by fsl-strace</a:t>
            </a:r>
            <a:endParaRPr/>
          </a:p>
        </p:txBody>
      </p:sp>
      <p:sp>
        <p:nvSpPr>
          <p:cNvPr id="3132" name="Shape 31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Strace shell script: ./configure</a:t>
            </a:r>
            <a:endParaRPr sz="1200"/>
          </a:p>
          <a:p>
            <a:pPr indent="-304800" lvl="1" marL="914400" rtl="0">
              <a:spcBef>
                <a:spcPts val="0"/>
              </a:spcBef>
              <a:spcAft>
                <a:spcPts val="0"/>
              </a:spcAft>
              <a:buSzPts val="1200"/>
              <a:buChar char="○"/>
            </a:pPr>
            <a:r>
              <a:rPr lang="en" sz="1200"/>
              <a:t>WARNING: Attempting to trace unsupported system call: rt_sigprocmask (14)</a:t>
            </a:r>
            <a:endParaRPr sz="1200"/>
          </a:p>
          <a:p>
            <a:pPr indent="-304800" lvl="1" marL="914400" rtl="0">
              <a:spcBef>
                <a:spcPts val="0"/>
              </a:spcBef>
              <a:spcAft>
                <a:spcPts val="0"/>
              </a:spcAft>
              <a:buSzPts val="1200"/>
              <a:buChar char="○"/>
            </a:pPr>
            <a:r>
              <a:rPr lang="en" sz="1200"/>
              <a:t>WARNING: Attempting to trace unsupported system call: getrlimit (97)</a:t>
            </a:r>
            <a:endParaRPr sz="1200"/>
          </a:p>
          <a:p>
            <a:pPr indent="-304800" lvl="1" marL="914400" rtl="0">
              <a:spcBef>
                <a:spcPts val="0"/>
              </a:spcBef>
              <a:spcAft>
                <a:spcPts val="0"/>
              </a:spcAft>
              <a:buSzPts val="1200"/>
              <a:buChar char="○"/>
            </a:pPr>
            <a:r>
              <a:rPr lang="en" sz="1200"/>
              <a:t>WARNING: Attempting to trace unsupported system call: getuid (102)</a:t>
            </a:r>
            <a:endParaRPr sz="1200"/>
          </a:p>
          <a:p>
            <a:pPr indent="-304800" lvl="1" marL="914400" rtl="0">
              <a:spcBef>
                <a:spcPts val="0"/>
              </a:spcBef>
              <a:spcAft>
                <a:spcPts val="0"/>
              </a:spcAft>
              <a:buSzPts val="1200"/>
              <a:buChar char="○"/>
            </a:pPr>
            <a:r>
              <a:rPr lang="en" sz="1200"/>
              <a:t>WARNING: Attempting to trace unsupported system call: getgid (104)</a:t>
            </a:r>
            <a:endParaRPr sz="1200"/>
          </a:p>
          <a:p>
            <a:pPr indent="-304800" lvl="1" marL="914400" rtl="0">
              <a:spcBef>
                <a:spcPts val="0"/>
              </a:spcBef>
              <a:spcAft>
                <a:spcPts val="0"/>
              </a:spcAft>
              <a:buSzPts val="1200"/>
              <a:buChar char="○"/>
            </a:pPr>
            <a:r>
              <a:rPr lang="en" sz="1200"/>
              <a:t>WARNING: Attempting to trace unsupported system call: getegid (108)</a:t>
            </a:r>
            <a:endParaRPr sz="1200"/>
          </a:p>
          <a:p>
            <a:pPr indent="-304800" lvl="1" marL="914400" rtl="0">
              <a:spcBef>
                <a:spcPts val="0"/>
              </a:spcBef>
              <a:spcAft>
                <a:spcPts val="0"/>
              </a:spcAft>
              <a:buSzPts val="1200"/>
              <a:buChar char="○"/>
            </a:pPr>
            <a:r>
              <a:rPr lang="en" sz="1200"/>
              <a:t>WARNING: Attempting to trace unsupported system call: getgroups (115)</a:t>
            </a:r>
            <a:endParaRPr sz="1200"/>
          </a:p>
          <a:p>
            <a:pPr indent="-304800" lvl="1" marL="914400" rtl="0">
              <a:spcBef>
                <a:spcPts val="0"/>
              </a:spcBef>
              <a:spcAft>
                <a:spcPts val="0"/>
              </a:spcAft>
              <a:buSzPts val="1200"/>
              <a:buChar char="○"/>
            </a:pPr>
            <a:r>
              <a:rPr lang="en" sz="1200"/>
              <a:t>WARNING: Attempting to trace unsupported system call: faccessat (269)</a:t>
            </a:r>
            <a:endParaRPr sz="1200"/>
          </a:p>
          <a:p>
            <a:pPr indent="-304800" lvl="1" marL="914400" rtl="0">
              <a:spcBef>
                <a:spcPts val="0"/>
              </a:spcBef>
              <a:spcAft>
                <a:spcPts val="0"/>
              </a:spcAft>
              <a:buSzPts val="1200"/>
              <a:buChar char="○"/>
            </a:pPr>
            <a:r>
              <a:rPr lang="en" sz="1200"/>
              <a:t>WARNING: Attempting to trace unsupported system call: uname (63)</a:t>
            </a:r>
            <a:endParaRPr sz="1200"/>
          </a:p>
          <a:p>
            <a:pPr indent="-304800" lvl="1" marL="914400" rtl="0">
              <a:spcBef>
                <a:spcPts val="0"/>
              </a:spcBef>
              <a:spcAft>
                <a:spcPts val="0"/>
              </a:spcAft>
              <a:buSzPts val="1200"/>
              <a:buChar char="○"/>
            </a:pPr>
            <a:r>
              <a:rPr lang="en" sz="1200"/>
              <a:t>WARNING: Attempting to trace unsupported system call: getpgrp (111)</a:t>
            </a:r>
            <a:endParaRPr sz="1200"/>
          </a:p>
          <a:p>
            <a:pPr indent="-304800" lvl="1" marL="914400" rtl="0">
              <a:spcBef>
                <a:spcPts val="0"/>
              </a:spcBef>
              <a:spcAft>
                <a:spcPts val="0"/>
              </a:spcAft>
              <a:buSzPts val="1200"/>
              <a:buChar char="○"/>
            </a:pPr>
            <a:r>
              <a:rPr lang="en" sz="1200"/>
              <a:t>WARNING: Attempting to trace unsupported system call: newfstatat (262)</a:t>
            </a:r>
            <a:endParaRPr sz="1200"/>
          </a:p>
          <a:p>
            <a:pPr indent="-304800" lvl="1" marL="914400" rtl="0">
              <a:spcBef>
                <a:spcPts val="0"/>
              </a:spcBef>
              <a:spcAft>
                <a:spcPts val="0"/>
              </a:spcAft>
              <a:buSzPts val="1200"/>
              <a:buChar char="○"/>
            </a:pPr>
            <a:r>
              <a:rPr lang="en" sz="1200"/>
              <a:t>WARNING: Attempting to trace unsupported system call: umask (95)</a:t>
            </a:r>
            <a:endParaRPr sz="1200"/>
          </a:p>
          <a:p>
            <a:pPr indent="-304800" lvl="1" marL="914400" rtl="0">
              <a:spcBef>
                <a:spcPts val="0"/>
              </a:spcBef>
              <a:spcAft>
                <a:spcPts val="0"/>
              </a:spcAft>
              <a:buSzPts val="1200"/>
              <a:buChar char="○"/>
            </a:pPr>
            <a:r>
              <a:rPr lang="en" sz="1200"/>
              <a:t>Statfs: These flag are not processed/unknown-&gt;0x20</a:t>
            </a:r>
            <a:endParaRPr sz="1200"/>
          </a:p>
        </p:txBody>
      </p:sp>
      <p:sp>
        <p:nvSpPr>
          <p:cNvPr id="3133" name="Shape 31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7" name="Shape 3137"/>
        <p:cNvGrpSpPr/>
        <p:nvPr/>
      </p:nvGrpSpPr>
      <p:grpSpPr>
        <a:xfrm>
          <a:off x="0" y="0"/>
          <a:ext cx="0" cy="0"/>
          <a:chOff x="0" y="0"/>
          <a:chExt cx="0" cy="0"/>
        </a:xfrm>
      </p:grpSpPr>
      <p:sp>
        <p:nvSpPr>
          <p:cNvPr id="3138" name="Shape 3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List of system calls that are warned by fsl-strace</a:t>
            </a:r>
            <a:endParaRPr/>
          </a:p>
        </p:txBody>
      </p:sp>
      <p:sp>
        <p:nvSpPr>
          <p:cNvPr id="3139" name="Shape 31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Strace shell script: ./configure</a:t>
            </a:r>
            <a:endParaRPr sz="1200"/>
          </a:p>
          <a:p>
            <a:pPr indent="-304800" lvl="1" marL="914400" rtl="0">
              <a:spcBef>
                <a:spcPts val="0"/>
              </a:spcBef>
              <a:spcAft>
                <a:spcPts val="0"/>
              </a:spcAft>
              <a:buSzPts val="1200"/>
              <a:buChar char="○"/>
            </a:pPr>
            <a:r>
              <a:rPr lang="en" sz="1200"/>
              <a:t>WARNING: Attempting to trace unsupported system call: fadvise64 (221)</a:t>
            </a:r>
            <a:endParaRPr sz="1200"/>
          </a:p>
          <a:p>
            <a:pPr indent="-304800" lvl="1" marL="914400" rtl="0">
              <a:spcBef>
                <a:spcPts val="0"/>
              </a:spcBef>
              <a:spcAft>
                <a:spcPts val="0"/>
              </a:spcAft>
              <a:buSzPts val="1200"/>
              <a:buChar char="○"/>
            </a:pPr>
            <a:r>
              <a:rPr lang="en" sz="1200"/>
              <a:t>WARNING: Attempting to trace unsupported system call: fsetxattr (190)</a:t>
            </a:r>
            <a:endParaRPr sz="1200"/>
          </a:p>
          <a:p>
            <a:pPr indent="-304800" lvl="1" marL="914400" rtl="0">
              <a:spcBef>
                <a:spcPts val="0"/>
              </a:spcBef>
              <a:spcAft>
                <a:spcPts val="0"/>
              </a:spcAft>
              <a:buSzPts val="1200"/>
              <a:buChar char="○"/>
            </a:pPr>
            <a:r>
              <a:rPr lang="en" sz="1200"/>
              <a:t>WARNING: Attempting to trace unsupported system call: setrlimit (160)</a:t>
            </a:r>
            <a:endParaRPr sz="1200"/>
          </a:p>
          <a:p>
            <a:pPr indent="-304800" lvl="1" marL="914400" rtl="0">
              <a:spcBef>
                <a:spcPts val="0"/>
              </a:spcBef>
              <a:spcAft>
                <a:spcPts val="0"/>
              </a:spcAft>
              <a:buSzPts val="1200"/>
              <a:buChar char="○"/>
            </a:pPr>
            <a:r>
              <a:rPr lang="en" sz="1200"/>
              <a:t>WARNING: Attempting to trace unsupported system call: getcwd (79)</a:t>
            </a:r>
            <a:endParaRPr sz="1200"/>
          </a:p>
          <a:p>
            <a:pPr indent="-304800" lvl="1" marL="914400" rtl="0">
              <a:spcBef>
                <a:spcPts val="0"/>
              </a:spcBef>
              <a:spcAft>
                <a:spcPts val="0"/>
              </a:spcAft>
              <a:buSzPts val="1200"/>
              <a:buChar char="○"/>
            </a:pPr>
            <a:r>
              <a:rPr lang="en" sz="1200"/>
              <a:t>WARNING: Attempting to trace unsupported system call: vfork (58)</a:t>
            </a:r>
            <a:endParaRPr sz="1200"/>
          </a:p>
          <a:p>
            <a:pPr indent="-304800" lvl="1" marL="914400" rtl="0">
              <a:spcBef>
                <a:spcPts val="0"/>
              </a:spcBef>
              <a:spcAft>
                <a:spcPts val="0"/>
              </a:spcAft>
              <a:buSzPts val="1200"/>
              <a:buChar char="○"/>
            </a:pPr>
            <a:r>
              <a:rPr lang="en" sz="1200"/>
              <a:t>WARNING: Attempting to trace unsupported system call: nanosleep (35)</a:t>
            </a:r>
            <a:endParaRPr sz="1200"/>
          </a:p>
          <a:p>
            <a:pPr indent="-304800" lvl="1" marL="914400" rtl="0">
              <a:spcBef>
                <a:spcPts val="0"/>
              </a:spcBef>
              <a:spcAft>
                <a:spcPts val="0"/>
              </a:spcAft>
              <a:buSzPts val="1200"/>
              <a:buChar char="○"/>
            </a:pPr>
            <a:r>
              <a:rPr lang="en" sz="1200"/>
              <a:t>WARNING: Attempting to trace unsupported system call: getrusage (98)</a:t>
            </a:r>
            <a:endParaRPr sz="1200"/>
          </a:p>
          <a:p>
            <a:pPr indent="-304800" lvl="1" marL="914400" rtl="0">
              <a:spcBef>
                <a:spcPts val="0"/>
              </a:spcBef>
              <a:spcAft>
                <a:spcPts val="0"/>
              </a:spcAft>
              <a:buSzPts val="1200"/>
              <a:buChar char="○"/>
            </a:pPr>
            <a:r>
              <a:rPr lang="en" sz="1200"/>
              <a:t>WARNING: Attempting to trace unsupported system call: sched_getaffinity (204)</a:t>
            </a:r>
            <a:endParaRPr sz="1200"/>
          </a:p>
          <a:p>
            <a:pPr indent="-304800" lvl="1" marL="914400" rtl="0">
              <a:spcBef>
                <a:spcPts val="0"/>
              </a:spcBef>
              <a:spcAft>
                <a:spcPts val="0"/>
              </a:spcAft>
              <a:buSzPts val="1200"/>
              <a:buChar char="○"/>
            </a:pPr>
            <a:r>
              <a:rPr lang="en" sz="1200"/>
              <a:t>WARNING: Attempting to trace unsupported system call: sigaltstack (131)</a:t>
            </a:r>
            <a:endParaRPr sz="1200"/>
          </a:p>
          <a:p>
            <a:pPr indent="-304800" lvl="1" marL="914400" rtl="0">
              <a:spcBef>
                <a:spcPts val="0"/>
              </a:spcBef>
              <a:spcAft>
                <a:spcPts val="0"/>
              </a:spcAft>
              <a:buSzPts val="1200"/>
              <a:buChar char="○"/>
            </a:pPr>
            <a:r>
              <a:rPr lang="en" sz="1200"/>
              <a:t>WARNING: Attempting to trace unsupported system call: fchmodat (268)</a:t>
            </a:r>
            <a:endParaRPr sz="1200"/>
          </a:p>
        </p:txBody>
      </p:sp>
      <p:sp>
        <p:nvSpPr>
          <p:cNvPr id="3140" name="Shape 31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4" name="Shape 3144"/>
        <p:cNvGrpSpPr/>
        <p:nvPr/>
      </p:nvGrpSpPr>
      <p:grpSpPr>
        <a:xfrm>
          <a:off x="0" y="0"/>
          <a:ext cx="0" cy="0"/>
          <a:chOff x="0" y="0"/>
          <a:chExt cx="0" cy="0"/>
        </a:xfrm>
      </p:grpSpPr>
      <p:sp>
        <p:nvSpPr>
          <p:cNvPr id="3145" name="Shape 3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vfork</a:t>
            </a:r>
            <a:endParaRPr/>
          </a:p>
        </p:txBody>
      </p:sp>
      <p:sp>
        <p:nvSpPr>
          <p:cNvPr id="3146" name="Shape 31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Implemented vfork in library</a:t>
            </a:r>
            <a:endParaRPr/>
          </a:p>
          <a:p>
            <a:pPr indent="-342900" lvl="0" marL="457200" rtl="0">
              <a:spcBef>
                <a:spcPts val="0"/>
              </a:spcBef>
              <a:spcAft>
                <a:spcPts val="0"/>
              </a:spcAft>
              <a:buSzPts val="1800"/>
              <a:buChar char="●"/>
            </a:pPr>
            <a:r>
              <a:rPr lang="en"/>
              <a:t>Vfork is in the table as ‘vfork’ followed by three tab characters </a:t>
            </a:r>
            <a:endParaRPr/>
          </a:p>
          <a:p>
            <a:pPr indent="-342900" lvl="1" marL="914400" rtl="0">
              <a:spcBef>
                <a:spcPts val="0"/>
              </a:spcBef>
              <a:spcAft>
                <a:spcPts val="0"/>
              </a:spcAft>
              <a:buSzPts val="1800"/>
              <a:buChar char="○"/>
            </a:pPr>
            <a:r>
              <a:rPr lang="en" sz="1800"/>
              <a:t>no field name, nullable/not nullable, type since vfork has no specific fields</a:t>
            </a:r>
            <a:endParaRPr sz="1800"/>
          </a:p>
          <a:p>
            <a:pPr indent="-342900" lvl="1" marL="914400" rtl="0">
              <a:spcBef>
                <a:spcPts val="0"/>
              </a:spcBef>
              <a:spcAft>
                <a:spcPts val="0"/>
              </a:spcAft>
              <a:buSzPts val="1800"/>
              <a:buChar char="○"/>
            </a:pPr>
            <a:r>
              <a:rPr lang="en" sz="1800"/>
              <a:t>It must be in the table to generate an xml file for vfork, so it must be in the table in order to trace it</a:t>
            </a:r>
            <a:endParaRPr sz="1800"/>
          </a:p>
          <a:p>
            <a:pPr indent="-342900" lvl="0" marL="457200" rtl="0">
              <a:spcBef>
                <a:spcPts val="0"/>
              </a:spcBef>
              <a:spcAft>
                <a:spcPts val="0"/>
              </a:spcAft>
              <a:buSzPts val="1800"/>
              <a:buChar char="●"/>
            </a:pPr>
            <a:r>
              <a:rPr lang="en"/>
              <a:t>Was getting a warning message printed by the library “attempting to setNull to a non-nullable field”</a:t>
            </a:r>
            <a:endParaRPr/>
          </a:p>
          <a:p>
            <a:pPr indent="-342900" lvl="1" marL="914400" rtl="0">
              <a:spcBef>
                <a:spcPts val="0"/>
              </a:spcBef>
              <a:spcAft>
                <a:spcPts val="0"/>
              </a:spcAft>
              <a:buSzPts val="1800"/>
              <a:buChar char="○"/>
            </a:pPr>
            <a:r>
              <a:rPr lang="en" sz="1800"/>
              <a:t>Disabled the warning message if the field_name is an empty string</a:t>
            </a:r>
            <a:endParaRPr sz="1800"/>
          </a:p>
          <a:p>
            <a:pPr indent="-342900" lvl="0" marL="457200" rtl="0">
              <a:spcBef>
                <a:spcPts val="0"/>
              </a:spcBef>
              <a:spcAft>
                <a:spcPts val="0"/>
              </a:spcAft>
              <a:buSzPts val="1800"/>
              <a:buChar char="●"/>
            </a:pPr>
            <a:r>
              <a:rPr lang="en"/>
              <a:t>Implemented in the replayer a non-replayable call</a:t>
            </a:r>
            <a:endParaRPr/>
          </a:p>
          <a:p>
            <a:pPr indent="-342900" lvl="1" marL="914400" rtl="0">
              <a:spcBef>
                <a:spcPts val="0"/>
              </a:spcBef>
              <a:spcAft>
                <a:spcPts val="0"/>
              </a:spcAft>
              <a:buSzPts val="1800"/>
              <a:buChar char="○"/>
            </a:pPr>
            <a:r>
              <a:rPr lang="en" sz="1800"/>
              <a:t>Would need the FD Manager code to complete the implementation</a:t>
            </a:r>
            <a:endParaRPr sz="1800"/>
          </a:p>
        </p:txBody>
      </p:sp>
      <p:sp>
        <p:nvSpPr>
          <p:cNvPr id="3147" name="Shape 31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Shape 3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12/31/2015 Update</a:t>
            </a:r>
            <a:endParaRPr/>
          </a:p>
        </p:txBody>
      </p:sp>
      <p:sp>
        <p:nvSpPr>
          <p:cNvPr id="365" name="Shape 3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a:t>
            </a:r>
            <a:endParaRPr/>
          </a:p>
          <a:p>
            <a:pPr indent="-342900" lvl="0" marL="457200" rtl="0">
              <a:spcBef>
                <a:spcPts val="1600"/>
              </a:spcBef>
              <a:spcAft>
                <a:spcPts val="0"/>
              </a:spcAft>
              <a:buSzPts val="1800"/>
              <a:buChar char="●"/>
            </a:pPr>
            <a:r>
              <a:rPr lang="en"/>
              <a:t>Add a function to OpenSystemCallModule that reconstructs mode argument from mode fields (ex. mode_R_user) in DS. </a:t>
            </a:r>
            <a:endParaRPr/>
          </a:p>
          <a:p>
            <a:pPr indent="-342900" lvl="0" marL="457200" rtl="0">
              <a:spcBef>
                <a:spcPts val="0"/>
              </a:spcBef>
              <a:spcAft>
                <a:spcPts val="0"/>
              </a:spcAft>
              <a:buSzPts val="1800"/>
              <a:buChar char="●"/>
            </a:pPr>
            <a:r>
              <a:rPr lang="en"/>
              <a:t>Modify replayer to always execute open system call with three arguments.</a:t>
            </a:r>
            <a:endParaRPr/>
          </a:p>
          <a:p>
            <a:pPr indent="-342900" lvl="0" marL="457200" rtl="0">
              <a:spcBef>
                <a:spcPts val="0"/>
              </a:spcBef>
              <a:spcAft>
                <a:spcPts val="0"/>
              </a:spcAft>
              <a:buSzPts val="1800"/>
              <a:buChar char="●"/>
            </a:pPr>
            <a:r>
              <a:rPr lang="en"/>
              <a:t>Note: mode will be ignored if O_CREAT or O_TMPFILE flags are not set. </a:t>
            </a:r>
            <a:endParaRPr/>
          </a:p>
          <a:p>
            <a:pPr indent="-342900" lvl="0" marL="457200" rtl="0">
              <a:spcBef>
                <a:spcPts val="0"/>
              </a:spcBef>
              <a:spcAft>
                <a:spcPts val="0"/>
              </a:spcAft>
              <a:buSzPts val="1800"/>
              <a:buChar char="●"/>
            </a:pPr>
            <a:r>
              <a:rPr lang="en"/>
              <a:t>Test the replayer to make sure that it does create a file if O_CREAT is given.</a:t>
            </a:r>
            <a:endParaRPr/>
          </a:p>
        </p:txBody>
      </p:sp>
      <p:sp>
        <p:nvSpPr>
          <p:cNvPr id="366" name="Shape 3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1" name="Shape 3151"/>
        <p:cNvGrpSpPr/>
        <p:nvPr/>
      </p:nvGrpSpPr>
      <p:grpSpPr>
        <a:xfrm>
          <a:off x="0" y="0"/>
          <a:ext cx="0" cy="0"/>
          <a:chOff x="0" y="0"/>
          <a:chExt cx="0" cy="0"/>
        </a:xfrm>
      </p:grpSpPr>
      <p:sp>
        <p:nvSpPr>
          <p:cNvPr id="3152" name="Shape 31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SystemCallTraceReplayLogger Class - I</a:t>
            </a:r>
            <a:endParaRPr/>
          </a:p>
        </p:txBody>
      </p:sp>
      <p:sp>
        <p:nvSpPr>
          <p:cNvPr id="3153" name="Shape 3153"/>
          <p:cNvSpPr txBox="1"/>
          <p:nvPr>
            <p:ph idx="1" type="body"/>
          </p:nvPr>
        </p:nvSpPr>
        <p:spPr>
          <a:xfrm>
            <a:off x="311700" y="1152475"/>
            <a:ext cx="8520600" cy="3792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Completed the implementation of Logger class.</a:t>
            </a:r>
            <a:br>
              <a:rPr lang="en"/>
            </a:br>
            <a:endParaRPr/>
          </a:p>
          <a:p>
            <a:pPr indent="-342900" lvl="0" marL="457200" rtl="0">
              <a:spcBef>
                <a:spcPts val="0"/>
              </a:spcBef>
              <a:spcAft>
                <a:spcPts val="0"/>
              </a:spcAft>
              <a:buSzPts val="1800"/>
              <a:buChar char="●"/>
            </a:pPr>
            <a:r>
              <a:rPr lang="en"/>
              <a:t>Modified the log file to always open in append mode.</a:t>
            </a:r>
            <a:br>
              <a:rPr lang="en"/>
            </a:br>
            <a:endParaRPr/>
          </a:p>
          <a:p>
            <a:pPr indent="-342900" lvl="0" marL="457200" rtl="0">
              <a:spcBef>
                <a:spcPts val="0"/>
              </a:spcBef>
              <a:spcAft>
                <a:spcPts val="0"/>
              </a:spcAft>
              <a:buSzPts val="1800"/>
              <a:buChar char="●"/>
            </a:pPr>
            <a:r>
              <a:rPr lang="en"/>
              <a:t>Removed the macros previously used to print the log messages.</a:t>
            </a:r>
            <a:br>
              <a:rPr lang="en"/>
            </a:br>
            <a:endParaRPr/>
          </a:p>
          <a:p>
            <a:pPr indent="-342900" lvl="0" marL="457200" rtl="0">
              <a:spcBef>
                <a:spcPts val="0"/>
              </a:spcBef>
              <a:spcAft>
                <a:spcPts val="0"/>
              </a:spcAft>
              <a:buSzPts val="1800"/>
              <a:buChar char="●"/>
            </a:pPr>
            <a:r>
              <a:rPr lang="en"/>
              <a:t>Created different function for info, error, warn and debug messages.</a:t>
            </a:r>
            <a:br>
              <a:rPr lang="en"/>
            </a:br>
            <a:endParaRPr/>
          </a:p>
          <a:p>
            <a:pPr indent="-342900" lvl="0" marL="457200" rtl="0">
              <a:spcBef>
                <a:spcPts val="0"/>
              </a:spcBef>
              <a:spcAft>
                <a:spcPts val="0"/>
              </a:spcAft>
              <a:buSzPts val="1800"/>
              <a:buChar char="●"/>
            </a:pPr>
            <a:r>
              <a:rPr lang="en"/>
              <a:t>Each function can now take variable number of arguments. For ex:</a:t>
            </a:r>
            <a:endParaRPr/>
          </a:p>
          <a:p>
            <a:pPr indent="-317500" lvl="1" marL="914400" rtl="0">
              <a:spcBef>
                <a:spcPts val="0"/>
              </a:spcBef>
              <a:spcAft>
                <a:spcPts val="0"/>
              </a:spcAft>
              <a:buSzPts val="1400"/>
              <a:buChar char="○"/>
            </a:pPr>
            <a:r>
              <a:rPr lang="en"/>
              <a:t>template&lt;typename...Args&gt;</a:t>
            </a:r>
            <a:endParaRPr/>
          </a:p>
          <a:p>
            <a:pPr indent="-317500" lvl="1" marL="914400" rtl="0">
              <a:spcBef>
                <a:spcPts val="0"/>
              </a:spcBef>
              <a:spcAft>
                <a:spcPts val="0"/>
              </a:spcAft>
              <a:buSzPts val="1400"/>
              <a:buChar char="○"/>
            </a:pPr>
            <a:r>
              <a:rPr lang="en"/>
              <a:t>Void info(Args&amp;&amp;...args)</a:t>
            </a:r>
            <a:br>
              <a:rPr lang="en"/>
            </a:br>
            <a:endParaRPr/>
          </a:p>
        </p:txBody>
      </p:sp>
      <p:sp>
        <p:nvSpPr>
          <p:cNvPr id="3154" name="Shape 31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8" name="Shape 3158"/>
        <p:cNvGrpSpPr/>
        <p:nvPr/>
      </p:nvGrpSpPr>
      <p:grpSpPr>
        <a:xfrm>
          <a:off x="0" y="0"/>
          <a:ext cx="0" cy="0"/>
          <a:chOff x="0" y="0"/>
          <a:chExt cx="0" cy="0"/>
        </a:xfrm>
      </p:grpSpPr>
      <p:sp>
        <p:nvSpPr>
          <p:cNvPr id="3159" name="Shape 3159"/>
          <p:cNvSpPr txBox="1"/>
          <p:nvPr>
            <p:ph type="title"/>
          </p:nvPr>
        </p:nvSpPr>
        <p:spPr>
          <a:xfrm>
            <a:off x="242200" y="1967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SystemCallTraceReplayLogger Class II</a:t>
            </a:r>
            <a:endParaRPr/>
          </a:p>
          <a:p>
            <a:pPr indent="0" lvl="0" marL="0">
              <a:spcBef>
                <a:spcPts val="0"/>
              </a:spcBef>
              <a:spcAft>
                <a:spcPts val="0"/>
              </a:spcAft>
              <a:buNone/>
            </a:pPr>
            <a:r>
              <a:t/>
            </a:r>
            <a:endParaRPr/>
          </a:p>
        </p:txBody>
      </p:sp>
      <p:sp>
        <p:nvSpPr>
          <p:cNvPr id="3160" name="Shape 31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11-02 at 2.02.10 PM.png" id="3161" name="Shape 3161"/>
          <p:cNvPicPr preferRelativeResize="0"/>
          <p:nvPr/>
        </p:nvPicPr>
        <p:blipFill>
          <a:blip r:embed="rId3">
            <a:alphaModFix/>
          </a:blip>
          <a:stretch>
            <a:fillRect/>
          </a:stretch>
        </p:blipFill>
        <p:spPr>
          <a:xfrm>
            <a:off x="1052525" y="968675"/>
            <a:ext cx="5262650" cy="3999225"/>
          </a:xfrm>
          <a:prstGeom prst="rect">
            <a:avLst/>
          </a:prstGeom>
          <a:noFill/>
          <a:ln>
            <a:noFill/>
          </a:ln>
        </p:spPr>
      </p:pic>
    </p:spTree>
  </p:cSld>
  <p:clrMapOvr>
    <a:masterClrMapping/>
  </p:clrMapOvr>
</p:sld>
</file>

<file path=ppt/slides/slide4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5" name="Shape 3165"/>
        <p:cNvGrpSpPr/>
        <p:nvPr/>
      </p:nvGrpSpPr>
      <p:grpSpPr>
        <a:xfrm>
          <a:off x="0" y="0"/>
          <a:ext cx="0" cy="0"/>
          <a:chOff x="0" y="0"/>
          <a:chExt cx="0" cy="0"/>
        </a:xfrm>
      </p:grpSpPr>
      <p:sp>
        <p:nvSpPr>
          <p:cNvPr id="3166" name="Shape 31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SystemCallTraceReplayLogger Class III</a:t>
            </a:r>
            <a:endParaRPr/>
          </a:p>
        </p:txBody>
      </p:sp>
      <p:sp>
        <p:nvSpPr>
          <p:cNvPr id="3167" name="Shape 3167"/>
          <p:cNvSpPr txBox="1"/>
          <p:nvPr>
            <p:ph idx="1" type="body"/>
          </p:nvPr>
        </p:nvSpPr>
        <p:spPr>
          <a:xfrm>
            <a:off x="311700" y="1152475"/>
            <a:ext cx="8575200" cy="3852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Implemented print_logs() function which calls itself recursively to combine the arguments in a stringstream</a:t>
            </a:r>
            <a:endParaRPr/>
          </a:p>
          <a:p>
            <a:pPr indent="-342900" lvl="0" marL="457200" rtl="0">
              <a:spcBef>
                <a:spcPts val="0"/>
              </a:spcBef>
              <a:spcAft>
                <a:spcPts val="0"/>
              </a:spcAft>
              <a:buSzPts val="1800"/>
              <a:buChar char="●"/>
            </a:pPr>
            <a:r>
              <a:rPr lang="en"/>
              <a:t>Overloaded  print_logs() function to actually print the log messages</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342900" lvl="0" marL="457200" rtl="0">
              <a:spcBef>
                <a:spcPts val="1600"/>
              </a:spcBef>
              <a:spcAft>
                <a:spcPts val="0"/>
              </a:spcAft>
              <a:buSzPts val="1800"/>
              <a:buChar char="●"/>
            </a:pPr>
            <a:r>
              <a:rPr lang="en"/>
              <a:t>Since we are using templates, all the definition of template function must be defined in the header file itself, else compiler throws linking errors.</a:t>
            </a:r>
            <a:endParaRPr/>
          </a:p>
          <a:p>
            <a:pPr indent="0" lvl="0" marL="0">
              <a:spcBef>
                <a:spcPts val="1600"/>
              </a:spcBef>
              <a:spcAft>
                <a:spcPts val="1600"/>
              </a:spcAft>
              <a:buNone/>
            </a:pPr>
            <a:r>
              <a:t/>
            </a:r>
            <a:endParaRPr/>
          </a:p>
        </p:txBody>
      </p:sp>
      <p:sp>
        <p:nvSpPr>
          <p:cNvPr id="3168" name="Shape 31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11-02 at 2.11.45 PM.png" id="3169" name="Shape 3169"/>
          <p:cNvPicPr preferRelativeResize="0"/>
          <p:nvPr/>
        </p:nvPicPr>
        <p:blipFill>
          <a:blip r:embed="rId3">
            <a:alphaModFix/>
          </a:blip>
          <a:stretch>
            <a:fillRect/>
          </a:stretch>
        </p:blipFill>
        <p:spPr>
          <a:xfrm>
            <a:off x="1078888" y="2263825"/>
            <a:ext cx="6410325" cy="2038350"/>
          </a:xfrm>
          <a:prstGeom prst="rect">
            <a:avLst/>
          </a:prstGeom>
          <a:noFill/>
          <a:ln>
            <a:noFill/>
          </a:ln>
        </p:spPr>
      </p:pic>
    </p:spTree>
  </p:cSld>
  <p:clrMapOvr>
    <a:masterClrMapping/>
  </p:clrMapOvr>
</p:sld>
</file>

<file path=ppt/slides/slide4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3" name="Shape 3173"/>
        <p:cNvGrpSpPr/>
        <p:nvPr/>
      </p:nvGrpSpPr>
      <p:grpSpPr>
        <a:xfrm>
          <a:off x="0" y="0"/>
          <a:ext cx="0" cy="0"/>
          <a:chOff x="0" y="0"/>
          <a:chExt cx="0" cy="0"/>
        </a:xfrm>
      </p:grpSpPr>
      <p:sp>
        <p:nvSpPr>
          <p:cNvPr id="3174" name="Shape 31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TODO’s for next week</a:t>
            </a:r>
            <a:endParaRPr/>
          </a:p>
        </p:txBody>
      </p:sp>
      <p:sp>
        <p:nvSpPr>
          <p:cNvPr id="3175" name="Shape 31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Umask, faccessat, newfstatat, fsetxattr (also related extended attributes), fchmodat</a:t>
            </a:r>
            <a:endParaRPr/>
          </a:p>
          <a:p>
            <a:pPr indent="-317500" lvl="1" marL="914400" rtl="0">
              <a:spcBef>
                <a:spcPts val="0"/>
              </a:spcBef>
              <a:spcAft>
                <a:spcPts val="0"/>
              </a:spcAft>
              <a:buSzPts val="1400"/>
              <a:buChar char="○"/>
            </a:pPr>
            <a:r>
              <a:rPr lang="en"/>
              <a:t>Check if there are “other” syscalls in the same class of f*at, *xattr, etc.</a:t>
            </a:r>
            <a:endParaRPr/>
          </a:p>
          <a:p>
            <a:pPr indent="-342900" lvl="0" marL="457200" rtl="0">
              <a:spcBef>
                <a:spcPts val="0"/>
              </a:spcBef>
              <a:spcAft>
                <a:spcPts val="0"/>
              </a:spcAft>
              <a:buSzPts val="1800"/>
              <a:buChar char="●"/>
            </a:pPr>
            <a:r>
              <a:rPr lang="en"/>
              <a:t>Keep a set of unsupported but ignored system calls in recording</a:t>
            </a:r>
            <a:endParaRPr/>
          </a:p>
          <a:p>
            <a:pPr indent="-317500" lvl="1" marL="914400" rtl="0">
              <a:spcBef>
                <a:spcPts val="0"/>
              </a:spcBef>
              <a:spcAft>
                <a:spcPts val="0"/>
              </a:spcAft>
              <a:buSzPts val="1400"/>
              <a:buChar char="○"/>
            </a:pPr>
            <a:r>
              <a:rPr lang="en"/>
              <a:t>Just warn once on those (say “ignored syscall”)</a:t>
            </a:r>
            <a:endParaRPr/>
          </a:p>
          <a:p>
            <a:pPr indent="-317500" lvl="1" marL="914400" rtl="0">
              <a:spcBef>
                <a:spcPts val="0"/>
              </a:spcBef>
              <a:spcAft>
                <a:spcPts val="0"/>
              </a:spcAft>
              <a:buSzPts val="1400"/>
              <a:buChar char="○"/>
            </a:pPr>
            <a:r>
              <a:rPr lang="en"/>
              <a:t>other truly unsupported syscalls, warn each time</a:t>
            </a:r>
            <a:endParaRPr/>
          </a:p>
          <a:p>
            <a:pPr indent="-342900" lvl="0" marL="457200" rtl="0">
              <a:spcBef>
                <a:spcPts val="0"/>
              </a:spcBef>
              <a:spcAft>
                <a:spcPts val="0"/>
              </a:spcAft>
              <a:buSzPts val="1800"/>
              <a:buChar char="●"/>
            </a:pPr>
            <a:r>
              <a:rPr lang="en"/>
              <a:t>Investigate Statfs: These flag are not processed/unknown-&gt;0x20  kernel header file has it, but not man page. See LXR kernel headers</a:t>
            </a:r>
            <a:endParaRPr/>
          </a:p>
          <a:p>
            <a:pPr indent="-342900" lvl="0" marL="457200" rtl="0">
              <a:spcBef>
                <a:spcPts val="0"/>
              </a:spcBef>
              <a:spcAft>
                <a:spcPts val="0"/>
              </a:spcAft>
              <a:buSzPts val="1800"/>
              <a:buChar char="●"/>
            </a:pPr>
            <a:r>
              <a:rPr lang="en"/>
              <a:t>Check strace clone.c to see how it decodes flags. (0x11)</a:t>
            </a:r>
            <a:endParaRPr/>
          </a:p>
          <a:p>
            <a:pPr indent="-342900" lvl="1" marL="914400" rtl="0">
              <a:spcBef>
                <a:spcPts val="0"/>
              </a:spcBef>
              <a:spcAft>
                <a:spcPts val="0"/>
              </a:spcAft>
              <a:buSzPts val="1800"/>
              <a:buChar char="○"/>
            </a:pPr>
            <a:r>
              <a:rPr lang="en" sz="1800"/>
              <a:t>Clone ptid, ctid optional unless certain flags are encoded</a:t>
            </a:r>
            <a:endParaRPr sz="1800"/>
          </a:p>
          <a:p>
            <a:pPr indent="-342900" lvl="0" marL="457200">
              <a:spcBef>
                <a:spcPts val="0"/>
              </a:spcBef>
              <a:spcAft>
                <a:spcPts val="0"/>
              </a:spcAft>
              <a:buSzPts val="1800"/>
              <a:buChar char="●"/>
            </a:pPr>
            <a:r>
              <a:rPr lang="en"/>
              <a:t>Logger: review code, do we really need recursion?</a:t>
            </a:r>
            <a:endParaRPr sz="1800"/>
          </a:p>
        </p:txBody>
      </p:sp>
      <p:sp>
        <p:nvSpPr>
          <p:cNvPr id="3176" name="Shape 31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3180" name="Shape 3180"/>
        <p:cNvGrpSpPr/>
        <p:nvPr/>
      </p:nvGrpSpPr>
      <p:grpSpPr>
        <a:xfrm>
          <a:off x="0" y="0"/>
          <a:ext cx="0" cy="0"/>
          <a:chOff x="0" y="0"/>
          <a:chExt cx="0" cy="0"/>
        </a:xfrm>
      </p:grpSpPr>
      <p:sp>
        <p:nvSpPr>
          <p:cNvPr id="3181" name="Shape 318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3182" name="Shape 318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Nov 9, 2016</a:t>
            </a:r>
            <a:endParaRPr/>
          </a:p>
        </p:txBody>
      </p:sp>
      <p:sp>
        <p:nvSpPr>
          <p:cNvPr id="3183" name="Shape 31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7" name="Shape 3187"/>
        <p:cNvGrpSpPr/>
        <p:nvPr/>
      </p:nvGrpSpPr>
      <p:grpSpPr>
        <a:xfrm>
          <a:off x="0" y="0"/>
          <a:ext cx="0" cy="0"/>
          <a:chOff x="0" y="0"/>
          <a:chExt cx="0" cy="0"/>
        </a:xfrm>
      </p:grpSpPr>
      <p:sp>
        <p:nvSpPr>
          <p:cNvPr id="3188" name="Shape 31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3189" name="Shape 31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Untraced system calls</a:t>
            </a:r>
            <a:endParaRPr/>
          </a:p>
          <a:p>
            <a:pPr indent="-342900" lvl="0" marL="457200" rtl="0">
              <a:spcBef>
                <a:spcPts val="0"/>
              </a:spcBef>
              <a:spcAft>
                <a:spcPts val="0"/>
              </a:spcAft>
              <a:buSzPts val="1800"/>
              <a:buChar char="●"/>
            </a:pPr>
            <a:r>
              <a:rPr lang="en"/>
              <a:t>Print warning for ignored syscalls</a:t>
            </a:r>
            <a:endParaRPr/>
          </a:p>
          <a:p>
            <a:pPr indent="-342900" lvl="0" marL="457200" rtl="0">
              <a:spcBef>
                <a:spcPts val="0"/>
              </a:spcBef>
              <a:spcAft>
                <a:spcPts val="0"/>
              </a:spcAft>
              <a:buSzPts val="1800"/>
              <a:buChar char="●"/>
            </a:pPr>
            <a:r>
              <a:rPr lang="en"/>
              <a:t>Syscall logger file</a:t>
            </a:r>
            <a:endParaRPr/>
          </a:p>
          <a:p>
            <a:pPr indent="-342900" lvl="0" marL="457200" rtl="0">
              <a:spcBef>
                <a:spcPts val="0"/>
              </a:spcBef>
              <a:spcAft>
                <a:spcPts val="0"/>
              </a:spcAft>
              <a:buSzPts val="1800"/>
              <a:buChar char="●"/>
            </a:pPr>
            <a:r>
              <a:rPr lang="en"/>
              <a:t>Vfork</a:t>
            </a:r>
            <a:endParaRPr/>
          </a:p>
          <a:p>
            <a:pPr indent="-342900" lvl="0" marL="457200" rtl="0">
              <a:spcBef>
                <a:spcPts val="0"/>
              </a:spcBef>
              <a:spcAft>
                <a:spcPts val="0"/>
              </a:spcAft>
              <a:buSzPts val="1800"/>
              <a:buChar char="●"/>
            </a:pPr>
            <a:r>
              <a:rPr lang="en"/>
              <a:t>statfs</a:t>
            </a:r>
            <a:endParaRPr/>
          </a:p>
          <a:p>
            <a:pPr indent="-342900" lvl="0" marL="457200" rtl="0">
              <a:spcBef>
                <a:spcPts val="0"/>
              </a:spcBef>
              <a:spcAft>
                <a:spcPts val="0"/>
              </a:spcAft>
              <a:buSzPts val="1800"/>
              <a:buChar char="●"/>
            </a:pPr>
            <a:r>
              <a:rPr lang="en"/>
              <a:t>Clone signal</a:t>
            </a:r>
            <a:endParaRPr/>
          </a:p>
        </p:txBody>
      </p:sp>
      <p:sp>
        <p:nvSpPr>
          <p:cNvPr id="3190" name="Shape 31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4" name="Shape 3194"/>
        <p:cNvGrpSpPr/>
        <p:nvPr/>
      </p:nvGrpSpPr>
      <p:grpSpPr>
        <a:xfrm>
          <a:off x="0" y="0"/>
          <a:ext cx="0" cy="0"/>
          <a:chOff x="0" y="0"/>
          <a:chExt cx="0" cy="0"/>
        </a:xfrm>
      </p:grpSpPr>
      <p:sp>
        <p:nvSpPr>
          <p:cNvPr id="3195" name="Shape 31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List of system calls that we decided to ignore</a:t>
            </a:r>
            <a:endParaRPr/>
          </a:p>
          <a:p>
            <a:pPr indent="0" lvl="0" marL="0" rtl="0">
              <a:spcBef>
                <a:spcPts val="0"/>
              </a:spcBef>
              <a:spcAft>
                <a:spcPts val="0"/>
              </a:spcAft>
              <a:buNone/>
            </a:pPr>
            <a:r>
              <a:t/>
            </a:r>
            <a:endParaRPr/>
          </a:p>
        </p:txBody>
      </p:sp>
      <p:sp>
        <p:nvSpPr>
          <p:cNvPr id="3196" name="Shape 31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WARNING: Attempting to trace unsupported system call: brk (12)</a:t>
            </a:r>
            <a:endParaRPr/>
          </a:p>
          <a:p>
            <a:pPr indent="-342900" lvl="0" marL="457200" rtl="0">
              <a:spcBef>
                <a:spcPts val="0"/>
              </a:spcBef>
              <a:spcAft>
                <a:spcPts val="0"/>
              </a:spcAft>
              <a:buSzPts val="1800"/>
              <a:buChar char="●"/>
            </a:pPr>
            <a:r>
              <a:rPr lang="en"/>
              <a:t>WARNING: Attempting to trace unsupported system call: mprotect (10)</a:t>
            </a:r>
            <a:endParaRPr/>
          </a:p>
          <a:p>
            <a:pPr indent="-342900" lvl="0" marL="457200" rtl="0">
              <a:spcBef>
                <a:spcPts val="0"/>
              </a:spcBef>
              <a:spcAft>
                <a:spcPts val="0"/>
              </a:spcAft>
              <a:buSzPts val="1800"/>
              <a:buChar char="●"/>
            </a:pPr>
            <a:r>
              <a:rPr lang="en"/>
              <a:t>WARNING: Attempting to trace unsupported system call: arch_prctl (158)</a:t>
            </a:r>
            <a:endParaRPr/>
          </a:p>
          <a:p>
            <a:pPr indent="-342900" lvl="0" marL="457200" rtl="0">
              <a:spcBef>
                <a:spcPts val="0"/>
              </a:spcBef>
              <a:spcAft>
                <a:spcPts val="0"/>
              </a:spcAft>
              <a:buSzPts val="1800"/>
              <a:buChar char="●"/>
            </a:pPr>
            <a:r>
              <a:rPr lang="en"/>
              <a:t>WARNING: Attempting to trace unsupported system call: rt_sigaction (13)</a:t>
            </a:r>
            <a:endParaRPr/>
          </a:p>
          <a:p>
            <a:pPr indent="-342900" lvl="0" marL="457200" rtl="0">
              <a:spcBef>
                <a:spcPts val="0"/>
              </a:spcBef>
              <a:spcAft>
                <a:spcPts val="0"/>
              </a:spcAft>
              <a:buSzPts val="1800"/>
              <a:buChar char="●"/>
            </a:pPr>
            <a:r>
              <a:rPr lang="en"/>
              <a:t>WARNING: Attempting to trace unsupported system call: getpid (39)</a:t>
            </a:r>
            <a:endParaRPr/>
          </a:p>
          <a:p>
            <a:pPr indent="-342900" lvl="0" marL="457200" rtl="0">
              <a:spcBef>
                <a:spcPts val="0"/>
              </a:spcBef>
              <a:spcAft>
                <a:spcPts val="0"/>
              </a:spcAft>
              <a:buSzPts val="1800"/>
              <a:buChar char="●"/>
            </a:pPr>
            <a:r>
              <a:rPr lang="en"/>
              <a:t>WARNING: Attempting to trace unsupported system call: wait4 (61)</a:t>
            </a:r>
            <a:endParaRPr/>
          </a:p>
          <a:p>
            <a:pPr indent="-342900" lvl="0" marL="457200" rtl="0">
              <a:spcBef>
                <a:spcPts val="0"/>
              </a:spcBef>
              <a:spcAft>
                <a:spcPts val="0"/>
              </a:spcAft>
              <a:buSzPts val="1800"/>
              <a:buChar char="●"/>
            </a:pPr>
            <a:r>
              <a:rPr lang="en"/>
              <a:t>WARNING: Attempting to trace unsupported system call: getrusage (98)</a:t>
            </a:r>
            <a:endParaRPr/>
          </a:p>
        </p:txBody>
      </p:sp>
      <p:sp>
        <p:nvSpPr>
          <p:cNvPr id="3197" name="Shape 31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1" name="Shape 3201"/>
        <p:cNvGrpSpPr/>
        <p:nvPr/>
      </p:nvGrpSpPr>
      <p:grpSpPr>
        <a:xfrm>
          <a:off x="0" y="0"/>
          <a:ext cx="0" cy="0"/>
          <a:chOff x="0" y="0"/>
          <a:chExt cx="0" cy="0"/>
        </a:xfrm>
      </p:grpSpPr>
      <p:sp>
        <p:nvSpPr>
          <p:cNvPr id="3202" name="Shape 32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List of system calls that we decided to ignore</a:t>
            </a:r>
            <a:endParaRPr/>
          </a:p>
          <a:p>
            <a:pPr indent="0" lvl="0" marL="0" rtl="0">
              <a:spcBef>
                <a:spcPts val="0"/>
              </a:spcBef>
              <a:spcAft>
                <a:spcPts val="0"/>
              </a:spcAft>
              <a:buNone/>
            </a:pPr>
            <a:r>
              <a:t/>
            </a:r>
            <a:endParaRPr/>
          </a:p>
        </p:txBody>
      </p:sp>
      <p:sp>
        <p:nvSpPr>
          <p:cNvPr id="3203" name="Shape 32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WARNING: Attempting to trace unsupported system call: getcwd (79)</a:t>
            </a:r>
            <a:endParaRPr/>
          </a:p>
          <a:p>
            <a:pPr indent="-342900" lvl="0" marL="457200" rtl="0">
              <a:spcBef>
                <a:spcPts val="0"/>
              </a:spcBef>
              <a:spcAft>
                <a:spcPts val="0"/>
              </a:spcAft>
              <a:buSzPts val="1800"/>
              <a:buChar char="●"/>
            </a:pPr>
            <a:r>
              <a:rPr lang="en"/>
              <a:t>WARNING: Attempting to trace unsupported system call: rt_sigprocmask (14)</a:t>
            </a:r>
            <a:endParaRPr/>
          </a:p>
          <a:p>
            <a:pPr indent="-342900" lvl="0" marL="457200" rtl="0">
              <a:spcBef>
                <a:spcPts val="0"/>
              </a:spcBef>
              <a:spcAft>
                <a:spcPts val="0"/>
              </a:spcAft>
              <a:buSzPts val="1800"/>
              <a:buChar char="●"/>
            </a:pPr>
            <a:r>
              <a:rPr lang="en"/>
              <a:t>WARNING: Attempting to trace unsupported system call: mremap (25)</a:t>
            </a:r>
            <a:endParaRPr/>
          </a:p>
          <a:p>
            <a:pPr indent="-342900" lvl="0" marL="457200" rtl="0">
              <a:spcBef>
                <a:spcPts val="0"/>
              </a:spcBef>
              <a:spcAft>
                <a:spcPts val="0"/>
              </a:spcAft>
              <a:buSzPts val="1800"/>
              <a:buChar char="●"/>
            </a:pPr>
            <a:r>
              <a:rPr lang="en"/>
              <a:t>WARNING: Attempting to trace unsupported system call: madvise (28)</a:t>
            </a:r>
            <a:endParaRPr/>
          </a:p>
          <a:p>
            <a:pPr indent="-342900" lvl="0" marL="457200" rtl="0">
              <a:spcBef>
                <a:spcPts val="0"/>
              </a:spcBef>
              <a:spcAft>
                <a:spcPts val="0"/>
              </a:spcAft>
              <a:buSzPts val="1800"/>
              <a:buChar char="●"/>
            </a:pPr>
            <a:r>
              <a:rPr lang="en"/>
              <a:t>WARNING: Attempting to trace unsupported system call: rt_sigreturn (15)</a:t>
            </a:r>
            <a:endParaRPr/>
          </a:p>
          <a:p>
            <a:pPr indent="-342900" lvl="0" marL="457200" rtl="0">
              <a:spcBef>
                <a:spcPts val="0"/>
              </a:spcBef>
              <a:spcAft>
                <a:spcPts val="0"/>
              </a:spcAft>
              <a:buSzPts val="1800"/>
              <a:buChar char="●"/>
            </a:pPr>
            <a:r>
              <a:rPr lang="en"/>
              <a:t>WARNING: Attempting to trace unsupported system call: getuid (102)</a:t>
            </a:r>
            <a:endParaRPr/>
          </a:p>
          <a:p>
            <a:pPr indent="-342900" lvl="0" marL="457200" rtl="0">
              <a:spcBef>
                <a:spcPts val="0"/>
              </a:spcBef>
              <a:spcAft>
                <a:spcPts val="0"/>
              </a:spcAft>
              <a:buSzPts val="1800"/>
              <a:buChar char="●"/>
            </a:pPr>
            <a:r>
              <a:rPr lang="en"/>
              <a:t>WARNING: Attempting to trace unsupported system call: getgid (104)</a:t>
            </a:r>
            <a:endParaRPr/>
          </a:p>
          <a:p>
            <a:pPr indent="-342900" lvl="0" marL="457200" rtl="0">
              <a:spcBef>
                <a:spcPts val="0"/>
              </a:spcBef>
              <a:spcAft>
                <a:spcPts val="0"/>
              </a:spcAft>
              <a:buSzPts val="1800"/>
              <a:buChar char="●"/>
            </a:pPr>
            <a:r>
              <a:rPr lang="en"/>
              <a:t>WARNING: Attempting to trace unsupported system call: geteuid (107)</a:t>
            </a:r>
            <a:endParaRPr/>
          </a:p>
          <a:p>
            <a:pPr indent="-342900" lvl="0" marL="457200" rtl="0">
              <a:spcBef>
                <a:spcPts val="0"/>
              </a:spcBef>
              <a:spcAft>
                <a:spcPts val="0"/>
              </a:spcAft>
              <a:buSzPts val="1800"/>
              <a:buChar char="●"/>
            </a:pPr>
            <a:r>
              <a:rPr lang="en"/>
              <a:t>WARNING: Attempting to trace unsupported system call: getegid (108)</a:t>
            </a:r>
            <a:endParaRPr/>
          </a:p>
          <a:p>
            <a:pPr indent="-342900" lvl="0" marL="457200" rtl="0">
              <a:spcBef>
                <a:spcPts val="0"/>
              </a:spcBef>
              <a:spcAft>
                <a:spcPts val="0"/>
              </a:spcAft>
              <a:buSzPts val="1800"/>
              <a:buChar char="●"/>
            </a:pPr>
            <a:r>
              <a:rPr lang="en"/>
              <a:t>WARNING: Attempting to trace unsupported system call: uname (63)</a:t>
            </a:r>
            <a:endParaRPr/>
          </a:p>
          <a:p>
            <a:pPr indent="-342900" lvl="0" marL="457200" rtl="0">
              <a:spcBef>
                <a:spcPts val="0"/>
              </a:spcBef>
              <a:spcAft>
                <a:spcPts val="0"/>
              </a:spcAft>
              <a:buSzPts val="1800"/>
              <a:buChar char="●"/>
            </a:pPr>
            <a:r>
              <a:rPr lang="en"/>
              <a:t>WARNING: Attempting to trace unsupported system call: getppid (110)</a:t>
            </a:r>
            <a:endParaRPr/>
          </a:p>
          <a:p>
            <a:pPr indent="-342900" lvl="0" marL="457200" rtl="0">
              <a:spcBef>
                <a:spcPts val="0"/>
              </a:spcBef>
              <a:spcAft>
                <a:spcPts val="0"/>
              </a:spcAft>
              <a:buSzPts val="1800"/>
              <a:buChar char="●"/>
            </a:pPr>
            <a:r>
              <a:rPr lang="en"/>
              <a:t>WARNING: Attempting to trace unsupported system call: getpgrp (111)</a:t>
            </a:r>
            <a:endParaRPr/>
          </a:p>
        </p:txBody>
      </p:sp>
      <p:sp>
        <p:nvSpPr>
          <p:cNvPr id="3204" name="Shape 32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8" name="Shape 3208"/>
        <p:cNvGrpSpPr/>
        <p:nvPr/>
      </p:nvGrpSpPr>
      <p:grpSpPr>
        <a:xfrm>
          <a:off x="0" y="0"/>
          <a:ext cx="0" cy="0"/>
          <a:chOff x="0" y="0"/>
          <a:chExt cx="0" cy="0"/>
        </a:xfrm>
      </p:grpSpPr>
      <p:sp>
        <p:nvSpPr>
          <p:cNvPr id="3209" name="Shape 32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List of system calls that we decided to ignore</a:t>
            </a:r>
            <a:endParaRPr/>
          </a:p>
          <a:p>
            <a:pPr indent="0" lvl="0" marL="0" rtl="0">
              <a:spcBef>
                <a:spcPts val="0"/>
              </a:spcBef>
              <a:spcAft>
                <a:spcPts val="0"/>
              </a:spcAft>
              <a:buNone/>
            </a:pPr>
            <a:r>
              <a:t/>
            </a:r>
            <a:endParaRPr/>
          </a:p>
        </p:txBody>
      </p:sp>
      <p:sp>
        <p:nvSpPr>
          <p:cNvPr id="3210" name="Shape 32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WARNING: Attempting to trace unsupported system call: nanosleep (35)</a:t>
            </a:r>
            <a:endParaRPr/>
          </a:p>
          <a:p>
            <a:pPr indent="-342900" lvl="0" marL="457200" rtl="0">
              <a:spcBef>
                <a:spcPts val="0"/>
              </a:spcBef>
              <a:spcAft>
                <a:spcPts val="0"/>
              </a:spcAft>
              <a:buSzPts val="1800"/>
              <a:buChar char="●"/>
            </a:pPr>
            <a:r>
              <a:rPr lang="en"/>
              <a:t>WARNING: Attempting to trace unsupported system call: set_tid_address (218)</a:t>
            </a:r>
            <a:endParaRPr/>
          </a:p>
          <a:p>
            <a:pPr indent="-342900" lvl="0" marL="457200" rtl="0">
              <a:spcBef>
                <a:spcPts val="0"/>
              </a:spcBef>
              <a:spcAft>
                <a:spcPts val="0"/>
              </a:spcAft>
              <a:buSzPts val="1800"/>
              <a:buChar char="●"/>
            </a:pPr>
            <a:r>
              <a:rPr lang="en"/>
              <a:t>WARNING: Attempting to trace unsupported system call: set_robust_list (273)</a:t>
            </a:r>
            <a:endParaRPr/>
          </a:p>
          <a:p>
            <a:pPr indent="-342900" lvl="0" marL="457200" rtl="0">
              <a:spcBef>
                <a:spcPts val="0"/>
              </a:spcBef>
              <a:spcAft>
                <a:spcPts val="0"/>
              </a:spcAft>
              <a:buSzPts val="1800"/>
              <a:buChar char="●"/>
            </a:pPr>
            <a:r>
              <a:rPr lang="en"/>
              <a:t>WARNING: Attempting to trace unsupported system call: futex (202)</a:t>
            </a:r>
            <a:endParaRPr/>
          </a:p>
          <a:p>
            <a:pPr indent="-342900" lvl="0" marL="457200" rtl="0">
              <a:spcBef>
                <a:spcPts val="0"/>
              </a:spcBef>
              <a:spcAft>
                <a:spcPts val="0"/>
              </a:spcAft>
              <a:buSzPts val="1800"/>
              <a:buChar char="●"/>
            </a:pPr>
            <a:r>
              <a:rPr lang="en"/>
              <a:t>WARNING: Attempting to trace unsupported system call: getgroups (115)</a:t>
            </a:r>
            <a:endParaRPr/>
          </a:p>
          <a:p>
            <a:pPr indent="-342900" lvl="0" marL="457200" rtl="0">
              <a:spcBef>
                <a:spcPts val="0"/>
              </a:spcBef>
              <a:spcAft>
                <a:spcPts val="0"/>
              </a:spcAft>
              <a:buSzPts val="1800"/>
              <a:buChar char="●"/>
            </a:pPr>
            <a:r>
              <a:rPr lang="en"/>
              <a:t>WARNING: Attempting to trace unsupported system call: fadvise64 (221)</a:t>
            </a:r>
            <a:endParaRPr/>
          </a:p>
          <a:p>
            <a:pPr indent="-342900" lvl="0" marL="457200" rtl="0">
              <a:spcBef>
                <a:spcPts val="0"/>
              </a:spcBef>
              <a:spcAft>
                <a:spcPts val="0"/>
              </a:spcAft>
              <a:buSzPts val="1800"/>
              <a:buChar char="●"/>
            </a:pPr>
            <a:r>
              <a:rPr lang="en"/>
              <a:t>WARNING: Attempting to trace unsupported system call: sched_getaffinity (204)</a:t>
            </a:r>
            <a:endParaRPr/>
          </a:p>
          <a:p>
            <a:pPr indent="-342900" lvl="0" marL="457200" rtl="0">
              <a:spcBef>
                <a:spcPts val="0"/>
              </a:spcBef>
              <a:spcAft>
                <a:spcPts val="0"/>
              </a:spcAft>
              <a:buSzPts val="1800"/>
              <a:buChar char="●"/>
            </a:pPr>
            <a:r>
              <a:rPr lang="en"/>
              <a:t>WARNING: Attempting to trace unsupported system call: sigaltstack (131)</a:t>
            </a:r>
            <a:endParaRPr/>
          </a:p>
        </p:txBody>
      </p:sp>
      <p:sp>
        <p:nvSpPr>
          <p:cNvPr id="3211" name="Shape 3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5" name="Shape 3215"/>
        <p:cNvGrpSpPr/>
        <p:nvPr/>
      </p:nvGrpSpPr>
      <p:grpSpPr>
        <a:xfrm>
          <a:off x="0" y="0"/>
          <a:ext cx="0" cy="0"/>
          <a:chOff x="0" y="0"/>
          <a:chExt cx="0" cy="0"/>
        </a:xfrm>
      </p:grpSpPr>
      <p:sp>
        <p:nvSpPr>
          <p:cNvPr id="3216" name="Shape 32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umask</a:t>
            </a:r>
            <a:endParaRPr/>
          </a:p>
        </p:txBody>
      </p:sp>
      <p:sp>
        <p:nvSpPr>
          <p:cNvPr id="3217" name="Shape 32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Clr>
                <a:schemeClr val="dk1"/>
              </a:buClr>
              <a:buSzPts val="1100"/>
              <a:buFont typeface="Arial"/>
              <a:buNone/>
            </a:pPr>
            <a:r>
              <a:rPr lang="en" sz="1400"/>
              <a:t>#include &lt;sys/types.h&gt;</a:t>
            </a:r>
            <a:endParaRPr sz="1400"/>
          </a:p>
          <a:p>
            <a:pPr indent="0" lvl="0" marL="0" rtl="0">
              <a:lnSpc>
                <a:spcPct val="100000"/>
              </a:lnSpc>
              <a:spcBef>
                <a:spcPts val="1600"/>
              </a:spcBef>
              <a:spcAft>
                <a:spcPts val="0"/>
              </a:spcAft>
              <a:buClr>
                <a:schemeClr val="dk1"/>
              </a:buClr>
              <a:buSzPts val="1100"/>
              <a:buFont typeface="Arial"/>
              <a:buNone/>
            </a:pPr>
            <a:r>
              <a:rPr lang="en" sz="1400"/>
              <a:t>#include &lt;sys/stat.h&gt;</a:t>
            </a:r>
            <a:endParaRPr sz="1400"/>
          </a:p>
          <a:p>
            <a:pPr indent="0" lvl="0" marL="0" rtl="0">
              <a:lnSpc>
                <a:spcPct val="100000"/>
              </a:lnSpc>
              <a:spcBef>
                <a:spcPts val="1600"/>
              </a:spcBef>
              <a:spcAft>
                <a:spcPts val="0"/>
              </a:spcAft>
              <a:buClr>
                <a:schemeClr val="dk1"/>
              </a:buClr>
              <a:buSzPts val="1100"/>
              <a:buFont typeface="Arial"/>
              <a:buNone/>
            </a:pPr>
            <a:r>
              <a:rPr lang="en" sz="1400"/>
              <a:t>int main() {</a:t>
            </a:r>
            <a:endParaRPr sz="1400"/>
          </a:p>
          <a:p>
            <a:pPr indent="0" lvl="0" marL="0" rtl="0">
              <a:lnSpc>
                <a:spcPct val="100000"/>
              </a:lnSpc>
              <a:spcBef>
                <a:spcPts val="1600"/>
              </a:spcBef>
              <a:spcAft>
                <a:spcPts val="0"/>
              </a:spcAft>
              <a:buClr>
                <a:schemeClr val="dk1"/>
              </a:buClr>
              <a:buSzPts val="1100"/>
              <a:buFont typeface="Arial"/>
              <a:buNone/>
            </a:pPr>
            <a:r>
              <a:rPr lang="en" sz="1400"/>
              <a:t>  umask(0777);</a:t>
            </a:r>
            <a:endParaRPr sz="1400"/>
          </a:p>
          <a:p>
            <a:pPr indent="0" lvl="0" marL="0" rtl="0">
              <a:lnSpc>
                <a:spcPct val="100000"/>
              </a:lnSpc>
              <a:spcBef>
                <a:spcPts val="1600"/>
              </a:spcBef>
              <a:spcAft>
                <a:spcPts val="0"/>
              </a:spcAft>
              <a:buClr>
                <a:schemeClr val="dk1"/>
              </a:buClr>
              <a:buSzPts val="1100"/>
              <a:buFont typeface="Arial"/>
              <a:buNone/>
            </a:pPr>
            <a:r>
              <a:rPr lang="en" sz="1400"/>
              <a:t>  mkdir("./test", 0777);</a:t>
            </a:r>
            <a:endParaRPr sz="1400"/>
          </a:p>
          <a:p>
            <a:pPr indent="0" lvl="0" marL="0" rtl="0">
              <a:lnSpc>
                <a:spcPct val="100000"/>
              </a:lnSpc>
              <a:spcBef>
                <a:spcPts val="1600"/>
              </a:spcBef>
              <a:spcAft>
                <a:spcPts val="0"/>
              </a:spcAft>
              <a:buClr>
                <a:schemeClr val="dk1"/>
              </a:buClr>
              <a:buSzPts val="1100"/>
              <a:buFont typeface="Arial"/>
              <a:buNone/>
            </a:pPr>
            <a:r>
              <a:rPr lang="en" sz="1400"/>
              <a:t>  return 0;</a:t>
            </a:r>
            <a:endParaRPr sz="1400"/>
          </a:p>
          <a:p>
            <a:pPr indent="0" lvl="0" marL="0">
              <a:lnSpc>
                <a:spcPct val="100000"/>
              </a:lnSpc>
              <a:spcBef>
                <a:spcPts val="1600"/>
              </a:spcBef>
              <a:spcAft>
                <a:spcPts val="0"/>
              </a:spcAft>
              <a:buNone/>
            </a:pPr>
            <a:r>
              <a:rPr lang="en" sz="1400"/>
              <a:t>}</a:t>
            </a:r>
            <a:endParaRPr sz="1400"/>
          </a:p>
          <a:p>
            <a:pPr indent="0" lvl="0" marL="0">
              <a:spcBef>
                <a:spcPts val="1600"/>
              </a:spcBef>
              <a:spcAft>
                <a:spcPts val="0"/>
              </a:spcAft>
              <a:buNone/>
            </a:pPr>
            <a:r>
              <a:rPr lang="en"/>
              <a:t>Result: ls: cannot open directory test: Permission denied</a:t>
            </a:r>
            <a:endParaRPr/>
          </a:p>
          <a:p>
            <a:pPr indent="0" lvl="0" marL="0" rtl="0">
              <a:spcBef>
                <a:spcPts val="1600"/>
              </a:spcBef>
              <a:spcAft>
                <a:spcPts val="0"/>
              </a:spcAft>
              <a:buClr>
                <a:schemeClr val="dk1"/>
              </a:buClr>
              <a:buSzPts val="1100"/>
              <a:buFont typeface="Arial"/>
              <a:buNone/>
            </a:pPr>
            <a:r>
              <a:rPr lang="en"/>
              <a:t>We need to capture umask</a:t>
            </a:r>
            <a:endParaRPr/>
          </a:p>
          <a:p>
            <a:pPr indent="0" lvl="0" marL="0" rtl="0">
              <a:spcBef>
                <a:spcPts val="1600"/>
              </a:spcBef>
              <a:spcAft>
                <a:spcPts val="1600"/>
              </a:spcAft>
              <a:buNone/>
            </a:pPr>
            <a:r>
              <a:t/>
            </a:r>
            <a:endParaRPr/>
          </a:p>
        </p:txBody>
      </p:sp>
      <p:sp>
        <p:nvSpPr>
          <p:cNvPr id="3218" name="Shape 32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12/31/2015 Update</a:t>
            </a:r>
            <a:endParaRPr/>
          </a:p>
        </p:txBody>
      </p:sp>
      <p:sp>
        <p:nvSpPr>
          <p:cNvPr id="372" name="Shape 3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Summary</a:t>
            </a:r>
            <a:endParaRPr/>
          </a:p>
          <a:p>
            <a:pPr indent="-342900" lvl="0" marL="457200" rtl="0">
              <a:spcBef>
                <a:spcPts val="1600"/>
              </a:spcBef>
              <a:spcAft>
                <a:spcPts val="0"/>
              </a:spcAft>
              <a:buSzPts val="1800"/>
              <a:buChar char="●"/>
            </a:pPr>
            <a:r>
              <a:rPr lang="en"/>
              <a:t>Now, our system is able to convert and replay open system calls with either two or three arguments. (It can replay creating a file now)</a:t>
            </a:r>
            <a:endParaRPr/>
          </a:p>
          <a:p>
            <a:pPr indent="0" lvl="0" marL="0" rtl="0">
              <a:spcBef>
                <a:spcPts val="1600"/>
              </a:spcBef>
              <a:spcAft>
                <a:spcPts val="0"/>
              </a:spcAft>
              <a:buClr>
                <a:schemeClr val="dk1"/>
              </a:buClr>
              <a:buSzPts val="1100"/>
              <a:buFont typeface="Arial"/>
              <a:buNone/>
            </a:pPr>
            <a:r>
              <a:rPr lang="en"/>
              <a:t>Plan for next week</a:t>
            </a:r>
            <a:endParaRPr/>
          </a:p>
          <a:p>
            <a:pPr indent="-342900" lvl="0" marL="457200" rtl="0">
              <a:spcBef>
                <a:spcPts val="1600"/>
              </a:spcBef>
              <a:spcAft>
                <a:spcPts val="0"/>
              </a:spcAft>
              <a:buSzPts val="1800"/>
              <a:buChar char="●"/>
            </a:pPr>
            <a:r>
              <a:rPr lang="en"/>
              <a:t>Break the replayer down into a few components in a logical manner</a:t>
            </a:r>
            <a:endParaRPr/>
          </a:p>
        </p:txBody>
      </p:sp>
      <p:sp>
        <p:nvSpPr>
          <p:cNvPr id="373" name="Shape 3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2" name="Shape 3222"/>
        <p:cNvGrpSpPr/>
        <p:nvPr/>
      </p:nvGrpSpPr>
      <p:grpSpPr>
        <a:xfrm>
          <a:off x="0" y="0"/>
          <a:ext cx="0" cy="0"/>
          <a:chOff x="0" y="0"/>
          <a:chExt cx="0" cy="0"/>
        </a:xfrm>
      </p:grpSpPr>
      <p:sp>
        <p:nvSpPr>
          <p:cNvPr id="3223" name="Shape 32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System calls that we need to capture</a:t>
            </a:r>
            <a:endParaRPr/>
          </a:p>
        </p:txBody>
      </p:sp>
      <p:sp>
        <p:nvSpPr>
          <p:cNvPr id="3224" name="Shape 32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Umask - Need to find default</a:t>
            </a:r>
            <a:endParaRPr/>
          </a:p>
          <a:p>
            <a:pPr indent="-317500" lvl="1" marL="2286000" rtl="0">
              <a:spcBef>
                <a:spcPts val="0"/>
              </a:spcBef>
              <a:spcAft>
                <a:spcPts val="0"/>
              </a:spcAft>
              <a:buSzPts val="1400"/>
              <a:buChar char="○"/>
            </a:pPr>
            <a:r>
              <a:rPr lang="en"/>
              <a:t>Strace:  need to generate two umasks record so that replayer can sets umask to that default value.</a:t>
            </a:r>
            <a:endParaRPr/>
          </a:p>
          <a:p>
            <a:pPr indent="-317500" lvl="1" marL="2286000" rtl="0">
              <a:spcBef>
                <a:spcPts val="0"/>
              </a:spcBef>
              <a:spcAft>
                <a:spcPts val="0"/>
              </a:spcAft>
              <a:buSzPts val="1400"/>
              <a:buChar char="○"/>
            </a:pPr>
            <a:r>
              <a:rPr lang="en"/>
              <a:t>Replayer: have a process/umask</a:t>
            </a:r>
            <a:endParaRPr/>
          </a:p>
          <a:p>
            <a:pPr indent="-317500" lvl="1" marL="2286000" rtl="0">
              <a:spcBef>
                <a:spcPts val="0"/>
              </a:spcBef>
              <a:spcAft>
                <a:spcPts val="0"/>
              </a:spcAft>
              <a:buSzPts val="1400"/>
              <a:buChar char="○"/>
            </a:pPr>
            <a:r>
              <a:rPr lang="en"/>
              <a:t>Check clone and vfork to see if they have special flags</a:t>
            </a:r>
            <a:endParaRPr/>
          </a:p>
          <a:p>
            <a:pPr indent="-317500" lvl="2" marL="2743200" rtl="0">
              <a:spcBef>
                <a:spcPts val="0"/>
              </a:spcBef>
              <a:spcAft>
                <a:spcPts val="0"/>
              </a:spcAft>
              <a:buSzPts val="1400"/>
              <a:buChar char="■"/>
            </a:pPr>
            <a:r>
              <a:rPr lang="en"/>
              <a:t>Clone has CLONE_FS that says child </a:t>
            </a:r>
            <a:r>
              <a:rPr i="1" lang="en"/>
              <a:t>shares</a:t>
            </a:r>
            <a:r>
              <a:rPr lang="en"/>
              <a:t> umask with parent!</a:t>
            </a:r>
            <a:endParaRPr/>
          </a:p>
          <a:p>
            <a:pPr indent="-342900" lvl="0" marL="457200" rtl="0">
              <a:spcBef>
                <a:spcPts val="0"/>
              </a:spcBef>
              <a:spcAft>
                <a:spcPts val="0"/>
              </a:spcAft>
              <a:buSzPts val="1800"/>
              <a:buChar char="●"/>
            </a:pPr>
            <a:r>
              <a:rPr lang="en"/>
              <a:t>Setrlimit, prlimit, getrlimit (need a special handle for max file descriptors)</a:t>
            </a:r>
            <a:endParaRPr/>
          </a:p>
          <a:p>
            <a:pPr indent="-317500" lvl="1" marL="2286000" rtl="0">
              <a:spcBef>
                <a:spcPts val="0"/>
              </a:spcBef>
              <a:spcAft>
                <a:spcPts val="0"/>
              </a:spcAft>
              <a:buSzPts val="1400"/>
              <a:buChar char="○"/>
            </a:pPr>
            <a:r>
              <a:rPr lang="en"/>
              <a:t>Any system call that gets ENFILE errno, we will not replay</a:t>
            </a:r>
            <a:endParaRPr/>
          </a:p>
          <a:p>
            <a:pPr indent="-317500" lvl="1" marL="2286000" rtl="0">
              <a:spcBef>
                <a:spcPts val="0"/>
              </a:spcBef>
              <a:spcAft>
                <a:spcPts val="0"/>
              </a:spcAft>
              <a:buSzPts val="1400"/>
              <a:buChar char="○"/>
            </a:pPr>
            <a:r>
              <a:rPr lang="en"/>
              <a:t>EFBIG, hit the size of file, we will not replay</a:t>
            </a:r>
            <a:endParaRPr/>
          </a:p>
          <a:p>
            <a:pPr indent="-317500" lvl="1" marL="2286000" rtl="0">
              <a:spcBef>
                <a:spcPts val="0"/>
              </a:spcBef>
              <a:spcAft>
                <a:spcPts val="0"/>
              </a:spcAft>
              <a:buSzPts val="1400"/>
              <a:buChar char="○"/>
            </a:pPr>
            <a:r>
              <a:rPr lang="en"/>
              <a:t>ENOSPC, ENOQUOTA - also not replay, assume that they failed</a:t>
            </a:r>
            <a:endParaRPr/>
          </a:p>
          <a:p>
            <a:pPr indent="-317500" lvl="1" marL="2286000" rtl="0">
              <a:spcBef>
                <a:spcPts val="0"/>
              </a:spcBef>
              <a:spcAft>
                <a:spcPts val="0"/>
              </a:spcAft>
              <a:buSzPts val="1400"/>
              <a:buChar char="○"/>
            </a:pPr>
            <a:r>
              <a:rPr lang="en"/>
              <a:t>Write should take original traced write return value NOT user passed in value (bytes to write).</a:t>
            </a:r>
            <a:endParaRPr/>
          </a:p>
        </p:txBody>
      </p:sp>
      <p:sp>
        <p:nvSpPr>
          <p:cNvPr id="3225" name="Shape 32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9" name="Shape 3229"/>
        <p:cNvGrpSpPr/>
        <p:nvPr/>
      </p:nvGrpSpPr>
      <p:grpSpPr>
        <a:xfrm>
          <a:off x="0" y="0"/>
          <a:ext cx="0" cy="0"/>
          <a:chOff x="0" y="0"/>
          <a:chExt cx="0" cy="0"/>
        </a:xfrm>
      </p:grpSpPr>
      <p:sp>
        <p:nvSpPr>
          <p:cNvPr id="3230" name="Shape 32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System calls that we need to capture</a:t>
            </a:r>
            <a:endParaRPr/>
          </a:p>
        </p:txBody>
      </p:sp>
      <p:sp>
        <p:nvSpPr>
          <p:cNvPr id="3231" name="Shape 32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faccessat</a:t>
            </a:r>
            <a:endParaRPr/>
          </a:p>
          <a:p>
            <a:pPr indent="-342900" lvl="0" marL="457200" rtl="0">
              <a:spcBef>
                <a:spcPts val="0"/>
              </a:spcBef>
              <a:spcAft>
                <a:spcPts val="0"/>
              </a:spcAft>
              <a:buSzPts val="1800"/>
              <a:buChar char="●"/>
            </a:pPr>
            <a:r>
              <a:rPr lang="en"/>
              <a:t>Newfstatat: </a:t>
            </a:r>
            <a:r>
              <a:rPr lang="en" sz="1200">
                <a:solidFill>
                  <a:srgbClr val="181818"/>
                </a:solidFill>
              </a:rPr>
              <a:t>The underlying system call employed by the glibc fstatat() wrapper function is actually called fstatat64() or, on some architectures, newfstatat().</a:t>
            </a:r>
            <a:endParaRPr/>
          </a:p>
          <a:p>
            <a:pPr indent="-342900" lvl="0" marL="457200" rtl="0">
              <a:spcBef>
                <a:spcPts val="0"/>
              </a:spcBef>
              <a:spcAft>
                <a:spcPts val="0"/>
              </a:spcAft>
              <a:buSzPts val="1800"/>
              <a:buChar char="●"/>
            </a:pPr>
            <a:r>
              <a:rPr lang="en"/>
              <a:t>Extended attribute system calls</a:t>
            </a:r>
            <a:endParaRPr/>
          </a:p>
          <a:p>
            <a:pPr indent="-317500" lvl="1" marL="914400" rtl="0">
              <a:spcBef>
                <a:spcPts val="0"/>
              </a:spcBef>
              <a:spcAft>
                <a:spcPts val="0"/>
              </a:spcAft>
              <a:buSzPts val="1400"/>
              <a:buChar char="○"/>
            </a:pPr>
            <a:r>
              <a:rPr lang="en"/>
              <a:t>Setxattr, lsetxattr, and fsetxattr</a:t>
            </a:r>
            <a:endParaRPr/>
          </a:p>
          <a:p>
            <a:pPr indent="-317500" lvl="1" marL="914400" rtl="0">
              <a:spcBef>
                <a:spcPts val="0"/>
              </a:spcBef>
              <a:spcAft>
                <a:spcPts val="0"/>
              </a:spcAft>
              <a:buSzPts val="1400"/>
              <a:buChar char="○"/>
            </a:pPr>
            <a:r>
              <a:rPr lang="en"/>
              <a:t>Listxattr, llistxattr, and flistxattr</a:t>
            </a:r>
            <a:endParaRPr/>
          </a:p>
          <a:p>
            <a:pPr indent="-317500" lvl="1" marL="914400" rtl="0">
              <a:spcBef>
                <a:spcPts val="0"/>
              </a:spcBef>
              <a:spcAft>
                <a:spcPts val="0"/>
              </a:spcAft>
              <a:buSzPts val="1400"/>
              <a:buChar char="○"/>
            </a:pPr>
            <a:r>
              <a:rPr lang="en"/>
              <a:t>Removexattr, lremovexattr, fremovexattr</a:t>
            </a:r>
            <a:endParaRPr/>
          </a:p>
          <a:p>
            <a:pPr indent="-317500" lvl="1" marL="914400" rtl="0">
              <a:spcBef>
                <a:spcPts val="0"/>
              </a:spcBef>
              <a:spcAft>
                <a:spcPts val="0"/>
              </a:spcAft>
              <a:buSzPts val="1400"/>
              <a:buChar char="○"/>
            </a:pPr>
            <a:r>
              <a:rPr lang="en"/>
              <a:t>Getxattr, lgetxattr, fgetxattr</a:t>
            </a:r>
            <a:endParaRPr/>
          </a:p>
          <a:p>
            <a:pPr indent="-342900" lvl="0" marL="457200" rtl="0">
              <a:spcBef>
                <a:spcPts val="0"/>
              </a:spcBef>
              <a:spcAft>
                <a:spcPts val="0"/>
              </a:spcAft>
              <a:buSzPts val="1800"/>
              <a:buChar char="●"/>
            </a:pPr>
            <a:r>
              <a:rPr lang="en"/>
              <a:t>fchmodat</a:t>
            </a:r>
            <a:endParaRPr/>
          </a:p>
        </p:txBody>
      </p:sp>
      <p:sp>
        <p:nvSpPr>
          <p:cNvPr id="3232" name="Shape 32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6" name="Shape 3236"/>
        <p:cNvGrpSpPr/>
        <p:nvPr/>
      </p:nvGrpSpPr>
      <p:grpSpPr>
        <a:xfrm>
          <a:off x="0" y="0"/>
          <a:ext cx="0" cy="0"/>
          <a:chOff x="0" y="0"/>
          <a:chExt cx="0" cy="0"/>
        </a:xfrm>
      </p:grpSpPr>
      <p:sp>
        <p:nvSpPr>
          <p:cNvPr id="3237" name="Shape 32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Print warning for ignored syscall - I</a:t>
            </a:r>
            <a:endParaRPr/>
          </a:p>
        </p:txBody>
      </p:sp>
      <p:sp>
        <p:nvSpPr>
          <p:cNvPr id="3238" name="Shape 32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In strace2ds-library, modified ds_print_warning() to print warning message only once for a non traced system calls.</a:t>
            </a:r>
            <a:endParaRPr/>
          </a:p>
          <a:p>
            <a:pPr indent="-342900" lvl="0" marL="457200">
              <a:spcBef>
                <a:spcPts val="0"/>
              </a:spcBef>
              <a:spcAft>
                <a:spcPts val="0"/>
              </a:spcAft>
              <a:buSzPts val="1800"/>
              <a:buChar char="●"/>
            </a:pPr>
            <a:r>
              <a:t/>
            </a:r>
            <a:endParaRPr/>
          </a:p>
        </p:txBody>
      </p:sp>
      <p:sp>
        <p:nvSpPr>
          <p:cNvPr id="3239" name="Shape 32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11-09 at 1.44.45 PM.png" id="3240" name="Shape 3240"/>
          <p:cNvPicPr preferRelativeResize="0"/>
          <p:nvPr/>
        </p:nvPicPr>
        <p:blipFill>
          <a:blip r:embed="rId3">
            <a:alphaModFix/>
          </a:blip>
          <a:stretch>
            <a:fillRect/>
          </a:stretch>
        </p:blipFill>
        <p:spPr>
          <a:xfrm>
            <a:off x="1436763" y="1959163"/>
            <a:ext cx="5915025" cy="2409825"/>
          </a:xfrm>
          <a:prstGeom prst="rect">
            <a:avLst/>
          </a:prstGeom>
          <a:noFill/>
          <a:ln>
            <a:noFill/>
          </a:ln>
        </p:spPr>
      </p:pic>
    </p:spTree>
  </p:cSld>
  <p:clrMapOvr>
    <a:masterClrMapping/>
  </p:clrMapOvr>
</p:sld>
</file>

<file path=ppt/slides/slide4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4" name="Shape 3244"/>
        <p:cNvGrpSpPr/>
        <p:nvPr/>
      </p:nvGrpSpPr>
      <p:grpSpPr>
        <a:xfrm>
          <a:off x="0" y="0"/>
          <a:ext cx="0" cy="0"/>
          <a:chOff x="0" y="0"/>
          <a:chExt cx="0" cy="0"/>
        </a:xfrm>
      </p:grpSpPr>
      <p:sp>
        <p:nvSpPr>
          <p:cNvPr id="3245" name="Shape 32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Print warning for ignored syscall - II</a:t>
            </a:r>
            <a:endParaRPr/>
          </a:p>
        </p:txBody>
      </p:sp>
      <p:sp>
        <p:nvSpPr>
          <p:cNvPr id="3246" name="Shape 32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Questions:</a:t>
            </a:r>
            <a:endParaRPr/>
          </a:p>
          <a:p>
            <a:pPr indent="-317500" lvl="1" marL="914400" rtl="0">
              <a:spcBef>
                <a:spcPts val="0"/>
              </a:spcBef>
              <a:spcAft>
                <a:spcPts val="0"/>
              </a:spcAft>
              <a:buSzPts val="1400"/>
              <a:buChar char="○"/>
            </a:pPr>
            <a:r>
              <a:rPr lang="en"/>
              <a:t>As per my implementation, for ALL the system calls that an application calls and that is not traced by our library, it</a:t>
            </a:r>
            <a:r>
              <a:rPr lang="en"/>
              <a:t> is</a:t>
            </a:r>
            <a:r>
              <a:rPr lang="en"/>
              <a:t> added to the set of igored_sys_call and prints a warning message only ONCE. Should we have a separate list for the system calls which we actually want to ignore and for the new system calls (unidentified) which application calls?</a:t>
            </a:r>
            <a:endParaRPr/>
          </a:p>
        </p:txBody>
      </p:sp>
      <p:sp>
        <p:nvSpPr>
          <p:cNvPr id="3247" name="Shape 32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1" name="Shape 3251"/>
        <p:cNvGrpSpPr/>
        <p:nvPr/>
      </p:nvGrpSpPr>
      <p:grpSpPr>
        <a:xfrm>
          <a:off x="0" y="0"/>
          <a:ext cx="0" cy="0"/>
          <a:chOff x="0" y="0"/>
          <a:chExt cx="0" cy="0"/>
        </a:xfrm>
      </p:grpSpPr>
      <p:sp>
        <p:nvSpPr>
          <p:cNvPr id="3252" name="Shape 32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Syscall logger file - I</a:t>
            </a:r>
            <a:endParaRPr/>
          </a:p>
        </p:txBody>
      </p:sp>
      <p:sp>
        <p:nvSpPr>
          <p:cNvPr id="3253" name="Shape 32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Completed the implementation of logger class</a:t>
            </a:r>
            <a:endParaRPr/>
          </a:p>
          <a:p>
            <a:pPr indent="-342900" lvl="0" marL="457200">
              <a:spcBef>
                <a:spcPts val="0"/>
              </a:spcBef>
              <a:spcAft>
                <a:spcPts val="0"/>
              </a:spcAft>
              <a:buSzPts val="1800"/>
              <a:buChar char="●"/>
            </a:pPr>
            <a:r>
              <a:rPr lang="en"/>
              <a:t>Modified each individual syscall module to use newly implemented logger functions.</a:t>
            </a:r>
            <a:endParaRPr/>
          </a:p>
        </p:txBody>
      </p:sp>
      <p:sp>
        <p:nvSpPr>
          <p:cNvPr id="3254" name="Shape 32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8" name="Shape 3258"/>
        <p:cNvGrpSpPr/>
        <p:nvPr/>
      </p:nvGrpSpPr>
      <p:grpSpPr>
        <a:xfrm>
          <a:off x="0" y="0"/>
          <a:ext cx="0" cy="0"/>
          <a:chOff x="0" y="0"/>
          <a:chExt cx="0" cy="0"/>
        </a:xfrm>
      </p:grpSpPr>
      <p:sp>
        <p:nvSpPr>
          <p:cNvPr id="3259" name="Shape 32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Syscall logger file - II</a:t>
            </a:r>
            <a:endParaRPr/>
          </a:p>
        </p:txBody>
      </p:sp>
      <p:sp>
        <p:nvSpPr>
          <p:cNvPr id="3260" name="Shape 32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Each line in the logger file will look like:</a:t>
            </a:r>
            <a:endParaRPr/>
          </a:p>
          <a:p>
            <a:pPr indent="-317500" lvl="1" marL="914400" rtl="0">
              <a:spcBef>
                <a:spcPts val="0"/>
              </a:spcBef>
              <a:spcAft>
                <a:spcPts val="0"/>
              </a:spcAft>
              <a:buSzPts val="1400"/>
              <a:buChar char="○"/>
            </a:pPr>
            <a:r>
              <a:rPr lang="en"/>
              <a:t>[YYYY-MM-DD] [HH:MM:SS] [TYPE] [msg]</a:t>
            </a:r>
            <a:endParaRPr/>
          </a:p>
          <a:p>
            <a:pPr indent="-317500" lvl="1" marL="914400" rtl="0">
              <a:spcBef>
                <a:spcPts val="0"/>
              </a:spcBef>
              <a:spcAft>
                <a:spcPts val="0"/>
              </a:spcAft>
              <a:buSzPts val="1400"/>
              <a:buChar char="○"/>
            </a:pPr>
            <a:r>
              <a:rPr lang="en"/>
              <a:t>Where TYPE can be INFO, ERR, WARN or DEBUG</a:t>
            </a:r>
            <a:endParaRPr/>
          </a:p>
          <a:p>
            <a:pPr indent="-342900" lvl="0" marL="457200" rtl="0">
              <a:spcBef>
                <a:spcPts val="0"/>
              </a:spcBef>
              <a:spcAft>
                <a:spcPts val="0"/>
              </a:spcAft>
              <a:buSzPts val="1800"/>
              <a:buChar char="●"/>
            </a:pPr>
            <a:r>
              <a:rPr lang="en"/>
              <a:t>Example:</a:t>
            </a:r>
            <a:endParaRPr/>
          </a:p>
          <a:p>
            <a:pPr indent="-317500" lvl="1" marL="914400" rtl="0">
              <a:spcBef>
                <a:spcPts val="0"/>
              </a:spcBef>
              <a:spcAft>
                <a:spcPts val="0"/>
              </a:spcAft>
              <a:buSzPts val="1400"/>
              <a:buChar char="○"/>
            </a:pPr>
            <a:r>
              <a:t/>
            </a:r>
            <a:endParaRPr/>
          </a:p>
        </p:txBody>
      </p:sp>
      <p:sp>
        <p:nvSpPr>
          <p:cNvPr id="3261" name="Shape 32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11-09 at 1.15.29 PM.png" id="3262" name="Shape 3262"/>
          <p:cNvPicPr preferRelativeResize="0"/>
          <p:nvPr/>
        </p:nvPicPr>
        <p:blipFill>
          <a:blip r:embed="rId3">
            <a:alphaModFix/>
          </a:blip>
          <a:stretch>
            <a:fillRect/>
          </a:stretch>
        </p:blipFill>
        <p:spPr>
          <a:xfrm>
            <a:off x="69500" y="2406281"/>
            <a:ext cx="9144000" cy="2650539"/>
          </a:xfrm>
          <a:prstGeom prst="rect">
            <a:avLst/>
          </a:prstGeom>
          <a:noFill/>
          <a:ln>
            <a:noFill/>
          </a:ln>
        </p:spPr>
      </p:pic>
    </p:spTree>
  </p:cSld>
  <p:clrMapOvr>
    <a:masterClrMapping/>
  </p:clrMapOvr>
</p:sld>
</file>

<file path=ppt/slides/slide4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6" name="Shape 3266"/>
        <p:cNvGrpSpPr/>
        <p:nvPr/>
      </p:nvGrpSpPr>
      <p:grpSpPr>
        <a:xfrm>
          <a:off x="0" y="0"/>
          <a:ext cx="0" cy="0"/>
          <a:chOff x="0" y="0"/>
          <a:chExt cx="0" cy="0"/>
        </a:xfrm>
      </p:grpSpPr>
      <p:sp>
        <p:nvSpPr>
          <p:cNvPr id="3267" name="Shape 3267"/>
          <p:cNvSpPr txBox="1"/>
          <p:nvPr>
            <p:ph type="title"/>
          </p:nvPr>
        </p:nvSpPr>
        <p:spPr>
          <a:xfrm>
            <a:off x="371275" y="4302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Syscall Logger - III</a:t>
            </a:r>
            <a:endParaRPr/>
          </a:p>
        </p:txBody>
      </p:sp>
      <p:sp>
        <p:nvSpPr>
          <p:cNvPr id="3268" name="Shape 3268"/>
          <p:cNvSpPr txBox="1"/>
          <p:nvPr>
            <p:ph idx="1" type="body"/>
          </p:nvPr>
        </p:nvSpPr>
        <p:spPr>
          <a:xfrm>
            <a:off x="536175" y="1002900"/>
            <a:ext cx="8296500" cy="40017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Added a new function val2base()</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342900" lvl="0" marL="457200" rtl="0">
              <a:spcBef>
                <a:spcPts val="1600"/>
              </a:spcBef>
              <a:spcAft>
                <a:spcPts val="0"/>
              </a:spcAft>
              <a:buSzPts val="1800"/>
              <a:buChar char="●"/>
            </a:pPr>
            <a:r>
              <a:rPr lang="en"/>
              <a:t>This function formats the given value into the given manipulator like std::hex, std::decimal.</a:t>
            </a:r>
            <a:endParaRPr/>
          </a:p>
          <a:p>
            <a:pPr indent="-342900" lvl="0" marL="457200" rtl="0">
              <a:spcBef>
                <a:spcPts val="0"/>
              </a:spcBef>
              <a:spcAft>
                <a:spcPts val="0"/>
              </a:spcAft>
              <a:buSzPts val="1800"/>
              <a:buChar char="●"/>
            </a:pPr>
            <a:r>
              <a:rPr lang="en"/>
              <a:t>Not sure about the name of function.</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marR="0" rtl="0" algn="l">
              <a:lnSpc>
                <a:spcPct val="115000"/>
              </a:lnSpc>
              <a:spcBef>
                <a:spcPts val="1600"/>
              </a:spcBef>
              <a:spcAft>
                <a:spcPts val="1600"/>
              </a:spcAft>
              <a:buNone/>
            </a:pPr>
            <a:r>
              <a:t/>
            </a:r>
            <a:endParaRPr/>
          </a:p>
        </p:txBody>
      </p:sp>
      <p:sp>
        <p:nvSpPr>
          <p:cNvPr id="3269" name="Shape 32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11-09 at 1.19.41 PM.png" id="3270" name="Shape 3270"/>
          <p:cNvPicPr preferRelativeResize="0"/>
          <p:nvPr/>
        </p:nvPicPr>
        <p:blipFill>
          <a:blip r:embed="rId3">
            <a:alphaModFix/>
          </a:blip>
          <a:stretch>
            <a:fillRect/>
          </a:stretch>
        </p:blipFill>
        <p:spPr>
          <a:xfrm>
            <a:off x="1380613" y="1595200"/>
            <a:ext cx="6124575" cy="2057400"/>
          </a:xfrm>
          <a:prstGeom prst="rect">
            <a:avLst/>
          </a:prstGeom>
          <a:noFill/>
          <a:ln>
            <a:noFill/>
          </a:ln>
        </p:spPr>
      </p:pic>
    </p:spTree>
  </p:cSld>
  <p:clrMapOvr>
    <a:masterClrMapping/>
  </p:clrMapOvr>
</p:sld>
</file>

<file path=ppt/slides/slide4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4" name="Shape 3274"/>
        <p:cNvGrpSpPr/>
        <p:nvPr/>
      </p:nvGrpSpPr>
      <p:grpSpPr>
        <a:xfrm>
          <a:off x="0" y="0"/>
          <a:ext cx="0" cy="0"/>
          <a:chOff x="0" y="0"/>
          <a:chExt cx="0" cy="0"/>
        </a:xfrm>
      </p:grpSpPr>
      <p:sp>
        <p:nvSpPr>
          <p:cNvPr id="3275" name="Shape 32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Syscall Logger - IV</a:t>
            </a:r>
            <a:endParaRPr/>
          </a:p>
        </p:txBody>
      </p:sp>
      <p:sp>
        <p:nvSpPr>
          <p:cNvPr id="3276" name="Shape 32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
              <a:t>Some of the values are printed in std::fixed, std::hex, std::octal</a:t>
            </a:r>
            <a:endParaRPr/>
          </a:p>
          <a:p>
            <a:pPr indent="-342900" lvl="0" marL="457200">
              <a:spcBef>
                <a:spcPts val="0"/>
              </a:spcBef>
              <a:spcAft>
                <a:spcPts val="0"/>
              </a:spcAft>
              <a:buSzPts val="1800"/>
              <a:buChar char="●"/>
            </a:pPr>
            <a:r>
              <a:rPr lang="en"/>
              <a:t>Since, we are passing values directly to the print_log functions, hence we need to need to format the values as the way we want to print it.</a:t>
            </a:r>
            <a:endParaRPr/>
          </a:p>
          <a:p>
            <a:pPr indent="-342900" lvl="0" marL="457200" rtl="0">
              <a:spcBef>
                <a:spcPts val="0"/>
              </a:spcBef>
              <a:spcAft>
                <a:spcPts val="0"/>
              </a:spcAft>
              <a:buSzPts val="1800"/>
              <a:buChar char="●"/>
            </a:pPr>
            <a:r>
              <a:rPr lang="en"/>
              <a:t>It can be used as</a:t>
            </a:r>
            <a:endParaRPr/>
          </a:p>
          <a:p>
            <a:pPr indent="-317500" lvl="1" marL="914400">
              <a:spcBef>
                <a:spcPts val="0"/>
              </a:spcBef>
              <a:spcAft>
                <a:spcPts val="0"/>
              </a:spcAft>
              <a:buSzPts val="1400"/>
              <a:buChar char="○"/>
            </a:pPr>
            <a:r>
              <a:t/>
            </a:r>
            <a:endParaRPr/>
          </a:p>
          <a:p>
            <a:pPr indent="0" lvl="0" marL="0">
              <a:spcBef>
                <a:spcPts val="1600"/>
              </a:spcBef>
              <a:spcAft>
                <a:spcPts val="1600"/>
              </a:spcAft>
              <a:buNone/>
            </a:pPr>
            <a:r>
              <a:t/>
            </a:r>
            <a:endParaRPr/>
          </a:p>
        </p:txBody>
      </p:sp>
      <p:sp>
        <p:nvSpPr>
          <p:cNvPr id="3277" name="Shape 32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11-09 at 1.25.59 PM.png" id="3278" name="Shape 3278"/>
          <p:cNvPicPr preferRelativeResize="0"/>
          <p:nvPr/>
        </p:nvPicPr>
        <p:blipFill>
          <a:blip r:embed="rId3">
            <a:alphaModFix/>
          </a:blip>
          <a:stretch>
            <a:fillRect/>
          </a:stretch>
        </p:blipFill>
        <p:spPr>
          <a:xfrm>
            <a:off x="1014413" y="2616775"/>
            <a:ext cx="7115175" cy="2209800"/>
          </a:xfrm>
          <a:prstGeom prst="rect">
            <a:avLst/>
          </a:prstGeom>
          <a:noFill/>
          <a:ln cap="flat" cmpd="sng" w="9525">
            <a:solidFill>
              <a:srgbClr val="E6B8AF"/>
            </a:solidFill>
            <a:prstDash val="solid"/>
            <a:round/>
            <a:headEnd len="sm" w="sm" type="none"/>
            <a:tailEnd len="sm" w="sm" type="none"/>
          </a:ln>
        </p:spPr>
      </p:pic>
      <p:sp>
        <p:nvSpPr>
          <p:cNvPr id="3279" name="Shape 3279"/>
          <p:cNvSpPr txBox="1"/>
          <p:nvPr/>
        </p:nvSpPr>
        <p:spPr>
          <a:xfrm>
            <a:off x="1569700" y="3099925"/>
            <a:ext cx="5646900" cy="148200"/>
          </a:xfrm>
          <a:prstGeom prst="rect">
            <a:avLst/>
          </a:prstGeom>
          <a:no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280" name="Shape 3280"/>
          <p:cNvSpPr txBox="1"/>
          <p:nvPr/>
        </p:nvSpPr>
        <p:spPr>
          <a:xfrm>
            <a:off x="1648675" y="4166150"/>
            <a:ext cx="5726100" cy="148200"/>
          </a:xfrm>
          <a:prstGeom prst="rect">
            <a:avLst/>
          </a:prstGeom>
          <a:no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4" name="Shape 3284"/>
        <p:cNvGrpSpPr/>
        <p:nvPr/>
      </p:nvGrpSpPr>
      <p:grpSpPr>
        <a:xfrm>
          <a:off x="0" y="0"/>
          <a:ext cx="0" cy="0"/>
          <a:chOff x="0" y="0"/>
          <a:chExt cx="0" cy="0"/>
        </a:xfrm>
      </p:grpSpPr>
      <p:sp>
        <p:nvSpPr>
          <p:cNvPr id="3285" name="Shape 32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Syscall Logger - V</a:t>
            </a:r>
            <a:endParaRPr/>
          </a:p>
        </p:txBody>
      </p:sp>
      <p:sp>
        <p:nvSpPr>
          <p:cNvPr id="3286" name="Shape 32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Questions</a:t>
            </a:r>
            <a:endParaRPr/>
          </a:p>
          <a:p>
            <a:pPr indent="-317500" lvl="1" marL="914400" rtl="0">
              <a:spcBef>
                <a:spcPts val="0"/>
              </a:spcBef>
              <a:spcAft>
                <a:spcPts val="0"/>
              </a:spcAft>
              <a:buSzPts val="1400"/>
              <a:buChar char="○"/>
            </a:pPr>
            <a:r>
              <a:rPr lang="en"/>
              <a:t>The Logger class can be used by strace2ds-library. </a:t>
            </a:r>
            <a:endParaRPr/>
          </a:p>
          <a:p>
            <a:pPr indent="-317500" lvl="1" marL="914400" rtl="0">
              <a:spcBef>
                <a:spcPts val="0"/>
              </a:spcBef>
              <a:spcAft>
                <a:spcPts val="0"/>
              </a:spcAft>
              <a:buSzPts val="1400"/>
              <a:buChar char="○"/>
            </a:pPr>
            <a:r>
              <a:rPr lang="en"/>
              <a:t>Should we use the same log file as logger or create a different log file for strace2ds-library?</a:t>
            </a:r>
            <a:endParaRPr/>
          </a:p>
        </p:txBody>
      </p:sp>
      <p:sp>
        <p:nvSpPr>
          <p:cNvPr id="3287" name="Shape 32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1" name="Shape 3291"/>
        <p:cNvGrpSpPr/>
        <p:nvPr/>
      </p:nvGrpSpPr>
      <p:grpSpPr>
        <a:xfrm>
          <a:off x="0" y="0"/>
          <a:ext cx="0" cy="0"/>
          <a:chOff x="0" y="0"/>
          <a:chExt cx="0" cy="0"/>
        </a:xfrm>
      </p:grpSpPr>
      <p:sp>
        <p:nvSpPr>
          <p:cNvPr id="3292" name="Shape 32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a:t>
            </a:r>
            <a:r>
              <a:rPr lang="en"/>
              <a:t>tatfs</a:t>
            </a:r>
            <a:endParaRPr/>
          </a:p>
          <a:p>
            <a:pPr indent="0" lvl="0" marL="0" rtl="0">
              <a:spcBef>
                <a:spcPts val="0"/>
              </a:spcBef>
              <a:spcAft>
                <a:spcPts val="0"/>
              </a:spcAft>
              <a:buNone/>
            </a:pPr>
            <a:r>
              <a:t/>
            </a:r>
            <a:endParaRPr/>
          </a:p>
        </p:txBody>
      </p:sp>
      <p:sp>
        <p:nvSpPr>
          <p:cNvPr id="3293" name="Shape 32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n" sz="1200"/>
              <a:t>Issue: Warning message - Statfs: These flag are not processed/unknown-&gt;0x20</a:t>
            </a:r>
            <a:endParaRPr sz="1200"/>
          </a:p>
          <a:p>
            <a:pPr indent="-304800" lvl="0" marL="457200" rtl="0">
              <a:spcBef>
                <a:spcPts val="0"/>
              </a:spcBef>
              <a:spcAft>
                <a:spcPts val="0"/>
              </a:spcAft>
              <a:buSzPts val="1200"/>
              <a:buChar char="●"/>
            </a:pPr>
            <a:r>
              <a:rPr lang="en" sz="1200"/>
              <a:t>Man page doesn’t have this flag. However, statfs header file has it:</a:t>
            </a:r>
            <a:endParaRPr sz="1200"/>
          </a:p>
          <a:p>
            <a:pPr indent="-304800" lvl="1" marL="914400" rtl="0">
              <a:spcBef>
                <a:spcPts val="0"/>
              </a:spcBef>
              <a:spcAft>
                <a:spcPts val="0"/>
              </a:spcAft>
              <a:buSzPts val="1200"/>
              <a:buChar char="○"/>
            </a:pPr>
            <a:r>
              <a:rPr b="1" lang="en" sz="1200">
                <a:solidFill>
                  <a:schemeClr val="dk1"/>
                </a:solidFill>
                <a:highlight>
                  <a:srgbClr val="FFFFFF"/>
                </a:highlight>
                <a:uFill>
                  <a:noFill/>
                </a:uFill>
                <a:latin typeface="Courier New"/>
                <a:ea typeface="Courier New"/>
                <a:cs typeface="Courier New"/>
                <a:sym typeface="Courier New"/>
                <a:hlinkClick r:id="rId3"/>
              </a:rPr>
              <a:t>34</a:t>
            </a:r>
            <a:r>
              <a:rPr b="1" lang="en" sz="1200">
                <a:solidFill>
                  <a:srgbClr val="787878"/>
                </a:solidFill>
                <a:highlight>
                  <a:srgbClr val="FFFFFF"/>
                </a:highlight>
                <a:latin typeface="Courier New"/>
                <a:ea typeface="Courier New"/>
                <a:cs typeface="Courier New"/>
                <a:sym typeface="Courier New"/>
              </a:rPr>
              <a:t> #define</a:t>
            </a:r>
            <a:r>
              <a:rPr b="1" lang="en" sz="1200">
                <a:solidFill>
                  <a:srgbClr val="787878"/>
                </a:solidFill>
                <a:highlight>
                  <a:srgbClr val="FFFFFF"/>
                </a:highlight>
                <a:uFill>
                  <a:noFill/>
                </a:uFill>
                <a:latin typeface="Courier New"/>
                <a:ea typeface="Courier New"/>
                <a:cs typeface="Courier New"/>
                <a:sym typeface="Courier New"/>
                <a:hlinkClick r:id="rId4"/>
              </a:rPr>
              <a:t> </a:t>
            </a:r>
            <a:r>
              <a:rPr b="1" lang="en" sz="1200">
                <a:solidFill>
                  <a:schemeClr val="dk1"/>
                </a:solidFill>
                <a:highlight>
                  <a:srgbClr val="FFFFFF"/>
                </a:highlight>
                <a:uFill>
                  <a:noFill/>
                </a:uFill>
                <a:latin typeface="Courier New"/>
                <a:ea typeface="Courier New"/>
                <a:cs typeface="Courier New"/>
                <a:sym typeface="Courier New"/>
                <a:hlinkClick r:id="rId5"/>
              </a:rPr>
              <a:t>ST_VALID</a:t>
            </a:r>
            <a:r>
              <a:rPr b="1" lang="en" sz="1200">
                <a:solidFill>
                  <a:srgbClr val="787878"/>
                </a:solidFill>
                <a:highlight>
                  <a:srgbClr val="FFFFFF"/>
                </a:highlight>
                <a:latin typeface="Courier New"/>
                <a:ea typeface="Courier New"/>
                <a:cs typeface="Courier New"/>
                <a:sym typeface="Courier New"/>
              </a:rPr>
              <a:t>        0x0020  </a:t>
            </a:r>
            <a:r>
              <a:rPr b="1" i="1" lang="en" sz="1200">
                <a:solidFill>
                  <a:srgbClr val="787878"/>
                </a:solidFill>
                <a:highlight>
                  <a:srgbClr val="FFFFFF"/>
                </a:highlight>
                <a:latin typeface="Courier New"/>
                <a:ea typeface="Courier New"/>
                <a:cs typeface="Courier New"/>
                <a:sym typeface="Courier New"/>
              </a:rPr>
              <a:t>/* f_flags support is implemented */</a:t>
            </a:r>
            <a:br>
              <a:rPr b="1" lang="en" sz="1200">
                <a:solidFill>
                  <a:srgbClr val="787878"/>
                </a:solidFill>
                <a:highlight>
                  <a:srgbClr val="FFFFFF"/>
                </a:highlight>
                <a:latin typeface="Courier New"/>
                <a:ea typeface="Courier New"/>
                <a:cs typeface="Courier New"/>
                <a:sym typeface="Courier New"/>
              </a:rPr>
            </a:br>
            <a:endParaRPr b="1" sz="1200">
              <a:solidFill>
                <a:srgbClr val="787878"/>
              </a:solidFill>
              <a:highlight>
                <a:srgbClr val="FFFFFF"/>
              </a:highlight>
              <a:latin typeface="Courier New"/>
              <a:ea typeface="Courier New"/>
              <a:cs typeface="Courier New"/>
              <a:sym typeface="Courier New"/>
            </a:endParaRPr>
          </a:p>
          <a:p>
            <a:pPr indent="-304800" lvl="0" marL="457200" rtl="0">
              <a:spcBef>
                <a:spcPts val="0"/>
              </a:spcBef>
              <a:spcAft>
                <a:spcPts val="0"/>
              </a:spcAft>
              <a:buSzPts val="1200"/>
              <a:buChar char="●"/>
            </a:pPr>
            <a:r>
              <a:rPr lang="en" sz="1200"/>
              <a:t>Fixed it by calling process_Flag_and_Mode_Args(args_map, statfs_flags, 0x0020, "flags_valid");</a:t>
            </a:r>
            <a:endParaRPr sz="1200"/>
          </a:p>
          <a:p>
            <a:pPr indent="-304800" lvl="0" marL="457200" rtl="0">
              <a:spcBef>
                <a:spcPts val="0"/>
              </a:spcBef>
              <a:spcAft>
                <a:spcPts val="0"/>
              </a:spcAft>
              <a:buSzPts val="1200"/>
              <a:buChar char="●"/>
            </a:pPr>
            <a:r>
              <a:rPr lang="en" sz="1200"/>
              <a:t>We are using 0x0020 instead of ST_VALID, because when I used ST_VALID, it says ST_VALID is not defined.</a:t>
            </a:r>
            <a:endParaRPr sz="1200"/>
          </a:p>
          <a:p>
            <a:pPr indent="-304800" lvl="0" marL="457200" rtl="0">
              <a:spcBef>
                <a:spcPts val="0"/>
              </a:spcBef>
              <a:spcAft>
                <a:spcPts val="0"/>
              </a:spcAft>
              <a:buSzPts val="1200"/>
              <a:buChar char="●"/>
            </a:pPr>
            <a:r>
              <a:rPr lang="en" sz="1200"/>
              <a:t>Updated SNIA document and our table.</a:t>
            </a:r>
            <a:endParaRPr sz="1200"/>
          </a:p>
          <a:p>
            <a:pPr indent="-304800" lvl="0" marL="457200" rtl="0">
              <a:spcBef>
                <a:spcPts val="0"/>
              </a:spcBef>
              <a:spcAft>
                <a:spcPts val="0"/>
              </a:spcAft>
              <a:buSzPts val="1200"/>
              <a:buChar char="●"/>
            </a:pPr>
            <a:r>
              <a:rPr lang="en" sz="1200"/>
              <a:t>#ifndef ST_VALID</a:t>
            </a:r>
            <a:endParaRPr sz="1200"/>
          </a:p>
          <a:p>
            <a:pPr indent="-304800" lvl="0" marL="457200" rtl="0">
              <a:spcBef>
                <a:spcPts val="0"/>
              </a:spcBef>
              <a:spcAft>
                <a:spcPts val="0"/>
              </a:spcAft>
              <a:buSzPts val="1200"/>
              <a:buChar char="●"/>
            </a:pPr>
            <a:r>
              <a:rPr lang="en" sz="1200"/>
              <a:t>// some systems support this flag of statfs() but it’s missing from .h</a:t>
            </a:r>
            <a:endParaRPr sz="1200"/>
          </a:p>
          <a:p>
            <a:pPr indent="-304800" lvl="0" marL="457200" rtl="0">
              <a:spcBef>
                <a:spcPts val="0"/>
              </a:spcBef>
              <a:spcAft>
                <a:spcPts val="0"/>
              </a:spcAft>
              <a:buSzPts val="1200"/>
              <a:buChar char="●"/>
            </a:pPr>
            <a:r>
              <a:rPr lang="en" sz="1200"/>
              <a:t># define ST_VALID 0x0020</a:t>
            </a:r>
            <a:endParaRPr sz="1200"/>
          </a:p>
          <a:p>
            <a:pPr indent="-304800" lvl="0" marL="457200" rtl="0">
              <a:spcBef>
                <a:spcPts val="0"/>
              </a:spcBef>
              <a:spcAft>
                <a:spcPts val="0"/>
              </a:spcAft>
              <a:buSzPts val="1200"/>
              <a:buChar char="●"/>
            </a:pPr>
            <a:r>
              <a:rPr lang="en" sz="1200"/>
              <a:t>#end if /* not ST_VALID */</a:t>
            </a:r>
            <a:endParaRPr sz="1200"/>
          </a:p>
        </p:txBody>
      </p:sp>
      <p:sp>
        <p:nvSpPr>
          <p:cNvPr id="3294" name="Shape 32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1/7/2016 Update</a:t>
            </a:r>
            <a:endParaRPr/>
          </a:p>
        </p:txBody>
      </p:sp>
      <p:sp>
        <p:nvSpPr>
          <p:cNvPr id="379" name="Shape 3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a:t>
            </a:r>
            <a:endParaRPr/>
          </a:p>
          <a:p>
            <a:pPr indent="-342900" lvl="0" marL="457200" rtl="0">
              <a:spcBef>
                <a:spcPts val="1600"/>
              </a:spcBef>
              <a:spcAft>
                <a:spcPts val="0"/>
              </a:spcAft>
              <a:buSzPts val="1800"/>
              <a:buChar char="●"/>
            </a:pPr>
            <a:r>
              <a:rPr lang="en"/>
              <a:t>Break old replayer into modules manner. </a:t>
            </a:r>
            <a:endParaRPr/>
          </a:p>
          <a:p>
            <a:pPr indent="-342900" lvl="0" marL="457200" rtl="0">
              <a:spcBef>
                <a:spcPts val="0"/>
              </a:spcBef>
              <a:spcAft>
                <a:spcPts val="0"/>
              </a:spcAft>
              <a:buSzPts val="1800"/>
              <a:buChar char="●"/>
            </a:pPr>
            <a:r>
              <a:rPr lang="en"/>
              <a:t>Each module has its own header and source files.</a:t>
            </a:r>
            <a:endParaRPr/>
          </a:p>
          <a:p>
            <a:pPr indent="-342900" lvl="0" marL="457200" rtl="0">
              <a:spcBef>
                <a:spcPts val="0"/>
              </a:spcBef>
              <a:spcAft>
                <a:spcPts val="0"/>
              </a:spcAft>
              <a:buSzPts val="1800"/>
              <a:buChar char="●"/>
            </a:pPr>
            <a:r>
              <a:rPr lang="en"/>
              <a:t>Adding a new system call to our replayer requires implementing a module.</a:t>
            </a:r>
            <a:endParaRPr/>
          </a:p>
          <a:p>
            <a:pPr indent="-342900" lvl="0" marL="457200" rtl="0">
              <a:spcBef>
                <a:spcPts val="0"/>
              </a:spcBef>
              <a:spcAft>
                <a:spcPts val="0"/>
              </a:spcAft>
              <a:buSzPts val="1800"/>
              <a:buChar char="●"/>
            </a:pPr>
            <a:r>
              <a:rPr lang="en"/>
              <a:t>SystemCallTraceReplayModule is served as the basic system call replay module.</a:t>
            </a:r>
            <a:endParaRPr/>
          </a:p>
          <a:p>
            <a:pPr indent="-342900" lvl="0" marL="457200" rtl="0">
              <a:spcBef>
                <a:spcPts val="0"/>
              </a:spcBef>
              <a:spcAft>
                <a:spcPts val="0"/>
              </a:spcAft>
              <a:buSzPts val="1800"/>
              <a:buChar char="●"/>
            </a:pPr>
            <a:r>
              <a:rPr lang="en"/>
              <a:t>write, open, close, and read have their own module that extends SystemCallTraceReplayModule.</a:t>
            </a:r>
            <a:endParaRPr/>
          </a:p>
        </p:txBody>
      </p:sp>
      <p:sp>
        <p:nvSpPr>
          <p:cNvPr id="380" name="Shape 3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8" name="Shape 3298"/>
        <p:cNvGrpSpPr/>
        <p:nvPr/>
      </p:nvGrpSpPr>
      <p:grpSpPr>
        <a:xfrm>
          <a:off x="0" y="0"/>
          <a:ext cx="0" cy="0"/>
          <a:chOff x="0" y="0"/>
          <a:chExt cx="0" cy="0"/>
        </a:xfrm>
      </p:grpSpPr>
      <p:sp>
        <p:nvSpPr>
          <p:cNvPr id="3299" name="Shape 32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vfork</a:t>
            </a:r>
            <a:endParaRPr/>
          </a:p>
        </p:txBody>
      </p:sp>
      <p:sp>
        <p:nvSpPr>
          <p:cNvPr id="3300" name="Shape 33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Implemented vfork in library</a:t>
            </a:r>
            <a:endParaRPr/>
          </a:p>
          <a:p>
            <a:pPr indent="-342900" lvl="0" marL="457200" rtl="0">
              <a:spcBef>
                <a:spcPts val="0"/>
              </a:spcBef>
              <a:spcAft>
                <a:spcPts val="0"/>
              </a:spcAft>
              <a:buSzPts val="1800"/>
              <a:buChar char="●"/>
            </a:pPr>
            <a:r>
              <a:rPr lang="en"/>
              <a:t>Vfork is in the table as ‘vfork’ followed by three tab characters </a:t>
            </a:r>
            <a:endParaRPr/>
          </a:p>
          <a:p>
            <a:pPr indent="-342900" lvl="1" marL="914400" rtl="0">
              <a:spcBef>
                <a:spcPts val="0"/>
              </a:spcBef>
              <a:spcAft>
                <a:spcPts val="0"/>
              </a:spcAft>
              <a:buSzPts val="1800"/>
              <a:buChar char="○"/>
            </a:pPr>
            <a:r>
              <a:rPr lang="en" sz="1800"/>
              <a:t>no field name, nullable/not nullable, type since vfork has no specific fields</a:t>
            </a:r>
            <a:endParaRPr sz="1800"/>
          </a:p>
          <a:p>
            <a:pPr indent="-342900" lvl="1" marL="914400" rtl="0">
              <a:spcBef>
                <a:spcPts val="0"/>
              </a:spcBef>
              <a:spcAft>
                <a:spcPts val="0"/>
              </a:spcAft>
              <a:buSzPts val="1800"/>
              <a:buChar char="○"/>
            </a:pPr>
            <a:r>
              <a:rPr lang="en" sz="1800"/>
              <a:t>It must be in the table to generate an xml file for vfork, so it must be in the table in order to trace it</a:t>
            </a:r>
            <a:endParaRPr sz="1800"/>
          </a:p>
          <a:p>
            <a:pPr indent="-342900" lvl="0" marL="457200" rtl="0">
              <a:spcBef>
                <a:spcPts val="0"/>
              </a:spcBef>
              <a:spcAft>
                <a:spcPts val="0"/>
              </a:spcAft>
              <a:buSzPts val="1800"/>
              <a:buChar char="●"/>
            </a:pPr>
            <a:r>
              <a:rPr lang="en"/>
              <a:t>Was getting a warning message printed by the library “attempting to setNull to a non-nullable field”</a:t>
            </a:r>
            <a:endParaRPr/>
          </a:p>
          <a:p>
            <a:pPr indent="-342900" lvl="1" marL="914400" rtl="0">
              <a:spcBef>
                <a:spcPts val="0"/>
              </a:spcBef>
              <a:spcAft>
                <a:spcPts val="0"/>
              </a:spcAft>
              <a:buSzPts val="1800"/>
              <a:buChar char="○"/>
            </a:pPr>
            <a:r>
              <a:rPr lang="en" sz="1800"/>
              <a:t>Disabled the warning message if the field_name is an empty string</a:t>
            </a:r>
            <a:endParaRPr sz="1800"/>
          </a:p>
          <a:p>
            <a:pPr indent="-342900" lvl="0" marL="457200" rtl="0">
              <a:spcBef>
                <a:spcPts val="0"/>
              </a:spcBef>
              <a:spcAft>
                <a:spcPts val="0"/>
              </a:spcAft>
              <a:buSzPts val="1800"/>
              <a:buChar char="●"/>
            </a:pPr>
            <a:r>
              <a:rPr lang="en"/>
              <a:t>Implemented in the replayer a non-replayable call</a:t>
            </a:r>
            <a:endParaRPr/>
          </a:p>
          <a:p>
            <a:pPr indent="-342900" lvl="0" marL="457200" rtl="0">
              <a:spcBef>
                <a:spcPts val="0"/>
              </a:spcBef>
              <a:spcAft>
                <a:spcPts val="0"/>
              </a:spcAft>
              <a:buSzPts val="1800"/>
              <a:buChar char="●"/>
            </a:pPr>
            <a:r>
              <a:rPr lang="en"/>
              <a:t>Sent patches, approved, committed</a:t>
            </a:r>
            <a:endParaRPr/>
          </a:p>
          <a:p>
            <a:pPr indent="-342900" lvl="0" marL="457200" rtl="0">
              <a:spcBef>
                <a:spcPts val="0"/>
              </a:spcBef>
              <a:spcAft>
                <a:spcPts val="0"/>
              </a:spcAft>
              <a:buSzPts val="1800"/>
              <a:buChar char="●"/>
            </a:pPr>
            <a:r>
              <a:rPr lang="en"/>
              <a:t>Need to test!</a:t>
            </a:r>
            <a:endParaRPr/>
          </a:p>
        </p:txBody>
      </p:sp>
      <p:sp>
        <p:nvSpPr>
          <p:cNvPr id="3301" name="Shape 33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5" name="Shape 3305"/>
        <p:cNvGrpSpPr/>
        <p:nvPr/>
      </p:nvGrpSpPr>
      <p:grpSpPr>
        <a:xfrm>
          <a:off x="0" y="0"/>
          <a:ext cx="0" cy="0"/>
          <a:chOff x="0" y="0"/>
          <a:chExt cx="0" cy="0"/>
        </a:xfrm>
      </p:grpSpPr>
      <p:sp>
        <p:nvSpPr>
          <p:cNvPr id="3306" name="Shape 33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clone fixes</a:t>
            </a:r>
            <a:endParaRPr/>
          </a:p>
        </p:txBody>
      </p:sp>
      <p:sp>
        <p:nvSpPr>
          <p:cNvPr id="3307" name="Shape 33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Found documentation of clone signals</a:t>
            </a:r>
            <a:endParaRPr/>
          </a:p>
          <a:p>
            <a:pPr indent="-342900" lvl="0" marL="457200" rtl="0">
              <a:spcBef>
                <a:spcPts val="0"/>
              </a:spcBef>
              <a:spcAft>
                <a:spcPts val="0"/>
              </a:spcAft>
              <a:buSzPts val="1800"/>
              <a:buChar char="●"/>
            </a:pPr>
            <a:r>
              <a:rPr lang="en"/>
              <a:t>Working on adding tracing of those signals (the low bits of clone’s flags)</a:t>
            </a:r>
            <a:endParaRPr/>
          </a:p>
          <a:p>
            <a:pPr indent="-342900" lvl="0" marL="457200">
              <a:spcBef>
                <a:spcPts val="0"/>
              </a:spcBef>
              <a:spcAft>
                <a:spcPts val="0"/>
              </a:spcAft>
              <a:buSzPts val="1800"/>
              <a:buChar char="●"/>
            </a:pPr>
            <a:r>
              <a:rPr lang="en"/>
              <a:t>Changed clone code so that it only prints the “Parent/Child Thread ID not set” warning if a flag is set that expects that argument</a:t>
            </a:r>
            <a:endParaRPr/>
          </a:p>
        </p:txBody>
      </p:sp>
      <p:sp>
        <p:nvSpPr>
          <p:cNvPr id="3308" name="Shape 33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2" name="Shape 3312"/>
        <p:cNvGrpSpPr/>
        <p:nvPr/>
      </p:nvGrpSpPr>
      <p:grpSpPr>
        <a:xfrm>
          <a:off x="0" y="0"/>
          <a:ext cx="0" cy="0"/>
          <a:chOff x="0" y="0"/>
          <a:chExt cx="0" cy="0"/>
        </a:xfrm>
      </p:grpSpPr>
      <p:sp>
        <p:nvSpPr>
          <p:cNvPr id="3313" name="Shape 33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TODO’s for next week</a:t>
            </a:r>
            <a:endParaRPr/>
          </a:p>
        </p:txBody>
      </p:sp>
      <p:sp>
        <p:nvSpPr>
          <p:cNvPr id="3314" name="Shape 33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Add a warning message if original failed, but replay succeeds (depends on warn level)</a:t>
            </a:r>
            <a:endParaRPr/>
          </a:p>
          <a:p>
            <a:pPr indent="-342900" lvl="0" marL="457200" rtl="0">
              <a:spcBef>
                <a:spcPts val="0"/>
              </a:spcBef>
              <a:spcAft>
                <a:spcPts val="0"/>
              </a:spcAft>
              <a:buSzPts val="1800"/>
              <a:buChar char="●"/>
            </a:pPr>
            <a:r>
              <a:rPr lang="en"/>
              <a:t>Double check that we compare errno if original failed and we also failed.</a:t>
            </a:r>
            <a:endParaRPr/>
          </a:p>
          <a:p>
            <a:pPr indent="-342900" lvl="0" marL="457200" rtl="0">
              <a:spcBef>
                <a:spcPts val="0"/>
              </a:spcBef>
              <a:spcAft>
                <a:spcPts val="0"/>
              </a:spcAft>
              <a:buSzPts val="1800"/>
              <a:buChar char="●"/>
            </a:pPr>
            <a:r>
              <a:rPr lang="en"/>
              <a:t>See TODOs inside slides of this week’s slides.</a:t>
            </a:r>
            <a:endParaRPr/>
          </a:p>
          <a:p>
            <a:pPr indent="-342900" lvl="0" marL="457200" rtl="0">
              <a:spcBef>
                <a:spcPts val="0"/>
              </a:spcBef>
              <a:spcAft>
                <a:spcPts val="0"/>
              </a:spcAft>
              <a:buSzPts val="1800"/>
              <a:buChar char="●"/>
            </a:pPr>
            <a:r>
              <a:rPr lang="en"/>
              <a:t>Implement: fchmodat, umask</a:t>
            </a:r>
            <a:endParaRPr/>
          </a:p>
        </p:txBody>
      </p:sp>
      <p:sp>
        <p:nvSpPr>
          <p:cNvPr id="3315" name="Shape 33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3319" name="Shape 3319"/>
        <p:cNvGrpSpPr/>
        <p:nvPr/>
      </p:nvGrpSpPr>
      <p:grpSpPr>
        <a:xfrm>
          <a:off x="0" y="0"/>
          <a:ext cx="0" cy="0"/>
          <a:chOff x="0" y="0"/>
          <a:chExt cx="0" cy="0"/>
        </a:xfrm>
      </p:grpSpPr>
      <p:sp>
        <p:nvSpPr>
          <p:cNvPr id="3320" name="Shape 33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3321" name="Shape 33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Nov 16, 2016</a:t>
            </a:r>
            <a:endParaRPr/>
          </a:p>
        </p:txBody>
      </p:sp>
      <p:sp>
        <p:nvSpPr>
          <p:cNvPr id="3322" name="Shape 33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6" name="Shape 3326"/>
        <p:cNvGrpSpPr/>
        <p:nvPr/>
      </p:nvGrpSpPr>
      <p:grpSpPr>
        <a:xfrm>
          <a:off x="0" y="0"/>
          <a:ext cx="0" cy="0"/>
          <a:chOff x="0" y="0"/>
          <a:chExt cx="0" cy="0"/>
        </a:xfrm>
      </p:grpSpPr>
      <p:sp>
        <p:nvSpPr>
          <p:cNvPr id="3327" name="Shape 33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3328" name="Shape 33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Clone signals</a:t>
            </a:r>
            <a:endParaRPr/>
          </a:p>
          <a:p>
            <a:pPr indent="-342900" lvl="0" marL="457200" rtl="0">
              <a:spcBef>
                <a:spcPts val="0"/>
              </a:spcBef>
              <a:spcAft>
                <a:spcPts val="0"/>
              </a:spcAft>
              <a:buSzPts val="1800"/>
              <a:buChar char="●"/>
            </a:pPr>
            <a:r>
              <a:rPr lang="en"/>
              <a:t>Last week Todo’s</a:t>
            </a:r>
            <a:endParaRPr/>
          </a:p>
          <a:p>
            <a:pPr indent="-342900" lvl="0" marL="457200" rtl="0">
              <a:spcBef>
                <a:spcPts val="0"/>
              </a:spcBef>
              <a:spcAft>
                <a:spcPts val="0"/>
              </a:spcAft>
              <a:buSzPts val="1800"/>
              <a:buChar char="●"/>
            </a:pPr>
            <a:r>
              <a:rPr lang="en"/>
              <a:t>Fchmodat system call</a:t>
            </a:r>
            <a:endParaRPr/>
          </a:p>
          <a:p>
            <a:pPr indent="-342900" lvl="0" marL="457200" rtl="0">
              <a:spcBef>
                <a:spcPts val="0"/>
              </a:spcBef>
              <a:spcAft>
                <a:spcPts val="0"/>
              </a:spcAft>
              <a:buSzPts val="1800"/>
              <a:buChar char="●"/>
            </a:pPr>
            <a:r>
              <a:rPr lang="en"/>
              <a:t>umask</a:t>
            </a:r>
            <a:endParaRPr/>
          </a:p>
        </p:txBody>
      </p:sp>
      <p:sp>
        <p:nvSpPr>
          <p:cNvPr id="3329" name="Shape 33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3" name="Shape 3333"/>
        <p:cNvGrpSpPr/>
        <p:nvPr/>
      </p:nvGrpSpPr>
      <p:grpSpPr>
        <a:xfrm>
          <a:off x="0" y="0"/>
          <a:ext cx="0" cy="0"/>
          <a:chOff x="0" y="0"/>
          <a:chExt cx="0" cy="0"/>
        </a:xfrm>
      </p:grpSpPr>
      <p:sp>
        <p:nvSpPr>
          <p:cNvPr id="3334" name="Shape 33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Clone - signals</a:t>
            </a:r>
            <a:endParaRPr/>
          </a:p>
        </p:txBody>
      </p:sp>
      <p:sp>
        <p:nvSpPr>
          <p:cNvPr id="3335" name="Shape 33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Added function processCloneSignals() in library to check which signals are passed to clone as part of the flags argument</a:t>
            </a:r>
            <a:endParaRPr/>
          </a:p>
          <a:p>
            <a:pPr indent="-342900" lvl="0" marL="457200" rtl="0">
              <a:spcBef>
                <a:spcPts val="0"/>
              </a:spcBef>
              <a:spcAft>
                <a:spcPts val="0"/>
              </a:spcAft>
              <a:buSzPts val="1800"/>
              <a:buChar char="●"/>
            </a:pPr>
            <a:r>
              <a:rPr lang="en"/>
              <a:t>Added signal fields to table</a:t>
            </a:r>
            <a:endParaRPr/>
          </a:p>
          <a:p>
            <a:pPr indent="-342900" lvl="0" marL="457200">
              <a:spcBef>
                <a:spcPts val="0"/>
              </a:spcBef>
              <a:spcAft>
                <a:spcPts val="0"/>
              </a:spcAft>
              <a:buSzPts val="1800"/>
              <a:buChar char="●"/>
            </a:pPr>
            <a:r>
              <a:rPr lang="en"/>
              <a:t>Documented in the specification document</a:t>
            </a:r>
            <a:endParaRPr/>
          </a:p>
        </p:txBody>
      </p:sp>
      <p:sp>
        <p:nvSpPr>
          <p:cNvPr id="3336" name="Shape 33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0" name="Shape 3340"/>
        <p:cNvGrpSpPr/>
        <p:nvPr/>
      </p:nvGrpSpPr>
      <p:grpSpPr>
        <a:xfrm>
          <a:off x="0" y="0"/>
          <a:ext cx="0" cy="0"/>
          <a:chOff x="0" y="0"/>
          <a:chExt cx="0" cy="0"/>
        </a:xfrm>
      </p:grpSpPr>
      <p:sp>
        <p:nvSpPr>
          <p:cNvPr id="3341" name="Shape 33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Last week TODO’s</a:t>
            </a:r>
            <a:endParaRPr/>
          </a:p>
        </p:txBody>
      </p:sp>
      <p:sp>
        <p:nvSpPr>
          <p:cNvPr id="3342" name="Shape 33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Fsl-strace:</a:t>
            </a:r>
            <a:endParaRPr/>
          </a:p>
          <a:p>
            <a:pPr indent="-317500" lvl="1" marL="914400" rtl="0">
              <a:spcBef>
                <a:spcPts val="0"/>
              </a:spcBef>
              <a:spcAft>
                <a:spcPts val="0"/>
              </a:spcAft>
              <a:buSzPts val="1400"/>
              <a:buChar char="○"/>
            </a:pPr>
            <a:r>
              <a:rPr lang="en"/>
              <a:t>Added switch cases for system call which are chosen to be ignored while tracing.</a:t>
            </a:r>
            <a:endParaRPr/>
          </a:p>
          <a:p>
            <a:pPr indent="-342900" lvl="0" marL="457200" rtl="0">
              <a:spcBef>
                <a:spcPts val="0"/>
              </a:spcBef>
              <a:spcAft>
                <a:spcPts val="0"/>
              </a:spcAft>
              <a:buSzPts val="1800"/>
              <a:buChar char="●"/>
            </a:pPr>
            <a:r>
              <a:rPr lang="en"/>
              <a:t>Strace2ds-library:</a:t>
            </a:r>
            <a:endParaRPr/>
          </a:p>
          <a:p>
            <a:pPr indent="-317500" lvl="1" marL="914400" rtl="0">
              <a:spcBef>
                <a:spcPts val="0"/>
              </a:spcBef>
              <a:spcAft>
                <a:spcPts val="0"/>
              </a:spcAft>
              <a:buSzPts val="1400"/>
              <a:buChar char="○"/>
            </a:pPr>
            <a:r>
              <a:rPr lang="en"/>
              <a:t>Added ds_add_to_untraced_set() function which maintains the count of system call number to the number of times it is called</a:t>
            </a:r>
            <a:endParaRPr/>
          </a:p>
          <a:p>
            <a:pPr indent="-342900" lvl="0" marL="457200" rtl="0">
              <a:spcBef>
                <a:spcPts val="0"/>
              </a:spcBef>
              <a:spcAft>
                <a:spcPts val="0"/>
              </a:spcAft>
              <a:buSzPts val="1800"/>
              <a:buChar char="●"/>
            </a:pPr>
            <a:r>
              <a:rPr lang="en"/>
              <a:t>Syscall-replayer:</a:t>
            </a:r>
            <a:endParaRPr/>
          </a:p>
          <a:p>
            <a:pPr indent="-317500" lvl="1" marL="914400" rtl="0">
              <a:spcBef>
                <a:spcPts val="0"/>
              </a:spcBef>
              <a:spcAft>
                <a:spcPts val="0"/>
              </a:spcAft>
              <a:buSzPts val="1400"/>
              <a:buChar char="○"/>
            </a:pPr>
            <a:r>
              <a:rPr lang="en"/>
              <a:t>Added format_field_value() function in the SystemCallTraceReplayModule class.</a:t>
            </a:r>
            <a:endParaRPr/>
          </a:p>
          <a:p>
            <a:pPr indent="-317500" lvl="1" marL="914400" rtl="0">
              <a:spcBef>
                <a:spcPts val="0"/>
              </a:spcBef>
              <a:spcAft>
                <a:spcPts val="0"/>
              </a:spcAft>
              <a:buSzPts val="1400"/>
              <a:buChar char="○"/>
            </a:pPr>
            <a:r>
              <a:rPr lang="en"/>
              <a:t>This function formats the syscalls field values in the format we want to print it in the log file</a:t>
            </a:r>
            <a:endParaRPr/>
          </a:p>
          <a:p>
            <a:pPr indent="-317500" lvl="1" marL="914400" rtl="0">
              <a:spcBef>
                <a:spcPts val="0"/>
              </a:spcBef>
              <a:spcAft>
                <a:spcPts val="0"/>
              </a:spcAft>
              <a:buSzPts val="1400"/>
              <a:buChar char="○"/>
            </a:pPr>
            <a:r>
              <a:rPr lang="en"/>
              <a:t>Addresses Prof Geoff’s comment for SystemCallTraceReplayLogger class.</a:t>
            </a:r>
            <a:endParaRPr/>
          </a:p>
          <a:p>
            <a:pPr indent="0" lvl="0" marL="0">
              <a:spcBef>
                <a:spcPts val="1600"/>
              </a:spcBef>
              <a:spcAft>
                <a:spcPts val="1600"/>
              </a:spcAft>
              <a:buNone/>
            </a:pPr>
            <a:r>
              <a:rPr lang="en"/>
              <a:t>Sent patches to review</a:t>
            </a:r>
            <a:endParaRPr/>
          </a:p>
        </p:txBody>
      </p:sp>
      <p:sp>
        <p:nvSpPr>
          <p:cNvPr id="3343" name="Shape 33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7" name="Shape 3347"/>
        <p:cNvGrpSpPr/>
        <p:nvPr/>
      </p:nvGrpSpPr>
      <p:grpSpPr>
        <a:xfrm>
          <a:off x="0" y="0"/>
          <a:ext cx="0" cy="0"/>
          <a:chOff x="0" y="0"/>
          <a:chExt cx="0" cy="0"/>
        </a:xfrm>
      </p:grpSpPr>
      <p:sp>
        <p:nvSpPr>
          <p:cNvPr id="3348" name="Shape 33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FchmodAt system call</a:t>
            </a:r>
            <a:endParaRPr/>
          </a:p>
        </p:txBody>
      </p:sp>
      <p:sp>
        <p:nvSpPr>
          <p:cNvPr id="3349" name="Shape 33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Added support for fchmodat() system call in fsl-strace, strace2ds-library and syscall-replayer.</a:t>
            </a:r>
            <a:endParaRPr/>
          </a:p>
          <a:p>
            <a:pPr indent="-342900" lvl="0" marL="457200" rtl="0">
              <a:spcBef>
                <a:spcPts val="0"/>
              </a:spcBef>
              <a:spcAft>
                <a:spcPts val="0"/>
              </a:spcAft>
              <a:buSzPts val="1800"/>
              <a:buChar char="●"/>
            </a:pPr>
            <a:r>
              <a:rPr lang="en"/>
              <a:t>Fsl-strace:</a:t>
            </a:r>
            <a:endParaRPr/>
          </a:p>
          <a:p>
            <a:pPr indent="0" lvl="0" marL="0" rtl="0">
              <a:spcBef>
                <a:spcPts val="1600"/>
              </a:spcBef>
              <a:spcAft>
                <a:spcPts val="0"/>
              </a:spcAft>
              <a:buNone/>
            </a:pPr>
            <a:r>
              <a:t/>
            </a:r>
            <a:endParaRPr/>
          </a:p>
          <a:p>
            <a:pPr indent="-342900" lvl="0" marL="457200" rtl="0">
              <a:spcBef>
                <a:spcPts val="1600"/>
              </a:spcBef>
              <a:spcAft>
                <a:spcPts val="0"/>
              </a:spcAft>
              <a:buSzPts val="1800"/>
              <a:buChar char="●"/>
            </a:pPr>
            <a:r>
              <a:rPr lang="en"/>
              <a:t>strace2ds-library:</a:t>
            </a:r>
            <a:endParaRPr/>
          </a:p>
          <a:p>
            <a:pPr indent="-342900" lvl="0" marL="457200">
              <a:spcBef>
                <a:spcPts val="0"/>
              </a:spcBef>
              <a:spcAft>
                <a:spcPts val="0"/>
              </a:spcAft>
              <a:buSzPts val="1800"/>
              <a:buChar char="●"/>
            </a:pPr>
            <a:r>
              <a:rPr lang="en"/>
              <a:t>Syscall-replayer: </a:t>
            </a:r>
            <a:endParaRPr/>
          </a:p>
        </p:txBody>
      </p:sp>
      <p:sp>
        <p:nvSpPr>
          <p:cNvPr id="3350" name="Shape 33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11-16 at 1.52.25 PM.png" id="3351" name="Shape 3351"/>
          <p:cNvPicPr preferRelativeResize="0"/>
          <p:nvPr/>
        </p:nvPicPr>
        <p:blipFill>
          <a:blip r:embed="rId3">
            <a:alphaModFix/>
          </a:blip>
          <a:stretch>
            <a:fillRect/>
          </a:stretch>
        </p:blipFill>
        <p:spPr>
          <a:xfrm>
            <a:off x="2108900" y="1844475"/>
            <a:ext cx="4648200" cy="677625"/>
          </a:xfrm>
          <a:prstGeom prst="rect">
            <a:avLst/>
          </a:prstGeom>
          <a:noFill/>
          <a:ln>
            <a:noFill/>
          </a:ln>
        </p:spPr>
      </p:pic>
      <p:pic>
        <p:nvPicPr>
          <p:cNvPr descr="Screen Shot 2016-11-16 at 1.52.57 PM.png" id="3352" name="Shape 3352"/>
          <p:cNvPicPr preferRelativeResize="0"/>
          <p:nvPr/>
        </p:nvPicPr>
        <p:blipFill>
          <a:blip r:embed="rId4">
            <a:alphaModFix/>
          </a:blip>
          <a:stretch>
            <a:fillRect/>
          </a:stretch>
        </p:blipFill>
        <p:spPr>
          <a:xfrm>
            <a:off x="2726975" y="3384725"/>
            <a:ext cx="4700325" cy="1278500"/>
          </a:xfrm>
          <a:prstGeom prst="rect">
            <a:avLst/>
          </a:prstGeom>
          <a:noFill/>
          <a:ln>
            <a:noFill/>
          </a:ln>
        </p:spPr>
      </p:pic>
      <p:pic>
        <p:nvPicPr>
          <p:cNvPr descr="Screen Shot 2016-11-16 at 1.55.21 PM.png" id="3353" name="Shape 3353"/>
          <p:cNvPicPr preferRelativeResize="0"/>
          <p:nvPr/>
        </p:nvPicPr>
        <p:blipFill>
          <a:blip r:embed="rId5">
            <a:alphaModFix/>
          </a:blip>
          <a:stretch>
            <a:fillRect/>
          </a:stretch>
        </p:blipFill>
        <p:spPr>
          <a:xfrm>
            <a:off x="2726963" y="2768888"/>
            <a:ext cx="6219825" cy="514350"/>
          </a:xfrm>
          <a:prstGeom prst="rect">
            <a:avLst/>
          </a:prstGeom>
          <a:noFill/>
          <a:ln>
            <a:noFill/>
          </a:ln>
        </p:spPr>
      </p:pic>
    </p:spTree>
  </p:cSld>
  <p:clrMapOvr>
    <a:masterClrMapping/>
  </p:clrMapOvr>
</p:sld>
</file>

<file path=ppt/slides/slide4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7" name="Shape 3357"/>
        <p:cNvGrpSpPr/>
        <p:nvPr/>
      </p:nvGrpSpPr>
      <p:grpSpPr>
        <a:xfrm>
          <a:off x="0" y="0"/>
          <a:ext cx="0" cy="0"/>
          <a:chOff x="0" y="0"/>
          <a:chExt cx="0" cy="0"/>
        </a:xfrm>
      </p:grpSpPr>
      <p:sp>
        <p:nvSpPr>
          <p:cNvPr id="3358" name="Shape 33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Umask</a:t>
            </a:r>
            <a:endParaRPr/>
          </a:p>
        </p:txBody>
      </p:sp>
      <p:sp>
        <p:nvSpPr>
          <p:cNvPr id="3359" name="Shape 33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Checked clone and vfork to see if they have special flags</a:t>
            </a:r>
            <a:endParaRPr sz="1400"/>
          </a:p>
          <a:p>
            <a:pPr indent="-317500" lvl="1" marL="914400" rtl="0">
              <a:spcBef>
                <a:spcPts val="0"/>
              </a:spcBef>
              <a:spcAft>
                <a:spcPts val="0"/>
              </a:spcAft>
              <a:buSzPts val="1400"/>
              <a:buChar char="○"/>
            </a:pPr>
            <a:r>
              <a:rPr lang="en"/>
              <a:t>CLONE_FS: parent and child processes share same file system information, including umask</a:t>
            </a:r>
            <a:endParaRPr/>
          </a:p>
          <a:p>
            <a:pPr indent="-317500" lvl="0" marL="457200" rtl="0">
              <a:spcBef>
                <a:spcPts val="0"/>
              </a:spcBef>
              <a:spcAft>
                <a:spcPts val="0"/>
              </a:spcAft>
              <a:buSzPts val="1400"/>
              <a:buChar char="●"/>
            </a:pPr>
            <a:r>
              <a:rPr lang="en" sz="1400"/>
              <a:t>Changed FileDescriptorManager to be ReplayerResourcesManager</a:t>
            </a:r>
            <a:endParaRPr sz="1400"/>
          </a:p>
          <a:p>
            <a:pPr indent="-317500" lvl="0" marL="457200" rtl="0">
              <a:spcBef>
                <a:spcPts val="0"/>
              </a:spcBef>
              <a:spcAft>
                <a:spcPts val="0"/>
              </a:spcAft>
              <a:buSzPts val="1400"/>
              <a:buChar char="●"/>
            </a:pPr>
            <a:r>
              <a:rPr lang="en" sz="1400"/>
              <a:t>Defined following in ReplayerResourceManager</a:t>
            </a:r>
            <a:endParaRPr sz="1400"/>
          </a:p>
          <a:p>
            <a:pPr indent="-317500" lvl="1" marL="914400" rtl="0">
              <a:spcBef>
                <a:spcPts val="0"/>
              </a:spcBef>
              <a:spcAft>
                <a:spcPts val="0"/>
              </a:spcAft>
              <a:buSzPts val="1400"/>
              <a:buChar char="○"/>
            </a:pPr>
            <a:r>
              <a:rPr lang="en"/>
              <a:t>typedef std::map&lt;pid_t, mode_t&gt; UmaskTable;</a:t>
            </a:r>
            <a:endParaRPr/>
          </a:p>
          <a:p>
            <a:pPr indent="-317500" lvl="0" marL="457200" rtl="0">
              <a:spcBef>
                <a:spcPts val="0"/>
              </a:spcBef>
              <a:spcAft>
                <a:spcPts val="0"/>
              </a:spcAft>
              <a:buSzPts val="1400"/>
              <a:buChar char="●"/>
            </a:pPr>
            <a:r>
              <a:rPr lang="en" sz="1400"/>
              <a:t>Added clone_umask_table, update_umask, and remove_umask_table to ReplayerResourceManager</a:t>
            </a:r>
            <a:endParaRPr sz="1400"/>
          </a:p>
          <a:p>
            <a:pPr indent="-317500" lvl="0" marL="457200" rtl="0">
              <a:spcBef>
                <a:spcPts val="0"/>
              </a:spcBef>
              <a:spcAft>
                <a:spcPts val="0"/>
              </a:spcAft>
              <a:buSzPts val="1400"/>
              <a:buChar char="●"/>
            </a:pPr>
            <a:r>
              <a:rPr lang="en" sz="1400"/>
              <a:t>Not really sure how to handle CLONE_FS</a:t>
            </a:r>
            <a:endParaRPr sz="1400"/>
          </a:p>
          <a:p>
            <a:pPr indent="-317500" lvl="0" marL="457200" rtl="0">
              <a:spcBef>
                <a:spcPts val="0"/>
              </a:spcBef>
              <a:spcAft>
                <a:spcPts val="0"/>
              </a:spcAft>
              <a:buSzPts val="1400"/>
              <a:buChar char="●"/>
            </a:pPr>
            <a:r>
              <a:rPr lang="en" sz="1400"/>
              <a:t>Goal is to map a list of pids to a single umask</a:t>
            </a:r>
            <a:endParaRPr sz="1400"/>
          </a:p>
          <a:p>
            <a:pPr indent="-317500" lvl="0" marL="457200" rtl="0">
              <a:spcBef>
                <a:spcPts val="0"/>
              </a:spcBef>
              <a:spcAft>
                <a:spcPts val="0"/>
              </a:spcAft>
              <a:buSzPts val="1400"/>
              <a:buChar char="●"/>
            </a:pPr>
            <a:r>
              <a:rPr lang="en" sz="1400"/>
              <a:t>Don’t know how to ask trace application to invoke umask twice.</a:t>
            </a:r>
            <a:endParaRPr sz="1400"/>
          </a:p>
          <a:p>
            <a:pPr indent="-317500" lvl="1" marL="914400" rtl="0">
              <a:spcBef>
                <a:spcPts val="0"/>
              </a:spcBef>
              <a:spcAft>
                <a:spcPts val="0"/>
              </a:spcAft>
              <a:buSzPts val="1400"/>
              <a:buChar char="○"/>
            </a:pPr>
            <a:r>
              <a:rPr lang="en"/>
              <a:t>Can’t invoke umask in strace because that would trace strace process  umask, not trace app.</a:t>
            </a:r>
            <a:endParaRPr/>
          </a:p>
        </p:txBody>
      </p:sp>
      <p:sp>
        <p:nvSpPr>
          <p:cNvPr id="3360" name="Shape 33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4" name="Shape 3364"/>
        <p:cNvGrpSpPr/>
        <p:nvPr/>
      </p:nvGrpSpPr>
      <p:grpSpPr>
        <a:xfrm>
          <a:off x="0" y="0"/>
          <a:ext cx="0" cy="0"/>
          <a:chOff x="0" y="0"/>
          <a:chExt cx="0" cy="0"/>
        </a:xfrm>
      </p:grpSpPr>
      <p:sp>
        <p:nvSpPr>
          <p:cNvPr id="3365" name="Shape 33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TODO’s for next week</a:t>
            </a:r>
            <a:endParaRPr/>
          </a:p>
        </p:txBody>
      </p:sp>
      <p:sp>
        <p:nvSpPr>
          <p:cNvPr id="3366" name="Shape 33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Format TODO slide as last slide of this week, so we can review it next week.</a:t>
            </a:r>
            <a:endParaRPr/>
          </a:p>
          <a:p>
            <a:pPr indent="-342900" lvl="0" marL="457200" rtl="0">
              <a:spcBef>
                <a:spcPts val="0"/>
              </a:spcBef>
              <a:spcAft>
                <a:spcPts val="0"/>
              </a:spcAft>
              <a:buSzPts val="1800"/>
              <a:buChar char="●"/>
            </a:pPr>
            <a:r>
              <a:rPr lang="en"/>
              <a:t>When/how to print stats?</a:t>
            </a:r>
            <a:endParaRPr/>
          </a:p>
          <a:p>
            <a:pPr indent="-342900" lvl="0" marL="457200" rtl="0">
              <a:spcBef>
                <a:spcPts val="0"/>
              </a:spcBef>
              <a:spcAft>
                <a:spcPts val="0"/>
              </a:spcAft>
              <a:buSzPts val="1800"/>
              <a:buChar char="●"/>
            </a:pPr>
            <a:r>
              <a:rPr lang="en"/>
              <a:t>Finish Fchmodat, then newfsstatat, then faccessat</a:t>
            </a:r>
            <a:endParaRPr/>
          </a:p>
          <a:p>
            <a:pPr indent="-317500" lvl="1" marL="914400" rtl="0">
              <a:spcBef>
                <a:spcPts val="0"/>
              </a:spcBef>
              <a:spcAft>
                <a:spcPts val="0"/>
              </a:spcAft>
              <a:buSzPts val="1400"/>
              <a:buChar char="○"/>
            </a:pPr>
            <a:r>
              <a:rPr lang="en"/>
              <a:t>Xattr calls less important, do after above</a:t>
            </a:r>
            <a:endParaRPr/>
          </a:p>
          <a:p>
            <a:pPr indent="-317500" lvl="1" marL="914400" rtl="0">
              <a:spcBef>
                <a:spcPts val="0"/>
              </a:spcBef>
              <a:spcAft>
                <a:spcPts val="0"/>
              </a:spcAft>
              <a:buSzPts val="1400"/>
              <a:buChar char="○"/>
            </a:pPr>
            <a:r>
              <a:rPr lang="en"/>
              <a:t>Don’t forget to update SNIA spec doc</a:t>
            </a:r>
            <a:endParaRPr/>
          </a:p>
          <a:p>
            <a:pPr indent="-342900" lvl="0" marL="457200" rtl="0">
              <a:spcBef>
                <a:spcPts val="0"/>
              </a:spcBef>
              <a:spcAft>
                <a:spcPts val="0"/>
              </a:spcAft>
              <a:buSzPts val="1800"/>
              <a:buChar char="●"/>
            </a:pPr>
            <a:r>
              <a:rPr lang="en"/>
              <a:t>Call umask twice in strace to generate default umask</a:t>
            </a:r>
            <a:endParaRPr/>
          </a:p>
          <a:p>
            <a:pPr indent="-342900" lvl="0" marL="457200" rtl="0">
              <a:spcBef>
                <a:spcPts val="0"/>
              </a:spcBef>
              <a:spcAft>
                <a:spcPts val="0"/>
              </a:spcAft>
              <a:buSzPts val="1800"/>
              <a:buChar char="●"/>
            </a:pPr>
            <a:r>
              <a:rPr lang="en"/>
              <a:t>Write small umask programs to make sure replayer handle umask CLONE_FS correctly. (create a file before umask, after umask, clone)</a:t>
            </a:r>
            <a:endParaRPr/>
          </a:p>
          <a:p>
            <a:pPr indent="-342900" lvl="0" marL="457200" rtl="0">
              <a:spcBef>
                <a:spcPts val="0"/>
              </a:spcBef>
              <a:spcAft>
                <a:spcPts val="0"/>
              </a:spcAft>
              <a:buSzPts val="1800"/>
              <a:buChar char="●"/>
            </a:pPr>
            <a:r>
              <a:rPr lang="en"/>
              <a:t>Not going to replay umask. Simulate it by updating the umask table.</a:t>
            </a:r>
            <a:endParaRPr/>
          </a:p>
          <a:p>
            <a:pPr indent="-342900" lvl="0" marL="457200" rtl="0">
              <a:spcBef>
                <a:spcPts val="0"/>
              </a:spcBef>
              <a:spcAft>
                <a:spcPts val="0"/>
              </a:spcAft>
              <a:buSzPts val="1800"/>
              <a:buChar char="●"/>
            </a:pPr>
            <a:r>
              <a:rPr lang="en"/>
              <a:t>Call umask(0) at the beginning of replaying.</a:t>
            </a:r>
            <a:endParaRPr/>
          </a:p>
        </p:txBody>
      </p:sp>
      <p:sp>
        <p:nvSpPr>
          <p:cNvPr id="3367" name="Shape 33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1/7/2016 Update - Work continued</a:t>
            </a:r>
            <a:endParaRPr/>
          </a:p>
        </p:txBody>
      </p:sp>
      <p:sp>
        <p:nvSpPr>
          <p:cNvPr id="386" name="Shape 3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Write instructions of how to using each module and functions. Functions are well documented.</a:t>
            </a:r>
            <a:endParaRPr/>
          </a:p>
          <a:p>
            <a:pPr indent="-342900" lvl="0" marL="457200" rtl="0">
              <a:spcBef>
                <a:spcPts val="0"/>
              </a:spcBef>
              <a:spcAft>
                <a:spcPts val="0"/>
              </a:spcAft>
              <a:buSzPts val="1800"/>
              <a:buChar char="●"/>
            </a:pPr>
            <a:r>
              <a:rPr lang="en"/>
              <a:t>Write instructions of how to implementing a specific system call in SystemCallTraceReplay module.</a:t>
            </a:r>
            <a:endParaRPr/>
          </a:p>
          <a:p>
            <a:pPr indent="-342900" lvl="0" marL="457200" rtl="0">
              <a:spcBef>
                <a:spcPts val="0"/>
              </a:spcBef>
              <a:spcAft>
                <a:spcPts val="0"/>
              </a:spcAft>
              <a:buSzPts val="1800"/>
              <a:buChar char="●"/>
            </a:pPr>
            <a:r>
              <a:rPr lang="en"/>
              <a:t>Fix Makefile to build those modules.</a:t>
            </a:r>
            <a:endParaRPr/>
          </a:p>
          <a:p>
            <a:pPr indent="-342900" lvl="0" marL="457200" rtl="0">
              <a:spcBef>
                <a:spcPts val="0"/>
              </a:spcBef>
              <a:spcAft>
                <a:spcPts val="0"/>
              </a:spcAft>
              <a:buSzPts val="1800"/>
              <a:buChar char="●"/>
            </a:pPr>
            <a:r>
              <a:rPr lang="en"/>
              <a:t>Test the new structure to make sure everything works same as the old one.</a:t>
            </a:r>
            <a:endParaRPr/>
          </a:p>
          <a:p>
            <a:pPr indent="-342900" lvl="0" marL="457200" rtl="0">
              <a:spcBef>
                <a:spcPts val="0"/>
              </a:spcBef>
              <a:spcAft>
                <a:spcPts val="0"/>
              </a:spcAft>
              <a:buSzPts val="1800"/>
              <a:buChar char="●"/>
            </a:pPr>
            <a:r>
              <a:rPr lang="en"/>
              <a:t>Moved old replayer into a directory.</a:t>
            </a:r>
            <a:endParaRPr/>
          </a:p>
          <a:p>
            <a:pPr indent="0" lvl="0" marL="0" rtl="0">
              <a:spcBef>
                <a:spcPts val="1600"/>
              </a:spcBef>
              <a:spcAft>
                <a:spcPts val="0"/>
              </a:spcAft>
              <a:buNone/>
            </a:pPr>
            <a:r>
              <a:rPr lang="en"/>
              <a:t>Summary</a:t>
            </a:r>
            <a:endParaRPr/>
          </a:p>
          <a:p>
            <a:pPr indent="-342900" lvl="0" marL="457200" rtl="0">
              <a:spcBef>
                <a:spcPts val="1600"/>
              </a:spcBef>
              <a:spcAft>
                <a:spcPts val="0"/>
              </a:spcAft>
              <a:buSzPts val="1800"/>
              <a:buChar char="●"/>
            </a:pPr>
            <a:r>
              <a:rPr lang="en"/>
              <a:t>Break replayer into modules. This breakdown makes replayer easy to expand, cleaner, easy to use, etc. </a:t>
            </a:r>
            <a:endParaRPr/>
          </a:p>
        </p:txBody>
      </p:sp>
      <p:sp>
        <p:nvSpPr>
          <p:cNvPr id="387" name="Shape 3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1" name="Shape 3371"/>
        <p:cNvGrpSpPr/>
        <p:nvPr/>
      </p:nvGrpSpPr>
      <p:grpSpPr>
        <a:xfrm>
          <a:off x="0" y="0"/>
          <a:ext cx="0" cy="0"/>
          <a:chOff x="0" y="0"/>
          <a:chExt cx="0" cy="0"/>
        </a:xfrm>
      </p:grpSpPr>
      <p:sp>
        <p:nvSpPr>
          <p:cNvPr id="3372" name="Shape 33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Todo’s part 1</a:t>
            </a:r>
            <a:endParaRPr/>
          </a:p>
        </p:txBody>
      </p:sp>
      <p:sp>
        <p:nvSpPr>
          <p:cNvPr id="3373" name="Shape 33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Investigate CLONE_THREAD and what we might have to do</a:t>
            </a:r>
            <a:endParaRPr/>
          </a:p>
          <a:p>
            <a:pPr indent="-342900" lvl="0" marL="457200" rtl="0">
              <a:spcBef>
                <a:spcPts val="0"/>
              </a:spcBef>
              <a:spcAft>
                <a:spcPts val="0"/>
              </a:spcAft>
              <a:buSzPts val="1800"/>
              <a:buChar char="●"/>
            </a:pPr>
            <a:r>
              <a:rPr lang="en"/>
              <a:t>Print warnings for supported/unsupported/unknown clone flags</a:t>
            </a:r>
            <a:endParaRPr/>
          </a:p>
          <a:p>
            <a:pPr indent="-317500" lvl="1" marL="914400" rtl="0">
              <a:spcBef>
                <a:spcPts val="0"/>
              </a:spcBef>
              <a:spcAft>
                <a:spcPts val="0"/>
              </a:spcAft>
              <a:buSzPts val="1400"/>
              <a:buChar char="○"/>
            </a:pPr>
            <a:r>
              <a:rPr lang="en"/>
              <a:t>Unknown - strace/library</a:t>
            </a:r>
            <a:endParaRPr/>
          </a:p>
          <a:p>
            <a:pPr indent="-317500" lvl="1" marL="914400" rtl="0">
              <a:spcBef>
                <a:spcPts val="0"/>
              </a:spcBef>
              <a:spcAft>
                <a:spcPts val="0"/>
              </a:spcAft>
              <a:buSzPts val="1400"/>
              <a:buChar char="○"/>
            </a:pPr>
            <a:r>
              <a:rPr lang="en"/>
              <a:t>Unsupported - replayer ?</a:t>
            </a:r>
            <a:endParaRPr/>
          </a:p>
          <a:p>
            <a:pPr indent="-342900" lvl="0" marL="457200">
              <a:spcBef>
                <a:spcPts val="0"/>
              </a:spcBef>
              <a:spcAft>
                <a:spcPts val="0"/>
              </a:spcAft>
              <a:buSzPts val="1800"/>
              <a:buChar char="●"/>
            </a:pPr>
            <a:r>
              <a:t/>
            </a:r>
            <a:endParaRPr/>
          </a:p>
        </p:txBody>
      </p:sp>
      <p:sp>
        <p:nvSpPr>
          <p:cNvPr id="3374" name="Shape 33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3378" name="Shape 3378"/>
        <p:cNvGrpSpPr/>
        <p:nvPr/>
      </p:nvGrpSpPr>
      <p:grpSpPr>
        <a:xfrm>
          <a:off x="0" y="0"/>
          <a:ext cx="0" cy="0"/>
          <a:chOff x="0" y="0"/>
          <a:chExt cx="0" cy="0"/>
        </a:xfrm>
      </p:grpSpPr>
      <p:sp>
        <p:nvSpPr>
          <p:cNvPr id="3379" name="Shape 337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3380" name="Shape 338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Dec 2, 2016</a:t>
            </a:r>
            <a:endParaRPr/>
          </a:p>
        </p:txBody>
      </p:sp>
      <p:sp>
        <p:nvSpPr>
          <p:cNvPr id="3381" name="Shape 33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5" name="Shape 3385"/>
        <p:cNvGrpSpPr/>
        <p:nvPr/>
      </p:nvGrpSpPr>
      <p:grpSpPr>
        <a:xfrm>
          <a:off x="0" y="0"/>
          <a:ext cx="0" cy="0"/>
          <a:chOff x="0" y="0"/>
          <a:chExt cx="0" cy="0"/>
        </a:xfrm>
      </p:grpSpPr>
      <p:sp>
        <p:nvSpPr>
          <p:cNvPr id="3386" name="Shape 33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3387" name="Shape 33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Last Week Work</a:t>
            </a:r>
            <a:endParaRPr/>
          </a:p>
          <a:p>
            <a:pPr indent="-317500" lvl="1" marL="914400" marR="0" rtl="0" algn="l">
              <a:lnSpc>
                <a:spcPct val="115000"/>
              </a:lnSpc>
              <a:spcBef>
                <a:spcPts val="0"/>
              </a:spcBef>
              <a:spcAft>
                <a:spcPts val="0"/>
              </a:spcAft>
              <a:buSzPts val="1400"/>
              <a:buChar char="○"/>
            </a:pPr>
            <a:r>
              <a:rPr lang="en"/>
              <a:t>FChmodat</a:t>
            </a:r>
            <a:endParaRPr/>
          </a:p>
          <a:p>
            <a:pPr indent="-317500" lvl="1" marL="914400" marR="0" rtl="0" algn="l">
              <a:lnSpc>
                <a:spcPct val="115000"/>
              </a:lnSpc>
              <a:spcBef>
                <a:spcPts val="0"/>
              </a:spcBef>
              <a:spcAft>
                <a:spcPts val="0"/>
              </a:spcAft>
              <a:buSzPts val="1400"/>
              <a:buChar char="○"/>
            </a:pPr>
            <a:r>
              <a:rPr lang="en"/>
              <a:t>Newfstatat</a:t>
            </a:r>
            <a:endParaRPr/>
          </a:p>
          <a:p>
            <a:pPr indent="-317500" lvl="1" marL="914400" marR="0" rtl="0" algn="l">
              <a:lnSpc>
                <a:spcPct val="115000"/>
              </a:lnSpc>
              <a:spcBef>
                <a:spcPts val="0"/>
              </a:spcBef>
              <a:spcAft>
                <a:spcPts val="0"/>
              </a:spcAft>
              <a:buSzPts val="1400"/>
              <a:buChar char="○"/>
            </a:pPr>
            <a:r>
              <a:rPr lang="en"/>
              <a:t>FAccessat</a:t>
            </a:r>
            <a:endParaRPr/>
          </a:p>
          <a:p>
            <a:pPr indent="-342900" lvl="0" marL="457200" marR="0" rtl="0" algn="l">
              <a:lnSpc>
                <a:spcPct val="115000"/>
              </a:lnSpc>
              <a:spcBef>
                <a:spcPts val="0"/>
              </a:spcBef>
              <a:spcAft>
                <a:spcPts val="0"/>
              </a:spcAft>
              <a:buSzPts val="1800"/>
              <a:buChar char="●"/>
            </a:pPr>
            <a:r>
              <a:rPr lang="en"/>
              <a:t>Umask</a:t>
            </a:r>
            <a:endParaRPr/>
          </a:p>
          <a:p>
            <a:pPr indent="-342900" lvl="0" marL="457200" marR="0" rtl="0" algn="l">
              <a:lnSpc>
                <a:spcPct val="115000"/>
              </a:lnSpc>
              <a:spcBef>
                <a:spcPts val="0"/>
              </a:spcBef>
              <a:spcAft>
                <a:spcPts val="0"/>
              </a:spcAft>
              <a:buSzPts val="1800"/>
              <a:buChar char="●"/>
            </a:pPr>
            <a:r>
              <a:rPr lang="en"/>
              <a:t>Boost::format()</a:t>
            </a:r>
            <a:endParaRPr/>
          </a:p>
          <a:p>
            <a:pPr indent="-342900" lvl="0" marL="457200" marR="0" rtl="0" algn="l">
              <a:lnSpc>
                <a:spcPct val="115000"/>
              </a:lnSpc>
              <a:spcBef>
                <a:spcPts val="0"/>
              </a:spcBef>
              <a:spcAft>
                <a:spcPts val="0"/>
              </a:spcAft>
              <a:buSzPts val="1800"/>
              <a:buChar char="●"/>
            </a:pPr>
            <a:r>
              <a:rPr lang="en"/>
              <a:t>Paper Summary</a:t>
            </a:r>
            <a:endParaRPr/>
          </a:p>
          <a:p>
            <a:pPr indent="-342900" lvl="1" marL="914400" rtl="0">
              <a:spcBef>
                <a:spcPts val="0"/>
              </a:spcBef>
              <a:spcAft>
                <a:spcPts val="0"/>
              </a:spcAft>
              <a:buClr>
                <a:schemeClr val="dk1"/>
              </a:buClr>
              <a:buSzPts val="1800"/>
              <a:buChar char="○"/>
            </a:pPr>
            <a:r>
              <a:rPr lang="en" sz="1800"/>
              <a:t>TRACER: A Trace Replay Tool to Evaluate Energy-Efficiency of Mass Storage Systems</a:t>
            </a:r>
            <a:endParaRPr sz="1800"/>
          </a:p>
          <a:p>
            <a:pPr indent="-342900" lvl="1" marL="914400" rtl="0">
              <a:spcBef>
                <a:spcPts val="0"/>
              </a:spcBef>
              <a:spcAft>
                <a:spcPts val="0"/>
              </a:spcAft>
              <a:buClr>
                <a:schemeClr val="dk1"/>
              </a:buClr>
              <a:buSzPts val="1800"/>
              <a:buChar char="○"/>
            </a:pPr>
            <a:r>
              <a:rPr lang="en" sz="1800"/>
              <a:t>File System Trace Replay Methods Through the Lens of Metrology</a:t>
            </a:r>
            <a:endParaRPr sz="1800">
              <a:solidFill>
                <a:schemeClr val="dk1"/>
              </a:solidFill>
            </a:endParaRPr>
          </a:p>
          <a:p>
            <a:pPr indent="-317500" lvl="1" marL="914400" marR="0" rtl="0" algn="l">
              <a:lnSpc>
                <a:spcPct val="115000"/>
              </a:lnSpc>
              <a:spcBef>
                <a:spcPts val="0"/>
              </a:spcBef>
              <a:spcAft>
                <a:spcPts val="0"/>
              </a:spcAft>
              <a:buSzPts val="1400"/>
              <a:buChar char="○"/>
            </a:pPr>
            <a:r>
              <a:rPr lang="en" sz="1800"/>
              <a:t>ROOT: Replaying Multithreaded Traces with Resource-Oriented Ordering</a:t>
            </a:r>
            <a:endParaRPr sz="1800"/>
          </a:p>
          <a:p>
            <a:pPr indent="-342900" lvl="0" marL="457200" marR="0" rtl="0" algn="l">
              <a:lnSpc>
                <a:spcPct val="115000"/>
              </a:lnSpc>
              <a:spcBef>
                <a:spcPts val="0"/>
              </a:spcBef>
              <a:spcAft>
                <a:spcPts val="0"/>
              </a:spcAft>
              <a:buSzPts val="1800"/>
              <a:buChar char="●"/>
            </a:pPr>
            <a:r>
              <a:rPr lang="en"/>
              <a:t>getrlimit, setrlimit, prlimit</a:t>
            </a:r>
            <a:r>
              <a:rPr lang="en" sz="1800"/>
              <a:t> </a:t>
            </a:r>
            <a:endParaRPr sz="1800"/>
          </a:p>
        </p:txBody>
      </p:sp>
      <p:sp>
        <p:nvSpPr>
          <p:cNvPr id="3388" name="Shape 33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2" name="Shape 3392"/>
        <p:cNvGrpSpPr/>
        <p:nvPr/>
      </p:nvGrpSpPr>
      <p:grpSpPr>
        <a:xfrm>
          <a:off x="0" y="0"/>
          <a:ext cx="0" cy="0"/>
          <a:chOff x="0" y="0"/>
          <a:chExt cx="0" cy="0"/>
        </a:xfrm>
      </p:grpSpPr>
      <p:sp>
        <p:nvSpPr>
          <p:cNvPr id="3393" name="Shape 33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Last Week Work - Shubhi</a:t>
            </a:r>
            <a:endParaRPr/>
          </a:p>
        </p:txBody>
      </p:sp>
      <p:sp>
        <p:nvSpPr>
          <p:cNvPr id="3394" name="Shape 33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Implemented fchmodat(), newfstatat() and faccessat() syscalls.</a:t>
            </a:r>
            <a:endParaRPr/>
          </a:p>
          <a:p>
            <a:pPr indent="-342900" lvl="0" marL="457200" rtl="0">
              <a:spcBef>
                <a:spcPts val="0"/>
              </a:spcBef>
              <a:spcAft>
                <a:spcPts val="0"/>
              </a:spcAft>
              <a:buSzPts val="1800"/>
              <a:buChar char="●"/>
            </a:pPr>
            <a:r>
              <a:rPr lang="en"/>
              <a:t>Issues:</a:t>
            </a:r>
            <a:endParaRPr/>
          </a:p>
          <a:p>
            <a:pPr indent="-317500" lvl="1" marL="914400" rtl="0">
              <a:spcBef>
                <a:spcPts val="0"/>
              </a:spcBef>
              <a:spcAft>
                <a:spcPts val="0"/>
              </a:spcAft>
              <a:buSzPts val="1400"/>
              <a:buChar char="○"/>
            </a:pPr>
            <a:r>
              <a:rPr lang="en"/>
              <a:t>Flags issue in fchmodat():</a:t>
            </a:r>
            <a:endParaRPr/>
          </a:p>
          <a:p>
            <a:pPr indent="-317500" lvl="2" marL="1371600" rtl="0">
              <a:spcBef>
                <a:spcPts val="0"/>
              </a:spcBef>
              <a:spcAft>
                <a:spcPts val="0"/>
              </a:spcAft>
              <a:buSzPts val="1400"/>
              <a:buChar char="■"/>
            </a:pPr>
            <a:r>
              <a:rPr b="1" lang="en" sz="1200">
                <a:solidFill>
                  <a:srgbClr val="444444"/>
                </a:solidFill>
              </a:rPr>
              <a:t>i</a:t>
            </a:r>
            <a:r>
              <a:rPr b="1" lang="en" sz="1200">
                <a:solidFill>
                  <a:srgbClr val="444444"/>
                </a:solidFill>
              </a:rPr>
              <a:t>nt fchmodat(int</a:t>
            </a:r>
            <a:r>
              <a:rPr lang="en" sz="1200">
                <a:solidFill>
                  <a:srgbClr val="444444"/>
                </a:solidFill>
              </a:rPr>
              <a:t> </a:t>
            </a:r>
            <a:r>
              <a:rPr i="1" lang="en" sz="1200">
                <a:solidFill>
                  <a:srgbClr val="444444"/>
                </a:solidFill>
              </a:rPr>
              <a:t>dirfd</a:t>
            </a:r>
            <a:r>
              <a:rPr b="1" lang="en" sz="1200">
                <a:solidFill>
                  <a:srgbClr val="444444"/>
                </a:solidFill>
              </a:rPr>
              <a:t>, const char *</a:t>
            </a:r>
            <a:r>
              <a:rPr i="1" lang="en" sz="1200">
                <a:solidFill>
                  <a:srgbClr val="444444"/>
                </a:solidFill>
              </a:rPr>
              <a:t>pathname</a:t>
            </a:r>
            <a:r>
              <a:rPr b="1" lang="en" sz="1200">
                <a:solidFill>
                  <a:srgbClr val="444444"/>
                </a:solidFill>
              </a:rPr>
              <a:t>, mode_t</a:t>
            </a:r>
            <a:r>
              <a:rPr lang="en" sz="1200">
                <a:solidFill>
                  <a:srgbClr val="444444"/>
                </a:solidFill>
              </a:rPr>
              <a:t> </a:t>
            </a:r>
            <a:r>
              <a:rPr i="1" lang="en" sz="1200">
                <a:solidFill>
                  <a:srgbClr val="444444"/>
                </a:solidFill>
              </a:rPr>
              <a:t>mode</a:t>
            </a:r>
            <a:r>
              <a:rPr b="1" lang="en" sz="1200">
                <a:solidFill>
                  <a:srgbClr val="444444"/>
                </a:solidFill>
              </a:rPr>
              <a:t>, int</a:t>
            </a:r>
            <a:r>
              <a:rPr lang="en" sz="1200">
                <a:solidFill>
                  <a:srgbClr val="444444"/>
                </a:solidFill>
              </a:rPr>
              <a:t> </a:t>
            </a:r>
            <a:r>
              <a:rPr i="1" lang="en" sz="1200">
                <a:solidFill>
                  <a:srgbClr val="444444"/>
                </a:solidFill>
              </a:rPr>
              <a:t>flags</a:t>
            </a:r>
            <a:r>
              <a:rPr b="1" lang="en" sz="1200">
                <a:solidFill>
                  <a:srgbClr val="444444"/>
                </a:solidFill>
              </a:rPr>
              <a:t>);</a:t>
            </a:r>
            <a:endParaRPr b="1" sz="1200">
              <a:solidFill>
                <a:srgbClr val="444444"/>
              </a:solidFill>
            </a:endParaRPr>
          </a:p>
          <a:p>
            <a:pPr indent="-317500" lvl="2" marL="1371600" marR="0" rtl="0" algn="l">
              <a:lnSpc>
                <a:spcPct val="115000"/>
              </a:lnSpc>
              <a:spcBef>
                <a:spcPts val="0"/>
              </a:spcBef>
              <a:spcAft>
                <a:spcPts val="0"/>
              </a:spcAft>
              <a:buSzPts val="1400"/>
              <a:buChar char="■"/>
            </a:pPr>
            <a:r>
              <a:rPr lang="en"/>
              <a:t>Strace does not print the flag value for fchmodat</a:t>
            </a:r>
            <a:endParaRPr/>
          </a:p>
          <a:p>
            <a:pPr indent="-317500" lvl="2" marL="1371600" marR="0" rtl="0" algn="l">
              <a:lnSpc>
                <a:spcPct val="115000"/>
              </a:lnSpc>
              <a:spcBef>
                <a:spcPts val="0"/>
              </a:spcBef>
              <a:spcAft>
                <a:spcPts val="0"/>
              </a:spcAft>
              <a:buSzPts val="1400"/>
              <a:buChar char="■"/>
            </a:pPr>
            <a:r>
              <a:rPr lang="en"/>
              <a:t>While capturing the flag value is set with some garbage value.</a:t>
            </a:r>
            <a:endParaRPr/>
          </a:p>
          <a:p>
            <a:pPr indent="-317500" lvl="2" marL="1371600" marR="0" rtl="0" algn="l">
              <a:lnSpc>
                <a:spcPct val="115000"/>
              </a:lnSpc>
              <a:spcBef>
                <a:spcPts val="0"/>
              </a:spcBef>
              <a:spcAft>
                <a:spcPts val="0"/>
              </a:spcAft>
              <a:buSzPts val="1400"/>
              <a:buChar char="■"/>
            </a:pPr>
            <a:r>
              <a:rPr lang="en"/>
              <a:t>Hence, unable to replay.</a:t>
            </a:r>
            <a:endParaRPr/>
          </a:p>
          <a:p>
            <a:pPr indent="-317500" lvl="2" marL="1371600" marR="0" rtl="0" algn="l">
              <a:lnSpc>
                <a:spcPct val="115000"/>
              </a:lnSpc>
              <a:spcBef>
                <a:spcPts val="0"/>
              </a:spcBef>
              <a:spcAft>
                <a:spcPts val="0"/>
              </a:spcAft>
              <a:buSzPts val="1400"/>
              <a:buChar char="■"/>
            </a:pPr>
            <a:r>
              <a:rPr lang="en"/>
              <a:t>For fchmodat(),</a:t>
            </a:r>
            <a:endParaRPr/>
          </a:p>
          <a:p>
            <a:pPr indent="-317500" lvl="3" marL="1828800" marR="0" rtl="0" algn="l">
              <a:lnSpc>
                <a:spcPct val="115000"/>
              </a:lnSpc>
              <a:spcBef>
                <a:spcPts val="0"/>
              </a:spcBef>
              <a:spcAft>
                <a:spcPts val="0"/>
              </a:spcAft>
              <a:buSzPts val="1400"/>
              <a:buChar char="●"/>
            </a:pPr>
            <a:r>
              <a:rPr lang="en"/>
              <a:t>Flag can be either 0 or AT_SYMLINK_NOFOLLOW (as per man page this flag is currently not implemented for fchmodat)</a:t>
            </a:r>
            <a:endParaRPr/>
          </a:p>
          <a:p>
            <a:pPr indent="-317500" lvl="2" marL="1371600" marR="0" rtl="0" algn="l">
              <a:lnSpc>
                <a:spcPct val="115000"/>
              </a:lnSpc>
              <a:spcBef>
                <a:spcPts val="0"/>
              </a:spcBef>
              <a:spcAft>
                <a:spcPts val="0"/>
              </a:spcAft>
              <a:buSzPts val="1400"/>
              <a:buChar char="■"/>
            </a:pPr>
            <a:r>
              <a:rPr lang="en"/>
              <a:t>Ques: Can we always pass flags = 0 while replaying</a:t>
            </a:r>
            <a:endParaRPr/>
          </a:p>
          <a:p>
            <a:pPr indent="-317500" lvl="1" marL="914400" rtl="0">
              <a:spcBef>
                <a:spcPts val="0"/>
              </a:spcBef>
              <a:spcAft>
                <a:spcPts val="0"/>
              </a:spcAft>
              <a:buSzPts val="1400"/>
              <a:buChar char="○"/>
            </a:pPr>
            <a:r>
              <a:t/>
            </a:r>
            <a:endParaRPr/>
          </a:p>
          <a:p>
            <a:pPr indent="-317500" lvl="1" marL="914400">
              <a:spcBef>
                <a:spcPts val="0"/>
              </a:spcBef>
              <a:spcAft>
                <a:spcPts val="0"/>
              </a:spcAft>
              <a:buSzPts val="1400"/>
              <a:buChar char="○"/>
            </a:pPr>
            <a:r>
              <a:rPr lang="en"/>
              <a:t>newfstatat</a:t>
            </a:r>
            <a:endParaRPr/>
          </a:p>
        </p:txBody>
      </p:sp>
      <p:sp>
        <p:nvSpPr>
          <p:cNvPr id="3395" name="Shape 33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9" name="Shape 3399"/>
        <p:cNvGrpSpPr/>
        <p:nvPr/>
      </p:nvGrpSpPr>
      <p:grpSpPr>
        <a:xfrm>
          <a:off x="0" y="0"/>
          <a:ext cx="0" cy="0"/>
          <a:chOff x="0" y="0"/>
          <a:chExt cx="0" cy="0"/>
        </a:xfrm>
      </p:grpSpPr>
      <p:sp>
        <p:nvSpPr>
          <p:cNvPr id="3400" name="Shape 3400"/>
          <p:cNvSpPr txBox="1"/>
          <p:nvPr>
            <p:ph type="title"/>
          </p:nvPr>
        </p:nvSpPr>
        <p:spPr>
          <a:xfrm>
            <a:off x="162750" y="2166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Last Week Work - Shubhi</a:t>
            </a:r>
            <a:endParaRPr/>
          </a:p>
        </p:txBody>
      </p:sp>
      <p:sp>
        <p:nvSpPr>
          <p:cNvPr id="3401" name="Shape 3401"/>
          <p:cNvSpPr txBox="1"/>
          <p:nvPr>
            <p:ph idx="1" type="body"/>
          </p:nvPr>
        </p:nvSpPr>
        <p:spPr>
          <a:xfrm>
            <a:off x="289350" y="845001"/>
            <a:ext cx="8667000" cy="4119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Flags issue in faccessat()</a:t>
            </a:r>
            <a:endParaRPr/>
          </a:p>
          <a:p>
            <a:pPr indent="-317500" lvl="1" marL="914400" rtl="0">
              <a:spcBef>
                <a:spcPts val="0"/>
              </a:spcBef>
              <a:spcAft>
                <a:spcPts val="0"/>
              </a:spcAft>
              <a:buSzPts val="1400"/>
              <a:buChar char="○"/>
            </a:pPr>
            <a:r>
              <a:rPr b="1" lang="en" sz="1200">
                <a:solidFill>
                  <a:srgbClr val="502000"/>
                </a:solidFill>
                <a:highlight>
                  <a:srgbClr val="FFFFFF"/>
                </a:highlight>
                <a:latin typeface="Verdana"/>
                <a:ea typeface="Verdana"/>
                <a:cs typeface="Verdana"/>
                <a:sym typeface="Verdana"/>
              </a:rPr>
              <a:t>int faccessat(int </a:t>
            </a:r>
            <a:r>
              <a:rPr i="1" lang="en" sz="1200">
                <a:solidFill>
                  <a:srgbClr val="006000"/>
                </a:solidFill>
                <a:highlight>
                  <a:srgbClr val="FFFFFF"/>
                </a:highlight>
                <a:latin typeface="Verdana"/>
                <a:ea typeface="Verdana"/>
                <a:cs typeface="Verdana"/>
                <a:sym typeface="Verdana"/>
              </a:rPr>
              <a:t>dirfd</a:t>
            </a:r>
            <a:r>
              <a:rPr b="1" lang="en" sz="1200">
                <a:solidFill>
                  <a:srgbClr val="502000"/>
                </a:solidFill>
                <a:highlight>
                  <a:srgbClr val="FFFFFF"/>
                </a:highlight>
                <a:latin typeface="Verdana"/>
                <a:ea typeface="Verdana"/>
                <a:cs typeface="Verdana"/>
                <a:sym typeface="Verdana"/>
              </a:rPr>
              <a:t>, const char *</a:t>
            </a:r>
            <a:r>
              <a:rPr i="1" lang="en" sz="1200">
                <a:solidFill>
                  <a:srgbClr val="006000"/>
                </a:solidFill>
                <a:highlight>
                  <a:srgbClr val="FFFFFF"/>
                </a:highlight>
                <a:latin typeface="Verdana"/>
                <a:ea typeface="Verdana"/>
                <a:cs typeface="Verdana"/>
                <a:sym typeface="Verdana"/>
              </a:rPr>
              <a:t>pathname</a:t>
            </a:r>
            <a:r>
              <a:rPr b="1" lang="en" sz="1200">
                <a:solidFill>
                  <a:srgbClr val="502000"/>
                </a:solidFill>
                <a:highlight>
                  <a:srgbClr val="FFFFFF"/>
                </a:highlight>
                <a:latin typeface="Verdana"/>
                <a:ea typeface="Verdana"/>
                <a:cs typeface="Verdana"/>
                <a:sym typeface="Verdana"/>
              </a:rPr>
              <a:t>, int </a:t>
            </a:r>
            <a:r>
              <a:rPr i="1" lang="en" sz="1200">
                <a:solidFill>
                  <a:srgbClr val="006000"/>
                </a:solidFill>
                <a:highlight>
                  <a:srgbClr val="FFFFFF"/>
                </a:highlight>
                <a:latin typeface="Verdana"/>
                <a:ea typeface="Verdana"/>
                <a:cs typeface="Verdana"/>
                <a:sym typeface="Verdana"/>
              </a:rPr>
              <a:t>mode</a:t>
            </a:r>
            <a:r>
              <a:rPr b="1" lang="en" sz="1200">
                <a:solidFill>
                  <a:srgbClr val="502000"/>
                </a:solidFill>
                <a:highlight>
                  <a:srgbClr val="FFFFFF"/>
                </a:highlight>
                <a:latin typeface="Verdana"/>
                <a:ea typeface="Verdana"/>
                <a:cs typeface="Verdana"/>
                <a:sym typeface="Verdana"/>
              </a:rPr>
              <a:t>, int </a:t>
            </a:r>
            <a:r>
              <a:rPr i="1" lang="en" sz="1200">
                <a:solidFill>
                  <a:srgbClr val="006000"/>
                </a:solidFill>
                <a:highlight>
                  <a:srgbClr val="FFFFFF"/>
                </a:highlight>
                <a:latin typeface="Verdana"/>
                <a:ea typeface="Verdana"/>
                <a:cs typeface="Verdana"/>
                <a:sym typeface="Verdana"/>
              </a:rPr>
              <a:t>flags</a:t>
            </a:r>
            <a:r>
              <a:rPr b="1" lang="en" sz="1200">
                <a:solidFill>
                  <a:srgbClr val="502000"/>
                </a:solidFill>
                <a:highlight>
                  <a:srgbClr val="FFFFFF"/>
                </a:highlight>
                <a:latin typeface="Verdana"/>
                <a:ea typeface="Verdana"/>
                <a:cs typeface="Verdana"/>
                <a:sym typeface="Verdana"/>
              </a:rPr>
              <a:t>);</a:t>
            </a:r>
            <a:endParaRPr b="1" sz="1200">
              <a:solidFill>
                <a:srgbClr val="502000"/>
              </a:solidFill>
              <a:highlight>
                <a:srgbClr val="FFFFFF"/>
              </a:highlight>
              <a:latin typeface="Verdana"/>
              <a:ea typeface="Verdana"/>
              <a:cs typeface="Verdana"/>
              <a:sym typeface="Verdana"/>
            </a:endParaRPr>
          </a:p>
          <a:p>
            <a:pPr indent="-317500" lvl="1" marL="914400" rtl="0">
              <a:spcBef>
                <a:spcPts val="0"/>
              </a:spcBef>
              <a:spcAft>
                <a:spcPts val="0"/>
              </a:spcAft>
              <a:buSzPts val="1400"/>
              <a:buChar char="○"/>
            </a:pPr>
            <a:r>
              <a:rPr lang="en"/>
              <a:t>Facing Same issue for faccessat.</a:t>
            </a:r>
            <a:endParaRPr/>
          </a:p>
          <a:p>
            <a:pPr indent="-317500" lvl="1" marL="914400" rtl="0">
              <a:spcBef>
                <a:spcPts val="0"/>
              </a:spcBef>
              <a:spcAft>
                <a:spcPts val="0"/>
              </a:spcAft>
              <a:buSzPts val="1400"/>
              <a:buChar char="○"/>
            </a:pPr>
            <a:r>
              <a:rPr lang="en"/>
              <a:t>Flags can be either 0 or ORed with AT_EACCESS or AT_SYMLINK_NOFOLLOW.</a:t>
            </a:r>
            <a:endParaRPr/>
          </a:p>
          <a:p>
            <a:pPr indent="-317500" lvl="1" marL="914400" rtl="0">
              <a:spcBef>
                <a:spcPts val="0"/>
              </a:spcBef>
              <a:spcAft>
                <a:spcPts val="0"/>
              </a:spcAft>
              <a:buSzPts val="1400"/>
              <a:buChar char="○"/>
            </a:pPr>
            <a:r>
              <a:rPr lang="en"/>
              <a:t>Ques: How to get the actual flag value passed.</a:t>
            </a:r>
            <a:endParaRPr/>
          </a:p>
          <a:p>
            <a:pPr indent="-342900" lvl="0" marL="457200" rtl="0">
              <a:spcBef>
                <a:spcPts val="0"/>
              </a:spcBef>
              <a:spcAft>
                <a:spcPts val="0"/>
              </a:spcAft>
              <a:buSzPts val="1800"/>
              <a:buChar char="●"/>
            </a:pPr>
            <a:r>
              <a:rPr lang="en"/>
              <a:t>newfstatat() issue:</a:t>
            </a:r>
            <a:endParaRPr/>
          </a:p>
          <a:p>
            <a:pPr indent="-317500" lvl="1" marL="914400" rtl="0">
              <a:spcBef>
                <a:spcPts val="0"/>
              </a:spcBef>
              <a:spcAft>
                <a:spcPts val="0"/>
              </a:spcAft>
              <a:buSzPts val="1400"/>
              <a:buChar char="○"/>
            </a:pPr>
            <a:r>
              <a:rPr lang="en" sz="1200">
                <a:solidFill>
                  <a:srgbClr val="181818"/>
                </a:solidFill>
                <a:highlight>
                  <a:srgbClr val="FFFFFF"/>
                </a:highlight>
                <a:latin typeface="Verdana"/>
                <a:ea typeface="Verdana"/>
                <a:cs typeface="Verdana"/>
                <a:sym typeface="Verdana"/>
              </a:rPr>
              <a:t>As per man page: The underlying system call employed by the glibc </a:t>
            </a:r>
            <a:r>
              <a:rPr b="1" lang="en" sz="1200">
                <a:solidFill>
                  <a:srgbClr val="502000"/>
                </a:solidFill>
                <a:highlight>
                  <a:srgbClr val="FFFFFF"/>
                </a:highlight>
                <a:latin typeface="Verdana"/>
                <a:ea typeface="Verdana"/>
                <a:cs typeface="Verdana"/>
                <a:sym typeface="Verdana"/>
              </a:rPr>
              <a:t>fstatat</a:t>
            </a:r>
            <a:r>
              <a:rPr lang="en" sz="1200">
                <a:solidFill>
                  <a:srgbClr val="181818"/>
                </a:solidFill>
                <a:highlight>
                  <a:srgbClr val="FFFFFF"/>
                </a:highlight>
                <a:latin typeface="Verdana"/>
                <a:ea typeface="Verdana"/>
                <a:cs typeface="Verdana"/>
                <a:sym typeface="Verdana"/>
              </a:rPr>
              <a:t>() wrapper</a:t>
            </a:r>
            <a:br>
              <a:rPr lang="en" sz="1200">
                <a:solidFill>
                  <a:srgbClr val="181818"/>
                </a:solidFill>
                <a:highlight>
                  <a:srgbClr val="FFFFFF"/>
                </a:highlight>
                <a:latin typeface="Verdana"/>
                <a:ea typeface="Verdana"/>
                <a:cs typeface="Verdana"/>
                <a:sym typeface="Verdana"/>
              </a:rPr>
            </a:br>
            <a:r>
              <a:rPr lang="en" sz="1200">
                <a:solidFill>
                  <a:srgbClr val="181818"/>
                </a:solidFill>
                <a:highlight>
                  <a:srgbClr val="FFFFFF"/>
                </a:highlight>
                <a:latin typeface="Verdana"/>
                <a:ea typeface="Verdana"/>
                <a:cs typeface="Verdana"/>
                <a:sym typeface="Verdana"/>
              </a:rPr>
              <a:t>       function is actually called </a:t>
            </a:r>
            <a:r>
              <a:rPr b="1" lang="en" sz="1200">
                <a:solidFill>
                  <a:srgbClr val="502000"/>
                </a:solidFill>
                <a:highlight>
                  <a:srgbClr val="FFFFFF"/>
                </a:highlight>
                <a:latin typeface="Verdana"/>
                <a:ea typeface="Verdana"/>
                <a:cs typeface="Verdana"/>
                <a:sym typeface="Verdana"/>
              </a:rPr>
              <a:t>fstatat64</a:t>
            </a:r>
            <a:r>
              <a:rPr lang="en" sz="1200">
                <a:solidFill>
                  <a:srgbClr val="181818"/>
                </a:solidFill>
                <a:highlight>
                  <a:srgbClr val="FFFFFF"/>
                </a:highlight>
                <a:latin typeface="Verdana"/>
                <a:ea typeface="Verdana"/>
                <a:cs typeface="Verdana"/>
                <a:sym typeface="Verdana"/>
              </a:rPr>
              <a:t>() or, on some architectures,</a:t>
            </a:r>
            <a:br>
              <a:rPr lang="en" sz="1200">
                <a:solidFill>
                  <a:srgbClr val="181818"/>
                </a:solidFill>
                <a:highlight>
                  <a:srgbClr val="FFFFFF"/>
                </a:highlight>
                <a:latin typeface="Verdana"/>
                <a:ea typeface="Verdana"/>
                <a:cs typeface="Verdana"/>
                <a:sym typeface="Verdana"/>
              </a:rPr>
            </a:br>
            <a:r>
              <a:rPr lang="en" sz="1200">
                <a:solidFill>
                  <a:srgbClr val="181818"/>
                </a:solidFill>
                <a:highlight>
                  <a:srgbClr val="FFFFFF"/>
                </a:highlight>
                <a:latin typeface="Verdana"/>
                <a:ea typeface="Verdana"/>
                <a:cs typeface="Verdana"/>
                <a:sym typeface="Verdana"/>
              </a:rPr>
              <a:t>       </a:t>
            </a:r>
            <a:r>
              <a:rPr b="1" lang="en" sz="1200">
                <a:solidFill>
                  <a:srgbClr val="502000"/>
                </a:solidFill>
                <a:highlight>
                  <a:srgbClr val="FFFFFF"/>
                </a:highlight>
                <a:latin typeface="Verdana"/>
                <a:ea typeface="Verdana"/>
                <a:cs typeface="Verdana"/>
                <a:sym typeface="Verdana"/>
              </a:rPr>
              <a:t>newfstatat</a:t>
            </a:r>
            <a:r>
              <a:rPr lang="en" sz="1200">
                <a:solidFill>
                  <a:srgbClr val="181818"/>
                </a:solidFill>
                <a:highlight>
                  <a:srgbClr val="FFFFFF"/>
                </a:highlight>
                <a:latin typeface="Verdana"/>
                <a:ea typeface="Verdana"/>
                <a:cs typeface="Verdana"/>
                <a:sym typeface="Verdana"/>
              </a:rPr>
              <a:t>().</a:t>
            </a:r>
            <a:endParaRPr sz="1200">
              <a:solidFill>
                <a:srgbClr val="181818"/>
              </a:solidFill>
              <a:highlight>
                <a:srgbClr val="FFFFFF"/>
              </a:highlight>
              <a:latin typeface="Verdana"/>
              <a:ea typeface="Verdana"/>
              <a:cs typeface="Verdana"/>
              <a:sym typeface="Verdana"/>
            </a:endParaRPr>
          </a:p>
          <a:p>
            <a:pPr indent="-317500" lvl="1" marL="914400" rtl="0">
              <a:spcBef>
                <a:spcPts val="0"/>
              </a:spcBef>
              <a:spcAft>
                <a:spcPts val="0"/>
              </a:spcAft>
              <a:buSzPts val="1400"/>
              <a:buChar char="○"/>
            </a:pPr>
            <a:r>
              <a:rPr lang="en"/>
              <a:t>Tried calling newfsatat() syscall while replaying; gives compilation issues</a:t>
            </a:r>
            <a:endParaRPr/>
          </a:p>
          <a:p>
            <a:pPr indent="-317500" lvl="1" marL="914400" rtl="0">
              <a:spcBef>
                <a:spcPts val="0"/>
              </a:spcBef>
              <a:spcAft>
                <a:spcPts val="0"/>
              </a:spcAft>
              <a:buSzPts val="1400"/>
              <a:buChar char="○"/>
            </a:pPr>
            <a:r>
              <a:rPr lang="en"/>
              <a:t>However, On calling fstatat() the replayer succeeds.</a:t>
            </a:r>
            <a:endParaRPr/>
          </a:p>
          <a:p>
            <a:pPr indent="-317500" lvl="1" marL="914400" rtl="0">
              <a:spcBef>
                <a:spcPts val="0"/>
              </a:spcBef>
              <a:spcAft>
                <a:spcPts val="0"/>
              </a:spcAft>
              <a:buSzPts val="1400"/>
              <a:buChar char="○"/>
            </a:pPr>
            <a:r>
              <a:rPr lang="en"/>
              <a:t>But in strace, i cannot intercept the syscall with SEN_fstatat. It works with SEN_newfstatat.</a:t>
            </a:r>
            <a:endParaRPr/>
          </a:p>
          <a:p>
            <a:pPr indent="-317500" lvl="1" marL="914400" rtl="0">
              <a:spcBef>
                <a:spcPts val="0"/>
              </a:spcBef>
              <a:spcAft>
                <a:spcPts val="0"/>
              </a:spcAft>
              <a:buSzPts val="1400"/>
              <a:buChar char="○"/>
            </a:pPr>
            <a:r>
              <a:rPr lang="en"/>
              <a:t>Ques:</a:t>
            </a:r>
            <a:endParaRPr/>
          </a:p>
          <a:p>
            <a:pPr indent="-317500" lvl="2" marL="1371600" rtl="0">
              <a:spcBef>
                <a:spcPts val="0"/>
              </a:spcBef>
              <a:spcAft>
                <a:spcPts val="0"/>
              </a:spcAft>
              <a:buSzPts val="1400"/>
              <a:buChar char="■"/>
            </a:pPr>
            <a:r>
              <a:rPr lang="en"/>
              <a:t>What should be the syscall we are implementing- newfstatat or fstatat?</a:t>
            </a:r>
            <a:endParaRPr/>
          </a:p>
        </p:txBody>
      </p:sp>
      <p:sp>
        <p:nvSpPr>
          <p:cNvPr id="3402" name="Shape 34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6" name="Shape 3406"/>
        <p:cNvGrpSpPr/>
        <p:nvPr/>
      </p:nvGrpSpPr>
      <p:grpSpPr>
        <a:xfrm>
          <a:off x="0" y="0"/>
          <a:ext cx="0" cy="0"/>
          <a:chOff x="0" y="0"/>
          <a:chExt cx="0" cy="0"/>
        </a:xfrm>
      </p:grpSpPr>
      <p:sp>
        <p:nvSpPr>
          <p:cNvPr id="3407" name="Shape 34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Umask</a:t>
            </a:r>
            <a:endParaRPr/>
          </a:p>
          <a:p>
            <a:pPr indent="0" lvl="0" marL="0" rtl="0">
              <a:spcBef>
                <a:spcPts val="0"/>
              </a:spcBef>
              <a:spcAft>
                <a:spcPts val="0"/>
              </a:spcAft>
              <a:buNone/>
            </a:pPr>
            <a:r>
              <a:t/>
            </a:r>
            <a:endParaRPr sz="1800"/>
          </a:p>
        </p:txBody>
      </p:sp>
      <p:sp>
        <p:nvSpPr>
          <p:cNvPr id="3408" name="Shape 34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spcBef>
                <a:spcPts val="0"/>
              </a:spcBef>
              <a:spcAft>
                <a:spcPts val="0"/>
              </a:spcAft>
              <a:buSzPts val="1700"/>
              <a:buChar char="●"/>
            </a:pPr>
            <a:r>
              <a:rPr lang="en" sz="1700"/>
              <a:t>A brief summary of last week</a:t>
            </a:r>
            <a:endParaRPr sz="1700"/>
          </a:p>
          <a:p>
            <a:pPr indent="-336550" lvl="1" marL="914400" marR="0" rtl="0" algn="l">
              <a:lnSpc>
                <a:spcPct val="115000"/>
              </a:lnSpc>
              <a:spcBef>
                <a:spcPts val="0"/>
              </a:spcBef>
              <a:spcAft>
                <a:spcPts val="0"/>
              </a:spcAft>
              <a:buClr>
                <a:schemeClr val="dk2"/>
              </a:buClr>
              <a:buSzPts val="1700"/>
              <a:buFont typeface="Arial"/>
              <a:buChar char="○"/>
            </a:pPr>
            <a:r>
              <a:rPr lang="en" sz="1700"/>
              <a:t>All the work that is required on strace or strace2ds side is done.</a:t>
            </a:r>
            <a:endParaRPr sz="1700"/>
          </a:p>
          <a:p>
            <a:pPr indent="-336550" lvl="0" marL="457200" rtl="0">
              <a:spcBef>
                <a:spcPts val="0"/>
              </a:spcBef>
              <a:spcAft>
                <a:spcPts val="0"/>
              </a:spcAft>
              <a:buSzPts val="1700"/>
              <a:buChar char="●"/>
            </a:pPr>
            <a:r>
              <a:rPr lang="en" sz="1700"/>
              <a:t>Updated system call modules that update umask table (ex, umask, exit, clone, vfork) - Under review</a:t>
            </a:r>
            <a:endParaRPr sz="1700"/>
          </a:p>
          <a:p>
            <a:pPr indent="-336550" lvl="0" marL="457200" rtl="0">
              <a:spcBef>
                <a:spcPts val="0"/>
              </a:spcBef>
              <a:spcAft>
                <a:spcPts val="0"/>
              </a:spcAft>
              <a:buSzPts val="1700"/>
              <a:buChar char="●"/>
            </a:pPr>
            <a:r>
              <a:rPr lang="en" sz="1700"/>
              <a:t>Factored a lot of code in replayer to make replayer easier to read and modify - Under review.</a:t>
            </a:r>
            <a:endParaRPr sz="1700"/>
          </a:p>
          <a:p>
            <a:pPr indent="-336550" lvl="0" marL="457200" rtl="0">
              <a:spcBef>
                <a:spcPts val="0"/>
              </a:spcBef>
              <a:spcAft>
                <a:spcPts val="0"/>
              </a:spcAft>
              <a:buSzPts val="1700"/>
              <a:buChar char="●"/>
            </a:pPr>
            <a:r>
              <a:rPr lang="en" sz="1700"/>
              <a:t>Added an assertion to make sure first record of replaying traces is umask.</a:t>
            </a:r>
            <a:endParaRPr sz="1700"/>
          </a:p>
          <a:p>
            <a:pPr indent="-336550" lvl="0" marL="457200" rtl="0">
              <a:spcBef>
                <a:spcPts val="0"/>
              </a:spcBef>
              <a:spcAft>
                <a:spcPts val="0"/>
              </a:spcAft>
              <a:buSzPts val="1700"/>
              <a:buChar char="●"/>
            </a:pPr>
            <a:r>
              <a:rPr lang="en" sz="1700"/>
              <a:t>Added initialization for umask in ReplayerResoucesManager</a:t>
            </a:r>
            <a:endParaRPr sz="1700"/>
          </a:p>
          <a:p>
            <a:pPr indent="-336550" lvl="0" marL="457200" rtl="0">
              <a:spcBef>
                <a:spcPts val="0"/>
              </a:spcBef>
              <a:spcAft>
                <a:spcPts val="0"/>
              </a:spcAft>
              <a:buSzPts val="1700"/>
              <a:buChar char="●"/>
            </a:pPr>
            <a:r>
              <a:rPr lang="en" sz="1700"/>
              <a:t>Added umask system call to SNIA document - Done</a:t>
            </a:r>
            <a:endParaRPr sz="1700"/>
          </a:p>
          <a:p>
            <a:pPr indent="-336550" lvl="0" marL="457200" rtl="0">
              <a:spcBef>
                <a:spcPts val="0"/>
              </a:spcBef>
              <a:spcAft>
                <a:spcPts val="0"/>
              </a:spcAft>
              <a:buSzPts val="1700"/>
              <a:buChar char="●"/>
            </a:pPr>
            <a:r>
              <a:rPr lang="en" sz="1700"/>
              <a:t>Updated system call modules that update umask table - Done</a:t>
            </a:r>
            <a:endParaRPr sz="1700"/>
          </a:p>
          <a:p>
            <a:pPr indent="-336550" lvl="0" marL="457200" rtl="0">
              <a:spcBef>
                <a:spcPts val="0"/>
              </a:spcBef>
              <a:spcAft>
                <a:spcPts val="0"/>
              </a:spcAft>
              <a:buSzPts val="1700"/>
              <a:buChar char="●"/>
            </a:pPr>
            <a:r>
              <a:rPr lang="en" sz="1700"/>
              <a:t>Added a helper function to do the mode bits &amp; ~umask conversion</a:t>
            </a:r>
            <a:endParaRPr sz="1700"/>
          </a:p>
          <a:p>
            <a:pPr indent="-336550" lvl="0" marL="457200" rtl="0">
              <a:spcBef>
                <a:spcPts val="0"/>
              </a:spcBef>
              <a:spcAft>
                <a:spcPts val="0"/>
              </a:spcAft>
              <a:buSzPts val="1700"/>
              <a:buChar char="●"/>
            </a:pPr>
            <a:r>
              <a:rPr lang="en" sz="1700"/>
              <a:t>One last business that needs to be finished: modify all modules to use helper function</a:t>
            </a:r>
            <a:endParaRPr sz="1700"/>
          </a:p>
          <a:p>
            <a:pPr indent="0" lvl="0" marL="0" marR="0" rtl="0" algn="l">
              <a:lnSpc>
                <a:spcPct val="115000"/>
              </a:lnSpc>
              <a:spcBef>
                <a:spcPts val="1600"/>
              </a:spcBef>
              <a:spcAft>
                <a:spcPts val="1600"/>
              </a:spcAft>
              <a:buNone/>
            </a:pPr>
            <a:r>
              <a:t/>
            </a:r>
            <a:endParaRPr sz="1700"/>
          </a:p>
        </p:txBody>
      </p:sp>
      <p:sp>
        <p:nvSpPr>
          <p:cNvPr id="3409" name="Shape 34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3" name="Shape 3413"/>
        <p:cNvGrpSpPr/>
        <p:nvPr/>
      </p:nvGrpSpPr>
      <p:grpSpPr>
        <a:xfrm>
          <a:off x="0" y="0"/>
          <a:ext cx="0" cy="0"/>
          <a:chOff x="0" y="0"/>
          <a:chExt cx="0" cy="0"/>
        </a:xfrm>
      </p:grpSpPr>
      <p:sp>
        <p:nvSpPr>
          <p:cNvPr id="3414" name="Shape 34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06400" lvl="0" marL="457200">
              <a:spcBef>
                <a:spcPts val="0"/>
              </a:spcBef>
              <a:spcAft>
                <a:spcPts val="0"/>
              </a:spcAft>
              <a:buSzPts val="2800"/>
              <a:buChar char="●"/>
            </a:pPr>
            <a:r>
              <a:rPr lang="en"/>
              <a:t>Boost::format()</a:t>
            </a:r>
            <a:endParaRPr/>
          </a:p>
        </p:txBody>
      </p:sp>
      <p:sp>
        <p:nvSpPr>
          <p:cNvPr id="3415" name="Shape 34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As suggested by Prof Geoff, I removed the format_field_value() function.</a:t>
            </a:r>
            <a:endParaRPr/>
          </a:p>
          <a:p>
            <a:pPr indent="-342900" lvl="0" marL="457200" rtl="0">
              <a:spcBef>
                <a:spcPts val="0"/>
              </a:spcBef>
              <a:spcAft>
                <a:spcPts val="0"/>
              </a:spcAft>
              <a:buSzPts val="1800"/>
              <a:buChar char="●"/>
            </a:pPr>
            <a:r>
              <a:rPr lang="en"/>
              <a:t>Now using the boost::format() library to format values while printing.</a:t>
            </a:r>
            <a:endParaRPr/>
          </a:p>
        </p:txBody>
      </p:sp>
      <p:sp>
        <p:nvSpPr>
          <p:cNvPr id="3416" name="Shape 34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0" name="Shape 3420"/>
        <p:cNvGrpSpPr/>
        <p:nvPr/>
      </p:nvGrpSpPr>
      <p:grpSpPr>
        <a:xfrm>
          <a:off x="0" y="0"/>
          <a:ext cx="0" cy="0"/>
          <a:chOff x="0" y="0"/>
          <a:chExt cx="0" cy="0"/>
        </a:xfrm>
      </p:grpSpPr>
      <p:sp>
        <p:nvSpPr>
          <p:cNvPr id="3421" name="Shape 3421"/>
          <p:cNvSpPr txBox="1"/>
          <p:nvPr>
            <p:ph type="title"/>
          </p:nvPr>
        </p:nvSpPr>
        <p:spPr>
          <a:xfrm>
            <a:off x="103200" y="216625"/>
            <a:ext cx="8575200" cy="7665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800"/>
              <a:t>TRACER: A Trace Replay Tool to Evaluate Energy-Efficiency of Mass Storage Systems</a:t>
            </a:r>
            <a:endParaRPr/>
          </a:p>
        </p:txBody>
      </p:sp>
      <p:sp>
        <p:nvSpPr>
          <p:cNvPr id="3422" name="Shape 3422"/>
          <p:cNvSpPr txBox="1"/>
          <p:nvPr>
            <p:ph idx="1" type="body"/>
          </p:nvPr>
        </p:nvSpPr>
        <p:spPr>
          <a:xfrm>
            <a:off x="232275" y="983125"/>
            <a:ext cx="8734200" cy="407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Due to a lack of way of evaluating energy-efficient storage systems and energy-saving techniques, this paper presents TRACER, an integrated schema for evaluating energy-efficiency of mass storage systems and judging energy-saving techniques. TRACER also contains a workload-control module to acquire power varying with workload modes and I/O load intensity.</a:t>
            </a:r>
            <a:endParaRPr/>
          </a:p>
          <a:p>
            <a:pPr indent="-342900" lvl="0" marL="457200" marR="0" rtl="0" algn="l">
              <a:lnSpc>
                <a:spcPct val="115000"/>
              </a:lnSpc>
              <a:spcBef>
                <a:spcPts val="0"/>
              </a:spcBef>
              <a:spcAft>
                <a:spcPts val="0"/>
              </a:spcAft>
              <a:buSzPts val="1800"/>
              <a:buChar char="●"/>
            </a:pPr>
            <a:r>
              <a:rPr lang="en"/>
              <a:t>It relies on existing trace-collecting and replaying techniques to replay/collect I/O traces.</a:t>
            </a:r>
            <a:endParaRPr/>
          </a:p>
          <a:p>
            <a:pPr indent="-342900" lvl="0" marL="457200" marR="0" rtl="0" algn="l">
              <a:lnSpc>
                <a:spcPct val="115000"/>
              </a:lnSpc>
              <a:spcBef>
                <a:spcPts val="0"/>
              </a:spcBef>
              <a:spcAft>
                <a:spcPts val="0"/>
              </a:spcAft>
              <a:buSzPts val="1800"/>
              <a:buChar char="●"/>
            </a:pPr>
            <a:r>
              <a:rPr lang="en"/>
              <a:t>The paper didn’t invent a new way to collect or replay traces.</a:t>
            </a:r>
            <a:endParaRPr/>
          </a:p>
        </p:txBody>
      </p:sp>
      <p:sp>
        <p:nvSpPr>
          <p:cNvPr id="3423" name="Shape 34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7" name="Shape 3427"/>
        <p:cNvGrpSpPr/>
        <p:nvPr/>
      </p:nvGrpSpPr>
      <p:grpSpPr>
        <a:xfrm>
          <a:off x="0" y="0"/>
          <a:ext cx="0" cy="0"/>
          <a:chOff x="0" y="0"/>
          <a:chExt cx="0" cy="0"/>
        </a:xfrm>
      </p:grpSpPr>
      <p:sp>
        <p:nvSpPr>
          <p:cNvPr id="3428" name="Shape 3428"/>
          <p:cNvSpPr txBox="1"/>
          <p:nvPr>
            <p:ph type="title"/>
          </p:nvPr>
        </p:nvSpPr>
        <p:spPr>
          <a:xfrm>
            <a:off x="103200" y="216625"/>
            <a:ext cx="8575200" cy="7665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2400"/>
              <a:t>TRACER</a:t>
            </a:r>
            <a:endParaRPr sz="2400"/>
          </a:p>
        </p:txBody>
      </p:sp>
      <p:sp>
        <p:nvSpPr>
          <p:cNvPr id="3429" name="Shape 3429"/>
          <p:cNvSpPr txBox="1"/>
          <p:nvPr>
            <p:ph idx="1" type="body"/>
          </p:nvPr>
        </p:nvSpPr>
        <p:spPr>
          <a:xfrm>
            <a:off x="232275" y="983125"/>
            <a:ext cx="8734200" cy="40737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It consists four parts</a:t>
            </a:r>
            <a:endParaRPr/>
          </a:p>
          <a:p>
            <a:pPr indent="-317500" lvl="1" marL="914400" rtl="0">
              <a:spcBef>
                <a:spcPts val="0"/>
              </a:spcBef>
              <a:spcAft>
                <a:spcPts val="0"/>
              </a:spcAft>
              <a:buSzPts val="1400"/>
              <a:buChar char="○"/>
            </a:pPr>
            <a:r>
              <a:rPr lang="en"/>
              <a:t>Evaluation Host: a component to configure parameters and send queries to save and fetch test results from DB.</a:t>
            </a:r>
            <a:endParaRPr/>
          </a:p>
          <a:p>
            <a:pPr indent="-317500" lvl="1" marL="914400" rtl="0">
              <a:spcBef>
                <a:spcPts val="0"/>
              </a:spcBef>
              <a:spcAft>
                <a:spcPts val="0"/>
              </a:spcAft>
              <a:buSzPts val="1400"/>
              <a:buChar char="○"/>
            </a:pPr>
            <a:r>
              <a:rPr lang="en"/>
              <a:t>Workload Generator: a component in charge of collecting I/O traces and replaying the traces to reflect appropriate i/O workloads configured by the evaluation host.</a:t>
            </a:r>
            <a:endParaRPr/>
          </a:p>
          <a:p>
            <a:pPr indent="-317500" lvl="2" marL="1371600" rtl="0">
              <a:spcBef>
                <a:spcPts val="0"/>
              </a:spcBef>
              <a:spcAft>
                <a:spcPts val="0"/>
              </a:spcAft>
              <a:buSzPts val="1400"/>
              <a:buChar char="■"/>
            </a:pPr>
            <a:r>
              <a:rPr lang="en"/>
              <a:t>They used a HP tool to collect traces.</a:t>
            </a:r>
            <a:endParaRPr/>
          </a:p>
          <a:p>
            <a:pPr indent="-317500" lvl="2" marL="1371600" rtl="0">
              <a:spcBef>
                <a:spcPts val="0"/>
              </a:spcBef>
              <a:spcAft>
                <a:spcPts val="0"/>
              </a:spcAft>
              <a:buSzPts val="1400"/>
              <a:buChar char="■"/>
            </a:pPr>
            <a:r>
              <a:rPr lang="en"/>
              <a:t>Their replayer only load traces files with blktrace format.</a:t>
            </a:r>
            <a:endParaRPr/>
          </a:p>
          <a:p>
            <a:pPr indent="-317500" lvl="2" marL="1371600" rtl="0">
              <a:spcBef>
                <a:spcPts val="0"/>
              </a:spcBef>
              <a:spcAft>
                <a:spcPts val="0"/>
              </a:spcAft>
              <a:buSzPts val="1400"/>
              <a:buChar char="■"/>
            </a:pPr>
            <a:r>
              <a:rPr lang="en"/>
              <a:t>They are using blktrace to replay.</a:t>
            </a:r>
            <a:endParaRPr/>
          </a:p>
          <a:p>
            <a:pPr indent="-317500" lvl="2" marL="1371600" rtl="0">
              <a:spcBef>
                <a:spcPts val="0"/>
              </a:spcBef>
              <a:spcAft>
                <a:spcPts val="0"/>
              </a:spcAft>
              <a:buSzPts val="1400"/>
              <a:buChar char="■"/>
            </a:pPr>
            <a:r>
              <a:rPr lang="en"/>
              <a:t>Their trace information: storage device type, request size, random rate, and read rate.</a:t>
            </a:r>
            <a:endParaRPr/>
          </a:p>
          <a:p>
            <a:pPr indent="-317500" lvl="2" marL="1371600" rtl="0">
              <a:spcBef>
                <a:spcPts val="0"/>
              </a:spcBef>
              <a:spcAft>
                <a:spcPts val="0"/>
              </a:spcAft>
              <a:buSzPts val="1400"/>
              <a:buChar char="■"/>
            </a:pPr>
            <a:r>
              <a:rPr lang="en"/>
              <a:t>Then they convert the traces to blktrace format. </a:t>
            </a:r>
            <a:endParaRPr/>
          </a:p>
          <a:p>
            <a:pPr indent="-317500" lvl="1" marL="914400" rtl="0">
              <a:spcBef>
                <a:spcPts val="0"/>
              </a:spcBef>
              <a:spcAft>
                <a:spcPts val="0"/>
              </a:spcAft>
              <a:buSzPts val="1400"/>
              <a:buChar char="○"/>
            </a:pPr>
            <a:r>
              <a:rPr lang="en"/>
              <a:t>Power Analyzer: track electrical current and voltage</a:t>
            </a:r>
            <a:endParaRPr/>
          </a:p>
          <a:p>
            <a:pPr indent="-317500" lvl="1" marL="914400" rtl="0">
              <a:spcBef>
                <a:spcPts val="0"/>
              </a:spcBef>
              <a:spcAft>
                <a:spcPts val="0"/>
              </a:spcAft>
              <a:buSzPts val="1400"/>
              <a:buChar char="○"/>
            </a:pPr>
            <a:r>
              <a:rPr lang="en"/>
              <a:t>Storage System under Test: system that is under the test.</a:t>
            </a:r>
            <a:endParaRPr/>
          </a:p>
          <a:p>
            <a:pPr indent="0" lvl="0" marL="0" rtl="0">
              <a:spcBef>
                <a:spcPts val="1600"/>
              </a:spcBef>
              <a:spcAft>
                <a:spcPts val="1600"/>
              </a:spcAft>
              <a:buNone/>
            </a:pPr>
            <a:r>
              <a:t/>
            </a:r>
            <a:endParaRPr/>
          </a:p>
        </p:txBody>
      </p:sp>
      <p:sp>
        <p:nvSpPr>
          <p:cNvPr id="3430" name="Shape 34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4" name="Shape 3434"/>
        <p:cNvGrpSpPr/>
        <p:nvPr/>
      </p:nvGrpSpPr>
      <p:grpSpPr>
        <a:xfrm>
          <a:off x="0" y="0"/>
          <a:ext cx="0" cy="0"/>
          <a:chOff x="0" y="0"/>
          <a:chExt cx="0" cy="0"/>
        </a:xfrm>
      </p:grpSpPr>
      <p:sp>
        <p:nvSpPr>
          <p:cNvPr id="3435" name="Shape 3435"/>
          <p:cNvSpPr txBox="1"/>
          <p:nvPr>
            <p:ph type="title"/>
          </p:nvPr>
        </p:nvSpPr>
        <p:spPr>
          <a:xfrm>
            <a:off x="103200" y="216625"/>
            <a:ext cx="8575200" cy="7665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2400"/>
              <a:t>TRACER</a:t>
            </a:r>
            <a:endParaRPr sz="2400"/>
          </a:p>
        </p:txBody>
      </p:sp>
      <p:sp>
        <p:nvSpPr>
          <p:cNvPr id="3436" name="Shape 34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437" name="Shape 3437"/>
          <p:cNvPicPr preferRelativeResize="0"/>
          <p:nvPr/>
        </p:nvPicPr>
        <p:blipFill>
          <a:blip r:embed="rId3">
            <a:alphaModFix/>
          </a:blip>
          <a:stretch>
            <a:fillRect/>
          </a:stretch>
        </p:blipFill>
        <p:spPr>
          <a:xfrm>
            <a:off x="2222100" y="186325"/>
            <a:ext cx="5586675" cy="47708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1/7/2016 Update - Plan for next week</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None/>
            </a:pPr>
            <a:r>
              <a:t/>
            </a:r>
            <a:endParaRPr/>
          </a:p>
        </p:txBody>
      </p:sp>
      <p:sp>
        <p:nvSpPr>
          <p:cNvPr id="393" name="Shape 3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Plan</a:t>
            </a:r>
            <a:endParaRPr/>
          </a:p>
          <a:p>
            <a:pPr indent="-342900" lvl="0" marL="457200" rtl="0">
              <a:spcBef>
                <a:spcPts val="1600"/>
              </a:spcBef>
              <a:spcAft>
                <a:spcPts val="0"/>
              </a:spcAft>
              <a:buSzPts val="1800"/>
              <a:buChar char="●"/>
            </a:pPr>
            <a:r>
              <a:rPr lang="en"/>
              <a:t>Work on replaying lseek system call.</a:t>
            </a:r>
            <a:endParaRPr/>
          </a:p>
        </p:txBody>
      </p:sp>
      <p:sp>
        <p:nvSpPr>
          <p:cNvPr id="394" name="Shape 3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1" name="Shape 3441"/>
        <p:cNvGrpSpPr/>
        <p:nvPr/>
      </p:nvGrpSpPr>
      <p:grpSpPr>
        <a:xfrm>
          <a:off x="0" y="0"/>
          <a:ext cx="0" cy="0"/>
          <a:chOff x="0" y="0"/>
          <a:chExt cx="0" cy="0"/>
        </a:xfrm>
      </p:grpSpPr>
      <p:sp>
        <p:nvSpPr>
          <p:cNvPr id="3442" name="Shape 3442"/>
          <p:cNvSpPr txBox="1"/>
          <p:nvPr>
            <p:ph type="title"/>
          </p:nvPr>
        </p:nvSpPr>
        <p:spPr>
          <a:xfrm>
            <a:off x="103200" y="216625"/>
            <a:ext cx="8575200" cy="766500"/>
          </a:xfrm>
          <a:prstGeom prst="rect">
            <a:avLst/>
          </a:prstGeom>
        </p:spPr>
        <p:txBody>
          <a:bodyPr anchorCtr="0" anchor="t" bIns="91425" lIns="91425" spcFirstLastPara="1" rIns="91425" wrap="square" tIns="91425">
            <a:noAutofit/>
          </a:bodyPr>
          <a:lstStyle/>
          <a:p>
            <a:pPr indent="0" lvl="0" marL="0">
              <a:lnSpc>
                <a:spcPct val="115000"/>
              </a:lnSpc>
              <a:spcBef>
                <a:spcPts val="0"/>
              </a:spcBef>
              <a:spcAft>
                <a:spcPts val="1600"/>
              </a:spcAft>
              <a:buNone/>
            </a:pPr>
            <a:r>
              <a:rPr lang="en" sz="1800"/>
              <a:t>Paper Summary : File System Trace Replay Methods Through the Lens of Metrology</a:t>
            </a:r>
            <a:endParaRPr/>
          </a:p>
        </p:txBody>
      </p:sp>
      <p:sp>
        <p:nvSpPr>
          <p:cNvPr id="3443" name="Shape 3443"/>
          <p:cNvSpPr txBox="1"/>
          <p:nvPr>
            <p:ph idx="1" type="body"/>
          </p:nvPr>
        </p:nvSpPr>
        <p:spPr>
          <a:xfrm>
            <a:off x="232275" y="983125"/>
            <a:ext cx="8734200" cy="40737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Paper talks about various methods to evaluate the performance of file system methods through the replay of file system traces</a:t>
            </a:r>
            <a:endParaRPr/>
          </a:p>
          <a:p>
            <a:pPr indent="-342900" lvl="1" marL="914400" marR="0" rtl="0" algn="l">
              <a:lnSpc>
                <a:spcPct val="115000"/>
              </a:lnSpc>
              <a:spcBef>
                <a:spcPts val="0"/>
              </a:spcBef>
              <a:spcAft>
                <a:spcPts val="0"/>
              </a:spcAft>
              <a:buSzPts val="1800"/>
              <a:buFont typeface="Arial"/>
              <a:buChar char="○"/>
            </a:pPr>
            <a:r>
              <a:rPr lang="en"/>
              <a:t>ARTC (compilation based)</a:t>
            </a:r>
            <a:endParaRPr/>
          </a:p>
          <a:p>
            <a:pPr indent="-317500" lvl="1" marL="914400" rtl="0">
              <a:spcBef>
                <a:spcPts val="0"/>
              </a:spcBef>
              <a:spcAft>
                <a:spcPts val="0"/>
              </a:spcAft>
              <a:buSzPts val="1400"/>
              <a:buChar char="○"/>
            </a:pPr>
            <a:r>
              <a:rPr lang="en"/>
              <a:t>TBBT (event based)</a:t>
            </a:r>
            <a:endParaRPr/>
          </a:p>
          <a:p>
            <a:pPr indent="-342900" lvl="0" marL="457200" rtl="0">
              <a:spcBef>
                <a:spcPts val="0"/>
              </a:spcBef>
              <a:spcAft>
                <a:spcPts val="0"/>
              </a:spcAft>
              <a:buSzPts val="1800"/>
              <a:buChar char="●"/>
            </a:pPr>
            <a:r>
              <a:rPr lang="en"/>
              <a:t>Various parameters discussed:</a:t>
            </a:r>
            <a:endParaRPr/>
          </a:p>
          <a:p>
            <a:pPr indent="-342900" lvl="1" marL="914400" rtl="0">
              <a:spcBef>
                <a:spcPts val="0"/>
              </a:spcBef>
              <a:spcAft>
                <a:spcPts val="0"/>
              </a:spcAft>
              <a:buSzPts val="1800"/>
              <a:buChar char="○"/>
            </a:pPr>
            <a:r>
              <a:rPr lang="en"/>
              <a:t>Issues</a:t>
            </a:r>
            <a:r>
              <a:rPr lang="en" sz="1800"/>
              <a:t>:</a:t>
            </a:r>
            <a:endParaRPr sz="1800"/>
          </a:p>
          <a:p>
            <a:pPr indent="-317500" lvl="2" marL="1371600" rtl="0">
              <a:spcBef>
                <a:spcPts val="0"/>
              </a:spcBef>
              <a:spcAft>
                <a:spcPts val="0"/>
              </a:spcAft>
              <a:buSzPts val="1400"/>
              <a:buChar char="■"/>
            </a:pPr>
            <a:r>
              <a:rPr lang="en"/>
              <a:t>Trace capture are biased in some cases.</a:t>
            </a:r>
            <a:endParaRPr/>
          </a:p>
          <a:p>
            <a:pPr indent="-317500" lvl="2" marL="1371600" rtl="0">
              <a:spcBef>
                <a:spcPts val="0"/>
              </a:spcBef>
              <a:spcAft>
                <a:spcPts val="0"/>
              </a:spcAft>
              <a:buSzPts val="1400"/>
              <a:buChar char="■"/>
            </a:pPr>
            <a:r>
              <a:rPr lang="en"/>
              <a:t>Affected by background activity in experimental environment.</a:t>
            </a:r>
            <a:endParaRPr/>
          </a:p>
          <a:p>
            <a:pPr indent="-342900" lvl="1" marL="914400" rtl="0">
              <a:spcBef>
                <a:spcPts val="0"/>
              </a:spcBef>
              <a:spcAft>
                <a:spcPts val="0"/>
              </a:spcAft>
              <a:buSzPts val="1800"/>
              <a:buChar char="○"/>
            </a:pPr>
            <a:r>
              <a:rPr lang="en"/>
              <a:t>Workloads</a:t>
            </a:r>
            <a:r>
              <a:rPr lang="en" sz="1800"/>
              <a:t> :</a:t>
            </a:r>
            <a:endParaRPr sz="1800"/>
          </a:p>
          <a:p>
            <a:pPr indent="-317500" lvl="2" marL="1371600" rtl="0">
              <a:spcBef>
                <a:spcPts val="0"/>
              </a:spcBef>
              <a:spcAft>
                <a:spcPts val="0"/>
              </a:spcAft>
              <a:buSzPts val="1400"/>
              <a:buChar char="■"/>
            </a:pPr>
            <a:r>
              <a:rPr lang="en"/>
              <a:t>Microbench : sequence of file system related calls</a:t>
            </a:r>
            <a:endParaRPr/>
          </a:p>
          <a:p>
            <a:pPr indent="-317500" lvl="2" marL="1371600" rtl="0">
              <a:spcBef>
                <a:spcPts val="0"/>
              </a:spcBef>
              <a:spcAft>
                <a:spcPts val="0"/>
              </a:spcAft>
              <a:buSzPts val="1400"/>
              <a:buChar char="■"/>
            </a:pPr>
            <a:r>
              <a:rPr lang="en"/>
              <a:t>Macrobench : emulates I/O activity of file server</a:t>
            </a:r>
            <a:endParaRPr b="1"/>
          </a:p>
          <a:p>
            <a:pPr indent="-342900" lvl="1" marL="914400" rtl="0">
              <a:spcBef>
                <a:spcPts val="0"/>
              </a:spcBef>
              <a:spcAft>
                <a:spcPts val="0"/>
              </a:spcAft>
              <a:buSzPts val="1800"/>
              <a:buChar char="○"/>
            </a:pPr>
            <a:r>
              <a:rPr lang="en"/>
              <a:t>Evaluation</a:t>
            </a:r>
            <a:r>
              <a:rPr lang="en" sz="1800"/>
              <a:t> Metric :</a:t>
            </a:r>
            <a:endParaRPr sz="1800"/>
          </a:p>
          <a:p>
            <a:pPr indent="-317500" lvl="2" marL="1371600" rtl="0">
              <a:spcBef>
                <a:spcPts val="0"/>
              </a:spcBef>
              <a:spcAft>
                <a:spcPts val="0"/>
              </a:spcAft>
              <a:buSzPts val="1400"/>
              <a:buChar char="■"/>
            </a:pPr>
            <a:r>
              <a:rPr lang="en"/>
              <a:t>Microbench : precision, bias and uncertainty</a:t>
            </a:r>
            <a:endParaRPr/>
          </a:p>
          <a:p>
            <a:pPr indent="-317500" lvl="2" marL="1371600" rtl="0">
              <a:spcBef>
                <a:spcPts val="0"/>
              </a:spcBef>
              <a:spcAft>
                <a:spcPts val="0"/>
              </a:spcAft>
              <a:buSzPts val="1400"/>
              <a:buChar char="■"/>
            </a:pPr>
            <a:r>
              <a:rPr lang="en"/>
              <a:t>Macrobench : divergence between capture environment and replay environment.</a:t>
            </a:r>
            <a:endParaRPr/>
          </a:p>
        </p:txBody>
      </p:sp>
      <p:sp>
        <p:nvSpPr>
          <p:cNvPr id="3444" name="Shape 34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8" name="Shape 3448"/>
        <p:cNvGrpSpPr/>
        <p:nvPr/>
      </p:nvGrpSpPr>
      <p:grpSpPr>
        <a:xfrm>
          <a:off x="0" y="0"/>
          <a:ext cx="0" cy="0"/>
          <a:chOff x="0" y="0"/>
          <a:chExt cx="0" cy="0"/>
        </a:xfrm>
      </p:grpSpPr>
      <p:sp>
        <p:nvSpPr>
          <p:cNvPr id="3449" name="Shape 34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Single - lab testing</a:t>
            </a:r>
            <a:endParaRPr/>
          </a:p>
        </p:txBody>
      </p:sp>
      <p:sp>
        <p:nvSpPr>
          <p:cNvPr id="3450" name="Shape 34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Define the measurand</a:t>
            </a:r>
            <a:endParaRPr/>
          </a:p>
          <a:p>
            <a:pPr indent="-317500" lvl="1" marL="914400" rtl="0">
              <a:spcBef>
                <a:spcPts val="0"/>
              </a:spcBef>
              <a:spcAft>
                <a:spcPts val="0"/>
              </a:spcAft>
              <a:buSzPts val="1400"/>
              <a:buChar char="○"/>
            </a:pPr>
            <a:r>
              <a:rPr lang="en"/>
              <a:t>Quantity intended to be measured</a:t>
            </a:r>
            <a:endParaRPr/>
          </a:p>
          <a:p>
            <a:pPr indent="-342900" lvl="0" marL="457200" rtl="0">
              <a:spcBef>
                <a:spcPts val="0"/>
              </a:spcBef>
              <a:spcAft>
                <a:spcPts val="0"/>
              </a:spcAft>
              <a:buSzPts val="1800"/>
              <a:buChar char="●"/>
            </a:pPr>
            <a:r>
              <a:rPr lang="en"/>
              <a:t>Measurement procedure specification</a:t>
            </a:r>
            <a:endParaRPr/>
          </a:p>
          <a:p>
            <a:pPr indent="-317500" lvl="1" marL="914400" rtl="0">
              <a:spcBef>
                <a:spcPts val="0"/>
              </a:spcBef>
              <a:spcAft>
                <a:spcPts val="0"/>
              </a:spcAft>
              <a:buSzPts val="1400"/>
              <a:buChar char="○"/>
            </a:pPr>
            <a:r>
              <a:rPr lang="en"/>
              <a:t>Measurement method which specifies how to use measurement instrument.</a:t>
            </a:r>
            <a:endParaRPr/>
          </a:p>
          <a:p>
            <a:pPr indent="-317500" lvl="1" marL="914400" rtl="0">
              <a:spcBef>
                <a:spcPts val="0"/>
              </a:spcBef>
              <a:spcAft>
                <a:spcPts val="0"/>
              </a:spcAft>
              <a:buSzPts val="1400"/>
              <a:buChar char="○"/>
            </a:pPr>
            <a:r>
              <a:rPr lang="en"/>
              <a:t>How to obtain values of measurand and measurement conditions</a:t>
            </a:r>
            <a:endParaRPr/>
          </a:p>
          <a:p>
            <a:pPr indent="-342900" lvl="0" marL="457200" rtl="0">
              <a:spcBef>
                <a:spcPts val="0"/>
              </a:spcBef>
              <a:spcAft>
                <a:spcPts val="0"/>
              </a:spcAft>
              <a:buSzPts val="1800"/>
              <a:buChar char="●"/>
            </a:pPr>
            <a:r>
              <a:rPr lang="en"/>
              <a:t>Uncertainty source identification</a:t>
            </a:r>
            <a:endParaRPr/>
          </a:p>
          <a:p>
            <a:pPr indent="-342900" lvl="0" marL="457200" rtl="0">
              <a:spcBef>
                <a:spcPts val="0"/>
              </a:spcBef>
              <a:spcAft>
                <a:spcPts val="0"/>
              </a:spcAft>
              <a:buSzPts val="1800"/>
              <a:buChar char="●"/>
            </a:pPr>
            <a:r>
              <a:rPr lang="en"/>
              <a:t>Measurement characterisation</a:t>
            </a:r>
            <a:endParaRPr/>
          </a:p>
          <a:p>
            <a:pPr indent="-317500" lvl="1" marL="914400" rtl="0">
              <a:spcBef>
                <a:spcPts val="0"/>
              </a:spcBef>
              <a:spcAft>
                <a:spcPts val="0"/>
              </a:spcAft>
              <a:buSzPts val="1400"/>
              <a:buChar char="○"/>
            </a:pPr>
            <a:r>
              <a:rPr lang="en"/>
              <a:t>Bias, precision</a:t>
            </a:r>
            <a:endParaRPr/>
          </a:p>
          <a:p>
            <a:pPr indent="-342900" lvl="0" marL="457200" rtl="0">
              <a:spcBef>
                <a:spcPts val="0"/>
              </a:spcBef>
              <a:spcAft>
                <a:spcPts val="0"/>
              </a:spcAft>
              <a:buSzPts val="1800"/>
              <a:buChar char="●"/>
            </a:pPr>
            <a:r>
              <a:rPr lang="en"/>
              <a:t>Calibration analysis</a:t>
            </a:r>
            <a:endParaRPr/>
          </a:p>
          <a:p>
            <a:pPr indent="-342900" lvl="0" marL="457200" rtl="0">
              <a:spcBef>
                <a:spcPts val="0"/>
              </a:spcBef>
              <a:spcAft>
                <a:spcPts val="0"/>
              </a:spcAft>
              <a:buSzPts val="1800"/>
              <a:buChar char="●"/>
            </a:pPr>
            <a:r>
              <a:rPr lang="en"/>
              <a:t>Determination of measurement uncertainty </a:t>
            </a:r>
            <a:endParaRPr/>
          </a:p>
        </p:txBody>
      </p:sp>
      <p:sp>
        <p:nvSpPr>
          <p:cNvPr id="3451" name="Shape 34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5" name="Shape 3455"/>
        <p:cNvGrpSpPr/>
        <p:nvPr/>
      </p:nvGrpSpPr>
      <p:grpSpPr>
        <a:xfrm>
          <a:off x="0" y="0"/>
          <a:ext cx="0" cy="0"/>
          <a:chOff x="0" y="0"/>
          <a:chExt cx="0" cy="0"/>
        </a:xfrm>
      </p:grpSpPr>
      <p:sp>
        <p:nvSpPr>
          <p:cNvPr id="3456" name="Shape 34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Measurand Specification</a:t>
            </a:r>
            <a:endParaRPr/>
          </a:p>
        </p:txBody>
      </p:sp>
      <p:sp>
        <p:nvSpPr>
          <p:cNvPr id="3457" name="Shape 34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It is described as file system response time.</a:t>
            </a:r>
            <a:endParaRPr/>
          </a:p>
          <a:p>
            <a:pPr indent="-342900" lvl="0" marL="457200" rtl="0">
              <a:spcBef>
                <a:spcPts val="0"/>
              </a:spcBef>
              <a:spcAft>
                <a:spcPts val="0"/>
              </a:spcAft>
              <a:buSzPts val="1800"/>
              <a:buChar char="●"/>
            </a:pPr>
            <a:r>
              <a:rPr lang="en"/>
              <a:t>Considered as a sequence of events T, related to execution of file system functions, generated by the requests of trace replayer.</a:t>
            </a:r>
            <a:endParaRPr/>
          </a:p>
          <a:p>
            <a:pPr indent="-342900" lvl="0" marL="457200" rtl="0">
              <a:spcBef>
                <a:spcPts val="0"/>
              </a:spcBef>
              <a:spcAft>
                <a:spcPts val="0"/>
              </a:spcAft>
              <a:buSzPts val="1800"/>
              <a:buChar char="●"/>
            </a:pPr>
            <a:r>
              <a:rPr lang="en"/>
              <a:t>Each event t</a:t>
            </a:r>
            <a:r>
              <a:rPr baseline="-25000" lang="en"/>
              <a:t>k </a:t>
            </a:r>
            <a:r>
              <a:rPr lang="en"/>
              <a:t>belonging to T is a tuple </a:t>
            </a:r>
            <a:endParaRPr/>
          </a:p>
          <a:p>
            <a:pPr indent="0" lvl="0" marL="0" rtl="0">
              <a:spcBef>
                <a:spcPts val="1600"/>
              </a:spcBef>
              <a:spcAft>
                <a:spcPts val="0"/>
              </a:spcAft>
              <a:buNone/>
            </a:pPr>
            <a:r>
              <a:t/>
            </a:r>
            <a:endParaRPr/>
          </a:p>
          <a:p>
            <a:pPr indent="-342900" lvl="0" marL="457200" rtl="0">
              <a:spcBef>
                <a:spcPts val="1600"/>
              </a:spcBef>
              <a:spcAft>
                <a:spcPts val="0"/>
              </a:spcAft>
              <a:buSzPts val="1800"/>
              <a:buChar char="●"/>
            </a:pPr>
            <a:r>
              <a:rPr lang="en"/>
              <a:t>f</a:t>
            </a:r>
            <a:r>
              <a:rPr baseline="-25000" lang="en"/>
              <a:t>k</a:t>
            </a:r>
            <a:r>
              <a:rPr lang="en"/>
              <a:t> -&gt; file system functions</a:t>
            </a:r>
            <a:endParaRPr/>
          </a:p>
          <a:p>
            <a:pPr indent="-342900" lvl="0" marL="457200" rtl="0">
              <a:spcBef>
                <a:spcPts val="0"/>
              </a:spcBef>
              <a:spcAft>
                <a:spcPts val="0"/>
              </a:spcAft>
              <a:buSzPts val="1800"/>
              <a:buChar char="●"/>
            </a:pPr>
            <a:r>
              <a:rPr lang="en"/>
              <a:t>b</a:t>
            </a:r>
            <a:r>
              <a:rPr baseline="-25000" lang="en"/>
              <a:t>k</a:t>
            </a:r>
            <a:r>
              <a:rPr lang="en"/>
              <a:t>,e</a:t>
            </a:r>
            <a:r>
              <a:rPr baseline="-25000" lang="en"/>
              <a:t>k</a:t>
            </a:r>
            <a:r>
              <a:rPr lang="en"/>
              <a:t> -&gt; timestamps before and after replay of functions</a:t>
            </a:r>
            <a:endParaRPr/>
          </a:p>
          <a:p>
            <a:pPr indent="-342900" lvl="0" marL="457200" rtl="0">
              <a:spcBef>
                <a:spcPts val="0"/>
              </a:spcBef>
              <a:spcAft>
                <a:spcPts val="0"/>
              </a:spcAft>
              <a:buSzPts val="1800"/>
              <a:buChar char="●"/>
            </a:pPr>
            <a:r>
              <a:rPr lang="en"/>
              <a:t>c</a:t>
            </a:r>
            <a:r>
              <a:rPr baseline="-25000" lang="en"/>
              <a:t>k</a:t>
            </a:r>
            <a:r>
              <a:rPr lang="en"/>
              <a:t> -&gt; arguments and return value</a:t>
            </a:r>
            <a:endParaRPr/>
          </a:p>
        </p:txBody>
      </p:sp>
      <p:sp>
        <p:nvSpPr>
          <p:cNvPr id="3458" name="Shape 34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descr="Screen Shot 2016-05-30 at 9.05.01 AM.png" id="3459" name="Shape 3459"/>
          <p:cNvPicPr preferRelativeResize="0"/>
          <p:nvPr/>
        </p:nvPicPr>
        <p:blipFill>
          <a:blip r:embed="rId3">
            <a:alphaModFix/>
          </a:blip>
          <a:stretch>
            <a:fillRect/>
          </a:stretch>
        </p:blipFill>
        <p:spPr>
          <a:xfrm>
            <a:off x="3211600" y="2520575"/>
            <a:ext cx="1543050" cy="304800"/>
          </a:xfrm>
          <a:prstGeom prst="rect">
            <a:avLst/>
          </a:prstGeom>
          <a:noFill/>
          <a:ln>
            <a:noFill/>
          </a:ln>
        </p:spPr>
      </p:pic>
    </p:spTree>
  </p:cSld>
  <p:clrMapOvr>
    <a:masterClrMapping/>
  </p:clrMapOvr>
</p:sld>
</file>

<file path=ppt/slides/slide4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3" name="Shape 3463"/>
        <p:cNvGrpSpPr/>
        <p:nvPr/>
      </p:nvGrpSpPr>
      <p:grpSpPr>
        <a:xfrm>
          <a:off x="0" y="0"/>
          <a:ext cx="0" cy="0"/>
          <a:chOff x="0" y="0"/>
          <a:chExt cx="0" cy="0"/>
        </a:xfrm>
      </p:grpSpPr>
      <p:sp>
        <p:nvSpPr>
          <p:cNvPr id="3464" name="Shape 34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Measurement procedure specification</a:t>
            </a:r>
            <a:endParaRPr/>
          </a:p>
        </p:txBody>
      </p:sp>
      <p:sp>
        <p:nvSpPr>
          <p:cNvPr id="3465" name="Shape 34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Measurement conditions</a:t>
            </a:r>
            <a:endParaRPr/>
          </a:p>
          <a:p>
            <a:pPr indent="-317500" lvl="1" marL="914400" rtl="0">
              <a:spcBef>
                <a:spcPts val="0"/>
              </a:spcBef>
              <a:spcAft>
                <a:spcPts val="0"/>
              </a:spcAft>
              <a:buSzPts val="1400"/>
              <a:buAutoNum type="alphaLcPeriod"/>
            </a:pPr>
            <a:r>
              <a:rPr lang="en"/>
              <a:t>Experimental environment</a:t>
            </a:r>
            <a:endParaRPr/>
          </a:p>
          <a:p>
            <a:pPr indent="-342900" lvl="0" marL="457200" rtl="0">
              <a:spcBef>
                <a:spcPts val="0"/>
              </a:spcBef>
              <a:spcAft>
                <a:spcPts val="0"/>
              </a:spcAft>
              <a:buSzPts val="1800"/>
              <a:buAutoNum type="arabicPeriod"/>
            </a:pPr>
            <a:r>
              <a:rPr lang="en"/>
              <a:t>Measurement instruments</a:t>
            </a:r>
            <a:endParaRPr/>
          </a:p>
          <a:p>
            <a:pPr indent="-317500" lvl="1" marL="914400" rtl="0">
              <a:spcBef>
                <a:spcPts val="0"/>
              </a:spcBef>
              <a:spcAft>
                <a:spcPts val="0"/>
              </a:spcAft>
              <a:buSzPts val="1400"/>
              <a:buAutoNum type="alphaLcPeriod"/>
            </a:pPr>
            <a:r>
              <a:rPr lang="en"/>
              <a:t>Instruments:</a:t>
            </a:r>
            <a:endParaRPr/>
          </a:p>
          <a:p>
            <a:pPr indent="-317500" lvl="2" marL="1371600" rtl="0">
              <a:spcBef>
                <a:spcPts val="0"/>
              </a:spcBef>
              <a:spcAft>
                <a:spcPts val="0"/>
              </a:spcAft>
              <a:buSzPts val="1400"/>
              <a:buAutoNum type="romanLcPeriod"/>
            </a:pPr>
            <a:r>
              <a:rPr lang="en"/>
              <a:t>ARTC : compilation based</a:t>
            </a:r>
            <a:endParaRPr/>
          </a:p>
          <a:p>
            <a:pPr indent="-317500" lvl="2" marL="1371600" rtl="0">
              <a:spcBef>
                <a:spcPts val="0"/>
              </a:spcBef>
              <a:spcAft>
                <a:spcPts val="0"/>
              </a:spcAft>
              <a:buSzPts val="1400"/>
              <a:buAutoNum type="romanLcPeriod"/>
            </a:pPr>
            <a:r>
              <a:rPr lang="en"/>
              <a:t>TBBT : event based</a:t>
            </a:r>
            <a:endParaRPr/>
          </a:p>
          <a:p>
            <a:pPr indent="-317500" lvl="1" marL="914400" rtl="0">
              <a:spcBef>
                <a:spcPts val="0"/>
              </a:spcBef>
              <a:spcAft>
                <a:spcPts val="0"/>
              </a:spcAft>
              <a:buSzPts val="1400"/>
              <a:buAutoNum type="alphaLcPeriod"/>
            </a:pPr>
            <a:r>
              <a:rPr lang="en"/>
              <a:t>Trace replayer function adjusted by ordering(FS) and timing(temporal) policy.</a:t>
            </a:r>
            <a:endParaRPr/>
          </a:p>
          <a:p>
            <a:pPr indent="-342900" lvl="0" marL="457200" rtl="0">
              <a:spcBef>
                <a:spcPts val="0"/>
              </a:spcBef>
              <a:spcAft>
                <a:spcPts val="0"/>
              </a:spcAft>
              <a:buSzPts val="1800"/>
              <a:buAutoNum type="arabicPeriod"/>
            </a:pPr>
            <a:r>
              <a:rPr lang="en"/>
              <a:t>Measurement procedures</a:t>
            </a:r>
            <a:endParaRPr/>
          </a:p>
          <a:p>
            <a:pPr indent="-317500" lvl="1" marL="914400" rtl="0">
              <a:spcBef>
                <a:spcPts val="0"/>
              </a:spcBef>
              <a:spcAft>
                <a:spcPts val="0"/>
              </a:spcAft>
              <a:buSzPts val="1400"/>
              <a:buAutoNum type="alphaLcPeriod"/>
            </a:pPr>
            <a:r>
              <a:rPr lang="en"/>
              <a:t>Recreate the file system state before trace replay.</a:t>
            </a:r>
            <a:endParaRPr/>
          </a:p>
          <a:p>
            <a:pPr indent="-317500" lvl="1" marL="914400" rtl="0">
              <a:spcBef>
                <a:spcPts val="0"/>
              </a:spcBef>
              <a:spcAft>
                <a:spcPts val="0"/>
              </a:spcAft>
              <a:buSzPts val="1400"/>
              <a:buAutoNum type="alphaLcPeriod"/>
            </a:pPr>
            <a:r>
              <a:rPr lang="en"/>
              <a:t>Reflects the file system content at trace capture time.</a:t>
            </a:r>
            <a:endParaRPr/>
          </a:p>
        </p:txBody>
      </p:sp>
      <p:sp>
        <p:nvSpPr>
          <p:cNvPr id="3466" name="Shape 34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0" name="Shape 3470"/>
        <p:cNvGrpSpPr/>
        <p:nvPr/>
      </p:nvGrpSpPr>
      <p:grpSpPr>
        <a:xfrm>
          <a:off x="0" y="0"/>
          <a:ext cx="0" cy="0"/>
          <a:chOff x="0" y="0"/>
          <a:chExt cx="0" cy="0"/>
        </a:xfrm>
      </p:grpSpPr>
      <p:sp>
        <p:nvSpPr>
          <p:cNvPr id="3471" name="Shape 34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Uncertainty source identification</a:t>
            </a:r>
            <a:endParaRPr/>
          </a:p>
        </p:txBody>
      </p:sp>
      <p:sp>
        <p:nvSpPr>
          <p:cNvPr id="3472" name="Shape 34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descr="Screen Shot 2016-05-30 at 9.18.29 AM.png" id="3473" name="Shape 3473"/>
          <p:cNvPicPr preferRelativeResize="0"/>
          <p:nvPr/>
        </p:nvPicPr>
        <p:blipFill>
          <a:blip r:embed="rId3">
            <a:alphaModFix/>
          </a:blip>
          <a:stretch>
            <a:fillRect/>
          </a:stretch>
        </p:blipFill>
        <p:spPr>
          <a:xfrm>
            <a:off x="1301600" y="1381701"/>
            <a:ext cx="5628375" cy="2887675"/>
          </a:xfrm>
          <a:prstGeom prst="rect">
            <a:avLst/>
          </a:prstGeom>
          <a:noFill/>
          <a:ln>
            <a:noFill/>
          </a:ln>
        </p:spPr>
      </p:pic>
    </p:spTree>
  </p:cSld>
  <p:clrMapOvr>
    <a:masterClrMapping/>
  </p:clrMapOvr>
</p:sld>
</file>

<file path=ppt/slides/slide4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7" name="Shape 3477"/>
        <p:cNvGrpSpPr/>
        <p:nvPr/>
      </p:nvGrpSpPr>
      <p:grpSpPr>
        <a:xfrm>
          <a:off x="0" y="0"/>
          <a:ext cx="0" cy="0"/>
          <a:chOff x="0" y="0"/>
          <a:chExt cx="0" cy="0"/>
        </a:xfrm>
      </p:grpSpPr>
      <p:sp>
        <p:nvSpPr>
          <p:cNvPr id="3478" name="Shape 34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Measurement characterization</a:t>
            </a:r>
            <a:endParaRPr/>
          </a:p>
        </p:txBody>
      </p:sp>
      <p:sp>
        <p:nvSpPr>
          <p:cNvPr id="3479" name="Shape 34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Measured values are compared to the true values of the measurand.</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Char char="●"/>
            </a:pPr>
            <a:r>
              <a:t/>
            </a:r>
            <a:endParaRPr>
              <a:solidFill>
                <a:srgbClr val="000000"/>
              </a:solidFill>
            </a:endParaRPr>
          </a:p>
        </p:txBody>
      </p:sp>
      <p:sp>
        <p:nvSpPr>
          <p:cNvPr id="3480" name="Shape 34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descr="Screen Shot 2016-05-30 at 9.23.09 AM.png" id="3481" name="Shape 3481"/>
          <p:cNvPicPr preferRelativeResize="0"/>
          <p:nvPr/>
        </p:nvPicPr>
        <p:blipFill>
          <a:blip r:embed="rId3">
            <a:alphaModFix/>
          </a:blip>
          <a:stretch>
            <a:fillRect/>
          </a:stretch>
        </p:blipFill>
        <p:spPr>
          <a:xfrm>
            <a:off x="745325" y="1669725"/>
            <a:ext cx="7535801" cy="2489251"/>
          </a:xfrm>
          <a:prstGeom prst="rect">
            <a:avLst/>
          </a:prstGeom>
          <a:noFill/>
          <a:ln>
            <a:noFill/>
          </a:ln>
        </p:spPr>
      </p:pic>
    </p:spTree>
  </p:cSld>
  <p:clrMapOvr>
    <a:masterClrMapping/>
  </p:clrMapOvr>
</p:sld>
</file>

<file path=ppt/slides/slide4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5" name="Shape 3485"/>
        <p:cNvGrpSpPr/>
        <p:nvPr/>
      </p:nvGrpSpPr>
      <p:grpSpPr>
        <a:xfrm>
          <a:off x="0" y="0"/>
          <a:ext cx="0" cy="0"/>
          <a:chOff x="0" y="0"/>
          <a:chExt cx="0" cy="0"/>
        </a:xfrm>
      </p:grpSpPr>
      <p:sp>
        <p:nvSpPr>
          <p:cNvPr id="3486" name="Shape 34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Microbench and Macrobench loads</a:t>
            </a:r>
            <a:endParaRPr/>
          </a:p>
        </p:txBody>
      </p:sp>
      <p:sp>
        <p:nvSpPr>
          <p:cNvPr id="3487" name="Shape 3487"/>
          <p:cNvSpPr txBox="1"/>
          <p:nvPr>
            <p:ph idx="1" type="body"/>
          </p:nvPr>
        </p:nvSpPr>
        <p:spPr>
          <a:xfrm>
            <a:off x="311700" y="1152475"/>
            <a:ext cx="8520600" cy="3904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Microbench</a:t>
            </a:r>
            <a:endParaRPr/>
          </a:p>
          <a:p>
            <a:pPr indent="-317500" lvl="1" marL="914400" rtl="0">
              <a:spcBef>
                <a:spcPts val="0"/>
              </a:spcBef>
              <a:spcAft>
                <a:spcPts val="0"/>
              </a:spcAft>
              <a:buSzPts val="1400"/>
              <a:buChar char="○"/>
            </a:pPr>
            <a:r>
              <a:rPr lang="en"/>
              <a:t>Load is given by number of worker threads performing file system requests</a:t>
            </a:r>
            <a:endParaRPr/>
          </a:p>
          <a:p>
            <a:pPr indent="-317500" lvl="1" marL="914400" rtl="0">
              <a:spcBef>
                <a:spcPts val="0"/>
              </a:spcBef>
              <a:spcAft>
                <a:spcPts val="0"/>
              </a:spcAft>
              <a:buSzPts val="1400"/>
              <a:buChar char="○"/>
            </a:pPr>
            <a:r>
              <a:rPr lang="en"/>
              <a:t>5000 requests in chunk of 4096 bytes</a:t>
            </a:r>
            <a:endParaRPr/>
          </a:p>
          <a:p>
            <a:pPr indent="-317500" lvl="1" marL="914400" rtl="0">
              <a:spcBef>
                <a:spcPts val="0"/>
              </a:spcBef>
              <a:spcAft>
                <a:spcPts val="0"/>
              </a:spcAft>
              <a:buSzPts val="1400"/>
              <a:buChar char="○"/>
            </a:pPr>
            <a:r>
              <a:rPr lang="en"/>
              <a:t>4 load levels: 1-4</a:t>
            </a:r>
            <a:endParaRPr/>
          </a:p>
          <a:p>
            <a:pPr indent="-317500" lvl="1" marL="914400" rtl="0">
              <a:spcBef>
                <a:spcPts val="0"/>
              </a:spcBef>
              <a:spcAft>
                <a:spcPts val="0"/>
              </a:spcAft>
              <a:buSzPts val="1400"/>
              <a:buChar char="○"/>
            </a:pPr>
            <a:r>
              <a:rPr lang="en"/>
              <a:t>4 load types: Random read (RR), random write (RW), sequential read (SR), sequential write (SR)</a:t>
            </a:r>
            <a:endParaRPr/>
          </a:p>
          <a:p>
            <a:pPr indent="-317500" lvl="1" marL="914400" rtl="0">
              <a:spcBef>
                <a:spcPts val="0"/>
              </a:spcBef>
              <a:spcAft>
                <a:spcPts val="0"/>
              </a:spcAft>
              <a:buSzPts val="1400"/>
              <a:buChar char="○"/>
            </a:pPr>
            <a:r>
              <a:rPr lang="en"/>
              <a:t>3 modes: </a:t>
            </a:r>
            <a:endParaRPr/>
          </a:p>
          <a:p>
            <a:pPr indent="-317500" lvl="2" marL="1371600" rtl="0">
              <a:spcBef>
                <a:spcPts val="0"/>
              </a:spcBef>
              <a:spcAft>
                <a:spcPts val="0"/>
              </a:spcAft>
              <a:buSzPts val="1400"/>
              <a:buChar char="■"/>
            </a:pPr>
            <a:r>
              <a:rPr lang="en"/>
              <a:t>Without pause between requests</a:t>
            </a:r>
            <a:endParaRPr/>
          </a:p>
          <a:p>
            <a:pPr indent="-317500" lvl="2" marL="1371600" rtl="0">
              <a:spcBef>
                <a:spcPts val="0"/>
              </a:spcBef>
              <a:spcAft>
                <a:spcPts val="0"/>
              </a:spcAft>
              <a:buSzPts val="1400"/>
              <a:buChar char="■"/>
            </a:pPr>
            <a:r>
              <a:rPr lang="en"/>
              <a:t>With a 10 microsecond pause</a:t>
            </a:r>
            <a:endParaRPr/>
          </a:p>
          <a:p>
            <a:pPr indent="-317500" lvl="2" marL="1371600" rtl="0">
              <a:spcBef>
                <a:spcPts val="0"/>
              </a:spcBef>
              <a:spcAft>
                <a:spcPts val="0"/>
              </a:spcAft>
              <a:buSzPts val="1400"/>
              <a:buChar char="■"/>
            </a:pPr>
            <a:r>
              <a:rPr lang="en"/>
              <a:t>With a 50 microsecond pause</a:t>
            </a:r>
            <a:endParaRPr/>
          </a:p>
          <a:p>
            <a:pPr indent="-342900" lvl="0" marL="457200" rtl="0">
              <a:spcBef>
                <a:spcPts val="0"/>
              </a:spcBef>
              <a:spcAft>
                <a:spcPts val="0"/>
              </a:spcAft>
              <a:buSzPts val="1800"/>
              <a:buChar char="●"/>
            </a:pPr>
            <a:r>
              <a:rPr lang="en"/>
              <a:t>Macrobench</a:t>
            </a:r>
            <a:endParaRPr/>
          </a:p>
          <a:p>
            <a:pPr indent="-317500" lvl="1" marL="914400" rtl="0">
              <a:spcBef>
                <a:spcPts val="0"/>
              </a:spcBef>
              <a:spcAft>
                <a:spcPts val="0"/>
              </a:spcAft>
              <a:buSzPts val="1400"/>
              <a:buChar char="○"/>
            </a:pPr>
            <a:r>
              <a:rPr lang="en"/>
              <a:t>4 threads </a:t>
            </a:r>
            <a:endParaRPr/>
          </a:p>
          <a:p>
            <a:pPr indent="-317500" lvl="1" marL="914400" rtl="0">
              <a:spcBef>
                <a:spcPts val="0"/>
              </a:spcBef>
              <a:spcAft>
                <a:spcPts val="0"/>
              </a:spcAft>
              <a:buSzPts val="1400"/>
              <a:buChar char="○"/>
            </a:pPr>
            <a:r>
              <a:rPr lang="en"/>
              <a:t>Sequence of create, deletes, append, read, writes and stat.</a:t>
            </a:r>
            <a:endParaRPr/>
          </a:p>
          <a:p>
            <a:pPr indent="-317500" lvl="1" marL="914400" rtl="0">
              <a:spcBef>
                <a:spcPts val="0"/>
              </a:spcBef>
              <a:spcAft>
                <a:spcPts val="0"/>
              </a:spcAft>
              <a:buSzPts val="1400"/>
              <a:buChar char="○"/>
            </a:pPr>
            <a:r>
              <a:rPr lang="en"/>
              <a:t>Variable file sizes</a:t>
            </a:r>
            <a:endParaRPr/>
          </a:p>
        </p:txBody>
      </p:sp>
      <p:sp>
        <p:nvSpPr>
          <p:cNvPr id="3488" name="Shape 34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2" name="Shape 3492"/>
        <p:cNvGrpSpPr/>
        <p:nvPr/>
      </p:nvGrpSpPr>
      <p:grpSpPr>
        <a:xfrm>
          <a:off x="0" y="0"/>
          <a:ext cx="0" cy="0"/>
          <a:chOff x="0" y="0"/>
          <a:chExt cx="0" cy="0"/>
        </a:xfrm>
      </p:grpSpPr>
      <p:sp>
        <p:nvSpPr>
          <p:cNvPr id="3493" name="Shape 3493"/>
          <p:cNvSpPr txBox="1"/>
          <p:nvPr>
            <p:ph type="title"/>
          </p:nvPr>
        </p:nvSpPr>
        <p:spPr>
          <a:xfrm>
            <a:off x="83325" y="137225"/>
            <a:ext cx="8575200" cy="806100"/>
          </a:xfrm>
          <a:prstGeom prst="rect">
            <a:avLst/>
          </a:prstGeom>
        </p:spPr>
        <p:txBody>
          <a:bodyPr anchorCtr="0" anchor="t" bIns="91425" lIns="91425" spcFirstLastPara="1" rIns="91425" wrap="square" tIns="91425">
            <a:noAutofit/>
          </a:bodyPr>
          <a:lstStyle/>
          <a:p>
            <a:pPr indent="0" lvl="0" marL="0">
              <a:lnSpc>
                <a:spcPct val="115000"/>
              </a:lnSpc>
              <a:spcBef>
                <a:spcPts val="0"/>
              </a:spcBef>
              <a:spcAft>
                <a:spcPts val="0"/>
              </a:spcAft>
              <a:buClr>
                <a:schemeClr val="dk1"/>
              </a:buClr>
              <a:buSzPts val="1100"/>
              <a:buFont typeface="Arial"/>
              <a:buNone/>
            </a:pPr>
            <a:r>
              <a:rPr lang="en" sz="1800"/>
              <a:t>Paper Summary : ROOT: Replaying Multithreaded Traces with Resource-Oriented Ordering</a:t>
            </a:r>
            <a:endParaRPr sz="1800"/>
          </a:p>
          <a:p>
            <a:pPr indent="0" lvl="0" marL="0">
              <a:spcBef>
                <a:spcPts val="1600"/>
              </a:spcBef>
              <a:spcAft>
                <a:spcPts val="0"/>
              </a:spcAft>
              <a:buNone/>
            </a:pPr>
            <a:r>
              <a:t/>
            </a:r>
            <a:endParaRPr/>
          </a:p>
        </p:txBody>
      </p:sp>
      <p:sp>
        <p:nvSpPr>
          <p:cNvPr id="3494" name="Shape 34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Paper describes about a new method of incorporating the nondeterministic I/O behavior of multithreaded applications into trace replay.</a:t>
            </a:r>
            <a:br>
              <a:rPr lang="en"/>
            </a:br>
            <a:endParaRPr/>
          </a:p>
          <a:p>
            <a:pPr indent="-342900" lvl="0" marL="457200" rtl="0">
              <a:spcBef>
                <a:spcPts val="0"/>
              </a:spcBef>
              <a:spcAft>
                <a:spcPts val="0"/>
              </a:spcAft>
              <a:buSzPts val="1800"/>
              <a:buChar char="●"/>
            </a:pPr>
            <a:r>
              <a:rPr lang="en"/>
              <a:t>Trace inputs:</a:t>
            </a:r>
            <a:endParaRPr/>
          </a:p>
          <a:p>
            <a:pPr indent="-317500" lvl="1" marL="914400" rtl="0">
              <a:spcBef>
                <a:spcPts val="0"/>
              </a:spcBef>
              <a:spcAft>
                <a:spcPts val="0"/>
              </a:spcAft>
              <a:buSzPts val="1400"/>
              <a:buChar char="○"/>
            </a:pPr>
            <a:r>
              <a:rPr lang="en"/>
              <a:t>Number of traces</a:t>
            </a:r>
            <a:endParaRPr/>
          </a:p>
          <a:p>
            <a:pPr indent="-317500" lvl="1" marL="914400" rtl="0">
              <a:spcBef>
                <a:spcPts val="0"/>
              </a:spcBef>
              <a:spcAft>
                <a:spcPts val="0"/>
              </a:spcAft>
              <a:buSzPts val="1400"/>
              <a:buChar char="○"/>
            </a:pPr>
            <a:r>
              <a:rPr lang="en"/>
              <a:t>Active vs passive collection</a:t>
            </a:r>
            <a:endParaRPr/>
          </a:p>
          <a:p>
            <a:pPr indent="-317500" lvl="1" marL="914400" rtl="0">
              <a:spcBef>
                <a:spcPts val="0"/>
              </a:spcBef>
              <a:spcAft>
                <a:spcPts val="0"/>
              </a:spcAft>
              <a:buSzPts val="1400"/>
              <a:buChar char="○"/>
            </a:pPr>
            <a:r>
              <a:rPr lang="en"/>
              <a:t>Inclusion of synchronisation information</a:t>
            </a:r>
            <a:endParaRPr/>
          </a:p>
        </p:txBody>
      </p:sp>
      <p:sp>
        <p:nvSpPr>
          <p:cNvPr id="3495" name="Shape 34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9" name="Shape 3499"/>
        <p:cNvGrpSpPr/>
        <p:nvPr/>
      </p:nvGrpSpPr>
      <p:grpSpPr>
        <a:xfrm>
          <a:off x="0" y="0"/>
          <a:ext cx="0" cy="0"/>
          <a:chOff x="0" y="0"/>
          <a:chExt cx="0" cy="0"/>
        </a:xfrm>
      </p:grpSpPr>
      <p:sp>
        <p:nvSpPr>
          <p:cNvPr id="3500" name="Shape 35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Root: Ordering Heuristics</a:t>
            </a:r>
            <a:endParaRPr/>
          </a:p>
        </p:txBody>
      </p:sp>
      <p:sp>
        <p:nvSpPr>
          <p:cNvPr id="3501" name="Shape 3501"/>
          <p:cNvSpPr txBox="1"/>
          <p:nvPr>
            <p:ph idx="1" type="body"/>
          </p:nvPr>
        </p:nvSpPr>
        <p:spPr>
          <a:xfrm>
            <a:off x="311700" y="1152475"/>
            <a:ext cx="8614800" cy="3904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Trace Model:</a:t>
            </a:r>
            <a:endParaRPr/>
          </a:p>
          <a:p>
            <a:pPr indent="-317500" lvl="1" marL="914400" rtl="0">
              <a:spcBef>
                <a:spcPts val="0"/>
              </a:spcBef>
              <a:spcAft>
                <a:spcPts val="0"/>
              </a:spcAft>
              <a:buSzPts val="1400"/>
              <a:buChar char="○"/>
            </a:pPr>
            <a:r>
              <a:rPr lang="en"/>
              <a:t>A trace contains a totally-ordered series of actions.</a:t>
            </a:r>
            <a:r>
              <a:rPr lang="en" sz="1100">
                <a:solidFill>
                  <a:schemeClr val="dk1"/>
                </a:solidFill>
              </a:rPr>
              <a:t>					</a:t>
            </a:r>
            <a:endParaRPr/>
          </a:p>
          <a:p>
            <a:pPr indent="-317500" lvl="1" marL="914400" rtl="0">
              <a:spcBef>
                <a:spcPts val="0"/>
              </a:spcBef>
              <a:spcAft>
                <a:spcPts val="0"/>
              </a:spcAft>
              <a:buSzPts val="1400"/>
              <a:buChar char="○"/>
            </a:pPr>
            <a:r>
              <a:rPr lang="en"/>
              <a:t>Each action interacts with one or more resources; threads, keys, values, paths, and files are examples of resources.</a:t>
            </a:r>
            <a:endParaRPr/>
          </a:p>
          <a:p>
            <a:pPr indent="-342900" lvl="0" marL="457200" rtl="0">
              <a:spcBef>
                <a:spcPts val="0"/>
              </a:spcBef>
              <a:spcAft>
                <a:spcPts val="0"/>
              </a:spcAft>
              <a:buSzPts val="1800"/>
              <a:buChar char="●"/>
            </a:pPr>
            <a:r>
              <a:rPr lang="en"/>
              <a:t>Ordering Rules:</a:t>
            </a:r>
            <a:endParaRPr/>
          </a:p>
          <a:p>
            <a:pPr indent="-317500" lvl="1" marL="914400" rtl="0">
              <a:spcBef>
                <a:spcPts val="0"/>
              </a:spcBef>
              <a:spcAft>
                <a:spcPts val="0"/>
              </a:spcAft>
              <a:buSzPts val="1400"/>
              <a:buChar char="○"/>
            </a:pPr>
            <a:r>
              <a:rPr lang="en"/>
              <a:t>Stage Ordering</a:t>
            </a:r>
            <a:r>
              <a:rPr lang="en" sz="1100">
                <a:solidFill>
                  <a:schemeClr val="dk1"/>
                </a:solidFill>
              </a:rPr>
              <a:t>					</a:t>
            </a:r>
            <a:endParaRPr sz="1100">
              <a:solidFill>
                <a:schemeClr val="dk1"/>
              </a:solidFill>
            </a:endParaRPr>
          </a:p>
          <a:p>
            <a:pPr indent="-317500" lvl="2" marL="1371600" rtl="0">
              <a:spcBef>
                <a:spcPts val="0"/>
              </a:spcBef>
              <a:spcAft>
                <a:spcPts val="0"/>
              </a:spcAft>
              <a:buSzPts val="1400"/>
              <a:buChar char="■"/>
            </a:pPr>
            <a:r>
              <a:rPr lang="en"/>
              <a:t>an action that creates a resource must be played before any uses of the resource, and also that any uses of the resource must be played before a deletion.</a:t>
            </a:r>
            <a:endParaRPr/>
          </a:p>
          <a:p>
            <a:pPr indent="-317500" lvl="1" marL="914400" rtl="0">
              <a:spcBef>
                <a:spcPts val="0"/>
              </a:spcBef>
              <a:spcAft>
                <a:spcPts val="0"/>
              </a:spcAft>
              <a:buSzPts val="1400"/>
              <a:buChar char="○"/>
            </a:pPr>
            <a:r>
              <a:rPr lang="en"/>
              <a:t>Sequential Ordering</a:t>
            </a:r>
            <a:r>
              <a:rPr lang="en" sz="1100">
                <a:solidFill>
                  <a:schemeClr val="dk1"/>
                </a:solidFill>
              </a:rPr>
              <a:t>					</a:t>
            </a:r>
            <a:endParaRPr sz="1100">
              <a:solidFill>
                <a:schemeClr val="dk1"/>
              </a:solidFill>
            </a:endParaRPr>
          </a:p>
          <a:p>
            <a:pPr indent="-317500" lvl="2" marL="1371600" rtl="0">
              <a:spcBef>
                <a:spcPts val="0"/>
              </a:spcBef>
              <a:spcAft>
                <a:spcPts val="0"/>
              </a:spcAft>
              <a:buSzPts val="1400"/>
              <a:buChar char="■"/>
            </a:pPr>
            <a:r>
              <a:rPr lang="en"/>
              <a:t>forces all actions involving a resource to replay in the same order as in the original trace. </a:t>
            </a:r>
            <a:endParaRPr/>
          </a:p>
          <a:p>
            <a:pPr indent="-317500" lvl="1" marL="914400" rtl="0">
              <a:spcBef>
                <a:spcPts val="0"/>
              </a:spcBef>
              <a:spcAft>
                <a:spcPts val="0"/>
              </a:spcAft>
              <a:buSzPts val="1400"/>
              <a:buChar char="○"/>
            </a:pPr>
            <a:r>
              <a:rPr lang="en"/>
              <a:t>Name Ordering</a:t>
            </a:r>
            <a:endParaRPr/>
          </a:p>
          <a:p>
            <a:pPr indent="-317500" lvl="2" marL="1371600" rtl="0">
              <a:spcBef>
                <a:spcPts val="0"/>
              </a:spcBef>
              <a:spcAft>
                <a:spcPts val="0"/>
              </a:spcAft>
              <a:buSzPts val="1400"/>
              <a:buChar char="■"/>
            </a:pPr>
            <a:r>
              <a:rPr lang="en"/>
              <a:t>requires that the action series of different generations of the same name are neither overlapped nor reordered during replay</a:t>
            </a:r>
            <a:r>
              <a:rPr lang="en" sz="1000">
                <a:solidFill>
                  <a:schemeClr val="dk1"/>
                </a:solidFill>
              </a:rPr>
              <a:t> </a:t>
            </a:r>
            <a:endParaRPr/>
          </a:p>
        </p:txBody>
      </p:sp>
      <p:sp>
        <p:nvSpPr>
          <p:cNvPr id="3502" name="Shape 35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6" name="Shape 3506"/>
        <p:cNvGrpSpPr/>
        <p:nvPr/>
      </p:nvGrpSpPr>
      <p:grpSpPr>
        <a:xfrm>
          <a:off x="0" y="0"/>
          <a:ext cx="0" cy="0"/>
          <a:chOff x="0" y="0"/>
          <a:chExt cx="0" cy="0"/>
        </a:xfrm>
      </p:grpSpPr>
      <p:sp>
        <p:nvSpPr>
          <p:cNvPr id="3507" name="Shape 35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ROOT with System Call Traces</a:t>
            </a:r>
            <a:endParaRPr/>
          </a:p>
        </p:txBody>
      </p:sp>
      <p:sp>
        <p:nvSpPr>
          <p:cNvPr id="3508" name="Shape 35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Attempts to support realistic cross platform replay</a:t>
            </a:r>
            <a:endParaRPr/>
          </a:p>
          <a:p>
            <a:pPr indent="-342900" lvl="0" marL="457200" rtl="0">
              <a:spcBef>
                <a:spcPts val="0"/>
              </a:spcBef>
              <a:spcAft>
                <a:spcPts val="0"/>
              </a:spcAft>
              <a:buSzPts val="1800"/>
              <a:buChar char="●"/>
            </a:pPr>
            <a:r>
              <a:rPr lang="en"/>
              <a:t>Six types of resources: programs, threads, files, paths, file descriptors (FDs), and asynchronous I/O control blocks (AIOCBs). </a:t>
            </a:r>
            <a:endParaRPr/>
          </a:p>
          <a:p>
            <a:pPr indent="-342900" lvl="0" marL="457200" rtl="0">
              <a:spcBef>
                <a:spcPts val="0"/>
              </a:spcBef>
              <a:spcAft>
                <a:spcPts val="0"/>
              </a:spcAft>
              <a:buSzPts val="1800"/>
              <a:buChar char="●"/>
            </a:pPr>
            <a:r>
              <a:rPr lang="en"/>
              <a:t>Implementation:</a:t>
            </a:r>
            <a:r>
              <a:rPr lang="en" sz="1100">
                <a:solidFill>
                  <a:schemeClr val="dk1"/>
                </a:solidFill>
              </a:rPr>
              <a:t>					</a:t>
            </a:r>
            <a:endParaRPr sz="1100">
              <a:solidFill>
                <a:schemeClr val="dk1"/>
              </a:solidFill>
            </a:endParaRPr>
          </a:p>
          <a:p>
            <a:pPr indent="-317500" lvl="1" marL="914400" rtl="0">
              <a:spcBef>
                <a:spcPts val="0"/>
              </a:spcBef>
              <a:spcAft>
                <a:spcPts val="0"/>
              </a:spcAft>
              <a:buSzPts val="1400"/>
              <a:buChar char="○"/>
            </a:pPr>
            <a:r>
              <a:rPr lang="en"/>
              <a:t>Given a system-call trace and an initial file-tree snapshot collected on a source system, the ARTC compiler automatically generates a benchmark.</a:t>
            </a:r>
            <a:endParaRPr/>
          </a:p>
          <a:p>
            <a:pPr indent="-317500" lvl="1" marL="914400" rtl="0">
              <a:spcBef>
                <a:spcPts val="0"/>
              </a:spcBef>
              <a:spcAft>
                <a:spcPts val="0"/>
              </a:spcAft>
              <a:buSzPts val="1400"/>
              <a:buChar char="○"/>
            </a:pPr>
            <a:r>
              <a:rPr lang="en"/>
              <a:t> The ARTC replayer initializes an equivalent file-system tree on the target machine to match the snapshot.</a:t>
            </a:r>
            <a:endParaRPr/>
          </a:p>
          <a:p>
            <a:pPr indent="-317500" lvl="1" marL="914400" rtl="0">
              <a:spcBef>
                <a:spcPts val="0"/>
              </a:spcBef>
              <a:spcAft>
                <a:spcPts val="0"/>
              </a:spcAft>
              <a:buSzPts val="1400"/>
              <a:buChar char="○"/>
            </a:pPr>
            <a:r>
              <a:rPr lang="en"/>
              <a:t>The actions in the trace are replayed. </a:t>
            </a:r>
            <a:endParaRPr/>
          </a:p>
          <a:p>
            <a:pPr indent="-317500" lvl="2" marL="1371600" rtl="0">
              <a:spcBef>
                <a:spcPts val="0"/>
              </a:spcBef>
              <a:spcAft>
                <a:spcPts val="0"/>
              </a:spcAft>
              <a:buSzPts val="1400"/>
              <a:buChar char="■"/>
            </a:pPr>
            <a:r>
              <a:rPr lang="en"/>
              <a:t>Stage, Sequential and Name Ordering</a:t>
            </a:r>
            <a:endParaRPr/>
          </a:p>
          <a:p>
            <a:pPr indent="-317500" lvl="1" marL="914400" rtl="0">
              <a:spcBef>
                <a:spcPts val="0"/>
              </a:spcBef>
              <a:spcAft>
                <a:spcPts val="0"/>
              </a:spcAft>
              <a:buSzPts val="1400"/>
              <a:buChar char="○"/>
            </a:pPr>
            <a:r>
              <a:rPr lang="en"/>
              <a:t>File- system APIs vary slightly across systems, so ARTC emulates recorded actions via the closest equivalent on the target machine when necessary </a:t>
            </a:r>
            <a:r>
              <a:rPr lang="en" sz="1000">
                <a:solidFill>
                  <a:schemeClr val="dk1"/>
                </a:solidFill>
              </a:rPr>
              <a:t> </a:t>
            </a:r>
            <a:endParaRPr/>
          </a:p>
        </p:txBody>
      </p:sp>
      <p:sp>
        <p:nvSpPr>
          <p:cNvPr id="3509" name="Shape 35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1/14/2015 Update</a:t>
            </a:r>
            <a:endParaRPr/>
          </a:p>
        </p:txBody>
      </p:sp>
      <p:sp>
        <p:nvSpPr>
          <p:cNvPr id="400" name="Shape 4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342900" lvl="0" marL="457200" rtl="0">
              <a:spcBef>
                <a:spcPts val="1600"/>
              </a:spcBef>
              <a:spcAft>
                <a:spcPts val="0"/>
              </a:spcAft>
              <a:buSzPts val="1800"/>
              <a:buChar char="●"/>
            </a:pPr>
            <a:r>
              <a:rPr lang="en"/>
              <a:t>Trying to do it in a loop fashion, but it’s complicated. Therefore, I didn’t make any changes.</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
        <p:nvSpPr>
          <p:cNvPr id="401" name="Shape 4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02" name="Shape 402"/>
          <p:cNvPicPr preferRelativeResize="0"/>
          <p:nvPr/>
        </p:nvPicPr>
        <p:blipFill>
          <a:blip r:embed="rId3">
            <a:alphaModFix/>
          </a:blip>
          <a:stretch>
            <a:fillRect/>
          </a:stretch>
        </p:blipFill>
        <p:spPr>
          <a:xfrm>
            <a:off x="311700" y="1466048"/>
            <a:ext cx="9144001" cy="2463104"/>
          </a:xfrm>
          <a:prstGeom prst="rect">
            <a:avLst/>
          </a:prstGeom>
          <a:noFill/>
          <a:ln>
            <a:noFill/>
          </a:ln>
        </p:spPr>
      </p:pic>
    </p:spTree>
  </p:cSld>
  <p:clrMapOvr>
    <a:masterClrMapping/>
  </p:clrMapOvr>
</p:sld>
</file>

<file path=ppt/slides/slide4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3" name="Shape 3513"/>
        <p:cNvGrpSpPr/>
        <p:nvPr/>
      </p:nvGrpSpPr>
      <p:grpSpPr>
        <a:xfrm>
          <a:off x="0" y="0"/>
          <a:ext cx="0" cy="0"/>
          <a:chOff x="0" y="0"/>
          <a:chExt cx="0" cy="0"/>
        </a:xfrm>
      </p:grpSpPr>
      <p:sp>
        <p:nvSpPr>
          <p:cNvPr id="3514" name="Shape 35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getrlimit, setrlimit, prlimit</a:t>
            </a:r>
            <a:endParaRPr/>
          </a:p>
        </p:txBody>
      </p:sp>
      <p:sp>
        <p:nvSpPr>
          <p:cNvPr id="3515" name="Shape 35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It was identified in the November 9th meeting that we should capture the resource limit system calls</a:t>
            </a:r>
            <a:endParaRPr/>
          </a:p>
          <a:p>
            <a:pPr indent="-342900" lvl="0" marL="457200" rtl="0">
              <a:spcBef>
                <a:spcPts val="0"/>
              </a:spcBef>
              <a:spcAft>
                <a:spcPts val="0"/>
              </a:spcAft>
              <a:buSzPts val="1800"/>
              <a:buChar char="●"/>
            </a:pPr>
            <a:r>
              <a:rPr lang="en"/>
              <a:t>Do we want to replay these like we replay most system calls?</a:t>
            </a:r>
            <a:endParaRPr/>
          </a:p>
          <a:p>
            <a:pPr indent="-342900" lvl="0" marL="457200" rtl="0">
              <a:spcBef>
                <a:spcPts val="0"/>
              </a:spcBef>
              <a:spcAft>
                <a:spcPts val="0"/>
              </a:spcAft>
              <a:buSzPts val="1800"/>
              <a:buChar char="●"/>
            </a:pPr>
            <a:r>
              <a:rPr lang="en"/>
              <a:t>Do we need to do anything with the FD Manager (Replayer Resource Manager) for these system calls?</a:t>
            </a:r>
            <a:endParaRPr/>
          </a:p>
          <a:p>
            <a:pPr indent="-342900" lvl="0" marL="457200" rtl="0">
              <a:spcBef>
                <a:spcPts val="0"/>
              </a:spcBef>
              <a:spcAft>
                <a:spcPts val="0"/>
              </a:spcAft>
              <a:buSzPts val="1800"/>
              <a:buChar char="●"/>
            </a:pPr>
            <a:r>
              <a:rPr lang="en"/>
              <a:t>99% of the time, rlimit is the same for all processes, even if limited: so we can keep a simple rlimit value and set it once at start of replayer (and not try to maintain it accurately per PID).</a:t>
            </a:r>
            <a:endParaRPr/>
          </a:p>
          <a:p>
            <a:pPr indent="-342900" lvl="0" marL="457200">
              <a:spcBef>
                <a:spcPts val="0"/>
              </a:spcBef>
              <a:spcAft>
                <a:spcPts val="0"/>
              </a:spcAft>
              <a:buSzPts val="1800"/>
              <a:buChar char="●"/>
            </a:pPr>
            <a:r>
              <a:rPr lang="en"/>
              <a:t>We may be able to emulate FS-based rlimits like max file size ourselves, and prevent such limits for being exceeded.</a:t>
            </a:r>
            <a:endParaRPr/>
          </a:p>
        </p:txBody>
      </p:sp>
      <p:sp>
        <p:nvSpPr>
          <p:cNvPr id="3516" name="Shape 35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0" name="Shape 3520"/>
        <p:cNvGrpSpPr/>
        <p:nvPr/>
      </p:nvGrpSpPr>
      <p:grpSpPr>
        <a:xfrm>
          <a:off x="0" y="0"/>
          <a:ext cx="0" cy="0"/>
          <a:chOff x="0" y="0"/>
          <a:chExt cx="0" cy="0"/>
        </a:xfrm>
      </p:grpSpPr>
      <p:sp>
        <p:nvSpPr>
          <p:cNvPr id="3521" name="Shape 35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next week</a:t>
            </a:r>
            <a:endParaRPr/>
          </a:p>
        </p:txBody>
      </p:sp>
      <p:sp>
        <p:nvSpPr>
          <p:cNvPr id="3522" name="Shape 35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Update all modules that have mode bits to use helper function</a:t>
            </a:r>
            <a:endParaRPr/>
          </a:p>
          <a:p>
            <a:pPr indent="-342900" lvl="0" marL="457200" rtl="0">
              <a:spcBef>
                <a:spcPts val="0"/>
              </a:spcBef>
              <a:spcAft>
                <a:spcPts val="0"/>
              </a:spcAft>
              <a:buSzPts val="1800"/>
              <a:buChar char="●"/>
            </a:pPr>
            <a:r>
              <a:rPr lang="en"/>
              <a:t>Do similar business for file descriptor table</a:t>
            </a:r>
            <a:endParaRPr/>
          </a:p>
          <a:p>
            <a:pPr indent="-342900" lvl="0" marL="457200" rtl="0">
              <a:spcBef>
                <a:spcPts val="0"/>
              </a:spcBef>
              <a:spcAft>
                <a:spcPts val="0"/>
              </a:spcAft>
              <a:buSzPts val="1800"/>
              <a:buChar char="●"/>
            </a:pPr>
            <a:r>
              <a:rPr lang="en"/>
              <a:t>All should read this Root paper</a:t>
            </a:r>
            <a:endParaRPr/>
          </a:p>
          <a:p>
            <a:pPr indent="-342900" lvl="0" marL="457200" rtl="0">
              <a:spcBef>
                <a:spcPts val="0"/>
              </a:spcBef>
              <a:spcAft>
                <a:spcPts val="0"/>
              </a:spcAft>
              <a:buSzPts val="1800"/>
              <a:buChar char="●"/>
            </a:pPr>
            <a:r>
              <a:rPr lang="en"/>
              <a:t>Shubhi: Download ARTC and see how they can achieve 80 system calls?</a:t>
            </a:r>
            <a:endParaRPr/>
          </a:p>
          <a:p>
            <a:pPr indent="-317500" lvl="1" marL="914400" rtl="0">
              <a:spcBef>
                <a:spcPts val="0"/>
              </a:spcBef>
              <a:spcAft>
                <a:spcPts val="0"/>
              </a:spcAft>
              <a:buSzPts val="1400"/>
              <a:buChar char="○"/>
            </a:pPr>
            <a:r>
              <a:rPr lang="en"/>
              <a:t>Download latest code for strace</a:t>
            </a:r>
            <a:endParaRPr/>
          </a:p>
        </p:txBody>
      </p:sp>
      <p:sp>
        <p:nvSpPr>
          <p:cNvPr id="3523" name="Shape 35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3527" name="Shape 3527"/>
        <p:cNvGrpSpPr/>
        <p:nvPr/>
      </p:nvGrpSpPr>
      <p:grpSpPr>
        <a:xfrm>
          <a:off x="0" y="0"/>
          <a:ext cx="0" cy="0"/>
          <a:chOff x="0" y="0"/>
          <a:chExt cx="0" cy="0"/>
        </a:xfrm>
      </p:grpSpPr>
      <p:sp>
        <p:nvSpPr>
          <p:cNvPr id="3528" name="Shape 35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3529" name="Shape 35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Dec 7, 2016</a:t>
            </a:r>
            <a:endParaRPr/>
          </a:p>
        </p:txBody>
      </p:sp>
      <p:sp>
        <p:nvSpPr>
          <p:cNvPr id="3530" name="Shape 35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4" name="Shape 3534"/>
        <p:cNvGrpSpPr/>
        <p:nvPr/>
      </p:nvGrpSpPr>
      <p:grpSpPr>
        <a:xfrm>
          <a:off x="0" y="0"/>
          <a:ext cx="0" cy="0"/>
          <a:chOff x="0" y="0"/>
          <a:chExt cx="0" cy="0"/>
        </a:xfrm>
      </p:grpSpPr>
      <p:sp>
        <p:nvSpPr>
          <p:cNvPr id="3535" name="Shape 35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3536" name="Shape 35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File Descriptor Manager</a:t>
            </a:r>
            <a:endParaRPr/>
          </a:p>
          <a:p>
            <a:pPr indent="-342900" lvl="0" marL="457200" marR="0" rtl="0" algn="l">
              <a:lnSpc>
                <a:spcPct val="115000"/>
              </a:lnSpc>
              <a:spcBef>
                <a:spcPts val="0"/>
              </a:spcBef>
              <a:spcAft>
                <a:spcPts val="0"/>
              </a:spcAft>
              <a:buSzPts val="1800"/>
              <a:buChar char="●"/>
            </a:pPr>
            <a:r>
              <a:rPr lang="en"/>
              <a:t>Umask</a:t>
            </a:r>
            <a:endParaRPr/>
          </a:p>
          <a:p>
            <a:pPr indent="-342900" lvl="0" marL="457200" marR="0" rtl="0" algn="l">
              <a:lnSpc>
                <a:spcPct val="115000"/>
              </a:lnSpc>
              <a:spcBef>
                <a:spcPts val="0"/>
              </a:spcBef>
              <a:spcAft>
                <a:spcPts val="0"/>
              </a:spcAft>
              <a:buSzPts val="1800"/>
              <a:buChar char="●"/>
            </a:pPr>
            <a:r>
              <a:rPr lang="en"/>
              <a:t>TODO’s for next week</a:t>
            </a:r>
            <a:endParaRPr sz="1800"/>
          </a:p>
        </p:txBody>
      </p:sp>
      <p:sp>
        <p:nvSpPr>
          <p:cNvPr id="3537" name="Shape 35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1" name="Shape 3541"/>
        <p:cNvGrpSpPr/>
        <p:nvPr/>
      </p:nvGrpSpPr>
      <p:grpSpPr>
        <a:xfrm>
          <a:off x="0" y="0"/>
          <a:ext cx="0" cy="0"/>
          <a:chOff x="0" y="0"/>
          <a:chExt cx="0" cy="0"/>
        </a:xfrm>
      </p:grpSpPr>
      <p:sp>
        <p:nvSpPr>
          <p:cNvPr id="3542" name="Shape 35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File Descriptor Manager</a:t>
            </a:r>
            <a:endParaRPr/>
          </a:p>
        </p:txBody>
      </p:sp>
      <p:sp>
        <p:nvSpPr>
          <p:cNvPr id="3543" name="Shape 35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Completely re-write fd manager based on umask design.</a:t>
            </a:r>
            <a:endParaRPr/>
          </a:p>
          <a:p>
            <a:pPr indent="-342900" lvl="0" marL="457200" marR="0" rtl="0" algn="l">
              <a:lnSpc>
                <a:spcPct val="115000"/>
              </a:lnSpc>
              <a:spcBef>
                <a:spcPts val="0"/>
              </a:spcBef>
              <a:spcAft>
                <a:spcPts val="0"/>
              </a:spcAft>
              <a:buClr>
                <a:schemeClr val="dk2"/>
              </a:buClr>
              <a:buSzPts val="1800"/>
              <a:buFont typeface="Arial"/>
              <a:buChar char="●"/>
            </a:pPr>
            <a:r>
              <a:rPr lang="en"/>
              <a:t>Created FileDescriptorEntry class to wrap flags and fd</a:t>
            </a:r>
            <a:endParaRPr/>
          </a:p>
          <a:p>
            <a:pPr indent="-342900" lvl="0" marL="457200" marR="0" rtl="0" algn="l">
              <a:lnSpc>
                <a:spcPct val="115000"/>
              </a:lnSpc>
              <a:spcBef>
                <a:spcPts val="0"/>
              </a:spcBef>
              <a:spcAft>
                <a:spcPts val="0"/>
              </a:spcAft>
              <a:buSzPts val="1800"/>
              <a:buChar char="●"/>
            </a:pPr>
            <a:r>
              <a:rPr lang="en"/>
              <a:t>Created FileDescriptorTableEntry to manager a fd table.</a:t>
            </a:r>
            <a:endParaRPr/>
          </a:p>
          <a:p>
            <a:pPr indent="-342900" lvl="0" marL="457200" marR="0" rtl="0" algn="l">
              <a:lnSpc>
                <a:spcPct val="115000"/>
              </a:lnSpc>
              <a:spcBef>
                <a:spcPts val="0"/>
              </a:spcBef>
              <a:spcAft>
                <a:spcPts val="0"/>
              </a:spcAft>
              <a:buSzPts val="1800"/>
              <a:buChar char="●"/>
            </a:pPr>
            <a:r>
              <a:rPr lang="en"/>
              <a:t>Currently, all methods in those classes assume that fds pass to them are valid. Ex: CANNOT close a invalid file</a:t>
            </a:r>
            <a:endParaRPr/>
          </a:p>
          <a:p>
            <a:pPr indent="-342900" lvl="0" marL="457200" marR="0" rtl="0" algn="l">
              <a:lnSpc>
                <a:spcPct val="115000"/>
              </a:lnSpc>
              <a:spcBef>
                <a:spcPts val="0"/>
              </a:spcBef>
              <a:spcAft>
                <a:spcPts val="0"/>
              </a:spcAft>
              <a:buSzPts val="1800"/>
              <a:buChar char="●"/>
            </a:pPr>
            <a:r>
              <a:rPr lang="en"/>
              <a:t>I will address this issue once it looks good when all fds are valid.</a:t>
            </a:r>
            <a:endParaRPr/>
          </a:p>
        </p:txBody>
      </p:sp>
      <p:sp>
        <p:nvSpPr>
          <p:cNvPr id="3544" name="Shape 35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8" name="Shape 3548"/>
        <p:cNvGrpSpPr/>
        <p:nvPr/>
      </p:nvGrpSpPr>
      <p:grpSpPr>
        <a:xfrm>
          <a:off x="0" y="0"/>
          <a:ext cx="0" cy="0"/>
          <a:chOff x="0" y="0"/>
          <a:chExt cx="0" cy="0"/>
        </a:xfrm>
      </p:grpSpPr>
      <p:sp>
        <p:nvSpPr>
          <p:cNvPr id="3549" name="Shape 35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Umask</a:t>
            </a:r>
            <a:endParaRPr/>
          </a:p>
        </p:txBody>
      </p:sp>
      <p:sp>
        <p:nvSpPr>
          <p:cNvPr id="3550" name="Shape 35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Still working on modifying modules to use umask helper function to get mask value.</a:t>
            </a:r>
            <a:endParaRPr/>
          </a:p>
          <a:p>
            <a:pPr indent="-342900" lvl="0" marL="457200" marR="0" rtl="0" algn="l">
              <a:lnSpc>
                <a:spcPct val="115000"/>
              </a:lnSpc>
              <a:spcBef>
                <a:spcPts val="0"/>
              </a:spcBef>
              <a:spcAft>
                <a:spcPts val="0"/>
              </a:spcAft>
              <a:buSzPts val="1800"/>
              <a:buChar char="●"/>
            </a:pPr>
            <a:r>
              <a:rPr lang="en"/>
              <a:t>Questions:</a:t>
            </a:r>
            <a:endParaRPr/>
          </a:p>
          <a:p>
            <a:pPr indent="-317500" lvl="1" marL="914400" marR="0" rtl="0" algn="l">
              <a:lnSpc>
                <a:spcPct val="115000"/>
              </a:lnSpc>
              <a:spcBef>
                <a:spcPts val="0"/>
              </a:spcBef>
              <a:spcAft>
                <a:spcPts val="0"/>
              </a:spcAft>
              <a:buSzPts val="1400"/>
              <a:buChar char="○"/>
            </a:pPr>
            <a:r>
              <a:rPr lang="en"/>
              <a:t>Which mode value should we use when we compare the return result of a system call with original system call result? Ex: fstat</a:t>
            </a:r>
            <a:endParaRPr/>
          </a:p>
          <a:p>
            <a:pPr indent="-317500" lvl="1" marL="914400" marR="0" rtl="0" algn="l">
              <a:lnSpc>
                <a:spcPct val="115000"/>
              </a:lnSpc>
              <a:spcBef>
                <a:spcPts val="0"/>
              </a:spcBef>
              <a:spcAft>
                <a:spcPts val="0"/>
              </a:spcAft>
              <a:buSzPts val="1400"/>
              <a:buChar char="○"/>
            </a:pPr>
            <a:r>
              <a:rPr lang="en"/>
              <a:t>Decision: Don’t compare results for mode values.</a:t>
            </a:r>
            <a:endParaRPr/>
          </a:p>
        </p:txBody>
      </p:sp>
      <p:sp>
        <p:nvSpPr>
          <p:cNvPr id="3551" name="Shape 35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5" name="Shape 3555"/>
        <p:cNvGrpSpPr/>
        <p:nvPr/>
      </p:nvGrpSpPr>
      <p:grpSpPr>
        <a:xfrm>
          <a:off x="0" y="0"/>
          <a:ext cx="0" cy="0"/>
          <a:chOff x="0" y="0"/>
          <a:chExt cx="0" cy="0"/>
        </a:xfrm>
      </p:grpSpPr>
      <p:sp>
        <p:nvSpPr>
          <p:cNvPr id="3556" name="Shape 35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next week</a:t>
            </a:r>
            <a:endParaRPr/>
          </a:p>
        </p:txBody>
      </p:sp>
      <p:sp>
        <p:nvSpPr>
          <p:cNvPr id="3557" name="Shape 35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Finished all modules to use umask helper function</a:t>
            </a:r>
            <a:endParaRPr/>
          </a:p>
          <a:p>
            <a:pPr indent="-342900" lvl="0" marL="457200" rtl="0">
              <a:spcBef>
                <a:spcPts val="0"/>
              </a:spcBef>
              <a:spcAft>
                <a:spcPts val="0"/>
              </a:spcAft>
              <a:buSzPts val="1800"/>
              <a:buChar char="●"/>
            </a:pPr>
            <a:r>
              <a:rPr lang="en"/>
              <a:t>Start to work on modules to use new fd manager.</a:t>
            </a:r>
            <a:endParaRPr/>
          </a:p>
          <a:p>
            <a:pPr indent="-342900" lvl="0" marL="457200" rtl="0">
              <a:spcBef>
                <a:spcPts val="0"/>
              </a:spcBef>
              <a:spcAft>
                <a:spcPts val="0"/>
              </a:spcAft>
              <a:buSzPts val="1800"/>
              <a:buChar char="●"/>
            </a:pPr>
            <a:r>
              <a:rPr lang="en"/>
              <a:t>Setrlimit, prlimit</a:t>
            </a:r>
            <a:endParaRPr/>
          </a:p>
        </p:txBody>
      </p:sp>
      <p:sp>
        <p:nvSpPr>
          <p:cNvPr id="3558" name="Shape 35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3562" name="Shape 3562"/>
        <p:cNvGrpSpPr/>
        <p:nvPr/>
      </p:nvGrpSpPr>
      <p:grpSpPr>
        <a:xfrm>
          <a:off x="0" y="0"/>
          <a:ext cx="0" cy="0"/>
          <a:chOff x="0" y="0"/>
          <a:chExt cx="0" cy="0"/>
        </a:xfrm>
      </p:grpSpPr>
      <p:sp>
        <p:nvSpPr>
          <p:cNvPr id="3563" name="Shape 356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3564" name="Shape 356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Jan 31</a:t>
            </a:r>
            <a:r>
              <a:rPr lang="en"/>
              <a:t>, 2017</a:t>
            </a:r>
            <a:endParaRPr/>
          </a:p>
        </p:txBody>
      </p:sp>
      <p:sp>
        <p:nvSpPr>
          <p:cNvPr id="3565" name="Shape 35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9" name="Shape 3569"/>
        <p:cNvGrpSpPr/>
        <p:nvPr/>
      </p:nvGrpSpPr>
      <p:grpSpPr>
        <a:xfrm>
          <a:off x="0" y="0"/>
          <a:ext cx="0" cy="0"/>
          <a:chOff x="0" y="0"/>
          <a:chExt cx="0" cy="0"/>
        </a:xfrm>
      </p:grpSpPr>
      <p:sp>
        <p:nvSpPr>
          <p:cNvPr id="3570" name="Shape 35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3571" name="Shape 35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Winter Work Status</a:t>
            </a:r>
            <a:endParaRPr/>
          </a:p>
          <a:p>
            <a:pPr indent="-342900" lvl="0" marL="457200" marR="0" rtl="0" algn="l">
              <a:lnSpc>
                <a:spcPct val="115000"/>
              </a:lnSpc>
              <a:spcBef>
                <a:spcPts val="0"/>
              </a:spcBef>
              <a:spcAft>
                <a:spcPts val="0"/>
              </a:spcAft>
              <a:buSzPts val="1800"/>
              <a:buChar char="●"/>
            </a:pPr>
            <a:r>
              <a:rPr lang="en"/>
              <a:t>TODO’s for next week</a:t>
            </a:r>
            <a:endParaRPr sz="1800"/>
          </a:p>
        </p:txBody>
      </p:sp>
      <p:sp>
        <p:nvSpPr>
          <p:cNvPr id="3572" name="Shape 35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6" name="Shape 3576"/>
        <p:cNvGrpSpPr/>
        <p:nvPr/>
      </p:nvGrpSpPr>
      <p:grpSpPr>
        <a:xfrm>
          <a:off x="0" y="0"/>
          <a:ext cx="0" cy="0"/>
          <a:chOff x="0" y="0"/>
          <a:chExt cx="0" cy="0"/>
        </a:xfrm>
      </p:grpSpPr>
      <p:sp>
        <p:nvSpPr>
          <p:cNvPr id="3577" name="Shape 35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Winter work overview</a:t>
            </a:r>
            <a:endParaRPr/>
          </a:p>
        </p:txBody>
      </p:sp>
      <p:sp>
        <p:nvSpPr>
          <p:cNvPr id="3578" name="Shape 35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Freed modules after their all corresponding system calls are replayed.</a:t>
            </a:r>
            <a:endParaRPr/>
          </a:p>
          <a:p>
            <a:pPr indent="-342900" lvl="0" marL="457200" marR="0" rtl="0" algn="l">
              <a:lnSpc>
                <a:spcPct val="115000"/>
              </a:lnSpc>
              <a:spcBef>
                <a:spcPts val="0"/>
              </a:spcBef>
              <a:spcAft>
                <a:spcPts val="0"/>
              </a:spcAft>
              <a:buSzPts val="1800"/>
              <a:buChar char="●"/>
            </a:pPr>
            <a:r>
              <a:rPr lang="en"/>
              <a:t>Add</a:t>
            </a:r>
            <a:r>
              <a:rPr lang="en"/>
              <a:t>ed</a:t>
            </a:r>
            <a:r>
              <a:rPr lang="en"/>
              <a:t> version support to replayer, so we will replay any DS that has a version that is at least 1.00</a:t>
            </a:r>
            <a:endParaRPr/>
          </a:p>
          <a:p>
            <a:pPr indent="-342900" lvl="0" marL="457200" marR="0" rtl="0" algn="l">
              <a:lnSpc>
                <a:spcPct val="115000"/>
              </a:lnSpc>
              <a:spcBef>
                <a:spcPts val="0"/>
              </a:spcBef>
              <a:spcAft>
                <a:spcPts val="0"/>
              </a:spcAft>
              <a:buSzPts val="1800"/>
              <a:buChar char="●"/>
            </a:pPr>
            <a:r>
              <a:rPr lang="en"/>
              <a:t>Finished </a:t>
            </a:r>
            <a:r>
              <a:rPr lang="en"/>
              <a:t>ReplayerResourcesManager based on umask design.</a:t>
            </a:r>
            <a:endParaRPr/>
          </a:p>
          <a:p>
            <a:pPr indent="-342900" lvl="0" marL="457200" marR="0" rtl="0" algn="l">
              <a:lnSpc>
                <a:spcPct val="115000"/>
              </a:lnSpc>
              <a:spcBef>
                <a:spcPts val="0"/>
              </a:spcBef>
              <a:spcAft>
                <a:spcPts val="0"/>
              </a:spcAft>
              <a:buSzPts val="1800"/>
              <a:buChar char="●"/>
            </a:pPr>
            <a:r>
              <a:rPr lang="en"/>
              <a:t>All modules now use umask helper function to get correct mode value.</a:t>
            </a:r>
            <a:endParaRPr/>
          </a:p>
          <a:p>
            <a:pPr indent="-342900" lvl="0" marL="457200" marR="0" rtl="0" algn="l">
              <a:lnSpc>
                <a:spcPct val="115000"/>
              </a:lnSpc>
              <a:spcBef>
                <a:spcPts val="0"/>
              </a:spcBef>
              <a:spcAft>
                <a:spcPts val="0"/>
              </a:spcAft>
              <a:buSzPts val="1800"/>
              <a:buChar char="●"/>
            </a:pPr>
            <a:r>
              <a:rPr lang="en"/>
              <a:t>Replaced all modules to use FD manager rather than fd map.</a:t>
            </a:r>
            <a:endParaRPr/>
          </a:p>
          <a:p>
            <a:pPr indent="-342900" lvl="0" marL="457200" rtl="0">
              <a:spcBef>
                <a:spcPts val="0"/>
              </a:spcBef>
              <a:spcAft>
                <a:spcPts val="0"/>
              </a:spcAft>
              <a:buSzPts val="1800"/>
              <a:buChar char="●"/>
            </a:pPr>
            <a:r>
              <a:rPr lang="en"/>
              <a:t>Fixed Makefile so that replay modules will rebuild if resources fd is updated</a:t>
            </a:r>
            <a:endParaRPr/>
          </a:p>
          <a:p>
            <a:pPr indent="-342900" lvl="0" marL="457200" rtl="0">
              <a:spcBef>
                <a:spcPts val="0"/>
              </a:spcBef>
              <a:spcAft>
                <a:spcPts val="0"/>
              </a:spcAft>
              <a:buSzPts val="1800"/>
              <a:buChar char="●"/>
            </a:pPr>
            <a:r>
              <a:rPr lang="en"/>
              <a:t>Handled the case where dup2 duplicates onto a descriptor that's currently open by getting fd from fd manager rather than arguments in DS.</a:t>
            </a:r>
            <a:endParaRPr/>
          </a:p>
        </p:txBody>
      </p:sp>
      <p:sp>
        <p:nvSpPr>
          <p:cNvPr id="3579" name="Shape 35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Shape 4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1/14/2016 Update - Work continued</a:t>
            </a:r>
            <a:endParaRPr/>
          </a:p>
        </p:txBody>
      </p:sp>
      <p:sp>
        <p:nvSpPr>
          <p:cNvPr id="408" name="Shape 4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Change the usage of strace.sh script - switch input and output options.</a:t>
            </a:r>
            <a:endParaRPr/>
          </a:p>
          <a:p>
            <a:pPr indent="-342900" lvl="0" marL="457200" rtl="0">
              <a:spcBef>
                <a:spcPts val="0"/>
              </a:spcBef>
              <a:spcAft>
                <a:spcPts val="0"/>
              </a:spcAft>
              <a:buSzPts val="1800"/>
              <a:buChar char="●"/>
            </a:pPr>
            <a:r>
              <a:rPr lang="en"/>
              <a:t>Expand pre-processor to convert lseek strace to DataSeries and comments are added to explain the code.</a:t>
            </a:r>
            <a:endParaRPr/>
          </a:p>
          <a:p>
            <a:pPr indent="-342900" lvl="0" marL="457200" rtl="0">
              <a:spcBef>
                <a:spcPts val="0"/>
              </a:spcBef>
              <a:spcAft>
                <a:spcPts val="0"/>
              </a:spcAft>
              <a:buSzPts val="1800"/>
              <a:buChar char="●"/>
            </a:pPr>
            <a:r>
              <a:rPr lang="en"/>
              <a:t>Fix some verbose messages</a:t>
            </a:r>
            <a:endParaRPr/>
          </a:p>
          <a:p>
            <a:pPr indent="-342900" lvl="0" marL="457200" rtl="0">
              <a:spcBef>
                <a:spcPts val="0"/>
              </a:spcBef>
              <a:spcAft>
                <a:spcPts val="0"/>
              </a:spcAft>
              <a:buSzPts val="1800"/>
              <a:buChar char="●"/>
            </a:pPr>
            <a:r>
              <a:rPr lang="en"/>
              <a:t>Refactor main function - take out process options code and put it in a new function. The new function is documented.</a:t>
            </a:r>
            <a:endParaRPr/>
          </a:p>
          <a:p>
            <a:pPr indent="-342900" lvl="0" marL="457200" rtl="0">
              <a:spcBef>
                <a:spcPts val="0"/>
              </a:spcBef>
              <a:spcAft>
                <a:spcPts val="0"/>
              </a:spcAft>
              <a:buSzPts val="1800"/>
              <a:buChar char="●"/>
            </a:pPr>
            <a:r>
              <a:rPr lang="en"/>
              <a:t>Implement LSeekSystemCallTraceReplayModule (Comments and descriptions are included in the module to explain things).</a:t>
            </a:r>
            <a:endParaRPr/>
          </a:p>
          <a:p>
            <a:pPr indent="-342900" lvl="0" marL="457200" rtl="0">
              <a:spcBef>
                <a:spcPts val="0"/>
              </a:spcBef>
              <a:spcAft>
                <a:spcPts val="0"/>
              </a:spcAft>
              <a:buSzPts val="1800"/>
              <a:buChar char="●"/>
            </a:pPr>
            <a:r>
              <a:rPr lang="en"/>
              <a:t>Expand Makefile to build lseek module</a:t>
            </a:r>
            <a:endParaRPr/>
          </a:p>
          <a:p>
            <a:pPr indent="0" lvl="0" marL="0" rtl="0">
              <a:spcBef>
                <a:spcPts val="1600"/>
              </a:spcBef>
              <a:spcAft>
                <a:spcPts val="0"/>
              </a:spcAft>
              <a:buNone/>
            </a:pPr>
            <a:r>
              <a:rPr lang="en"/>
              <a:t>Summary</a:t>
            </a:r>
            <a:endParaRPr/>
          </a:p>
          <a:p>
            <a:pPr indent="-342900" lvl="0" marL="457200" rtl="0">
              <a:spcBef>
                <a:spcPts val="1600"/>
              </a:spcBef>
              <a:spcAft>
                <a:spcPts val="0"/>
              </a:spcAft>
              <a:buSzPts val="1800"/>
              <a:buChar char="●"/>
            </a:pPr>
            <a:r>
              <a:rPr lang="en"/>
              <a:t>Expand our system to replay and convert lseek, and clean the code.</a:t>
            </a:r>
            <a:endParaRPr/>
          </a:p>
        </p:txBody>
      </p:sp>
      <p:sp>
        <p:nvSpPr>
          <p:cNvPr id="409" name="Shape 4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3" name="Shape 3583"/>
        <p:cNvGrpSpPr/>
        <p:nvPr/>
      </p:nvGrpSpPr>
      <p:grpSpPr>
        <a:xfrm>
          <a:off x="0" y="0"/>
          <a:ext cx="0" cy="0"/>
          <a:chOff x="0" y="0"/>
          <a:chExt cx="0" cy="0"/>
        </a:xfrm>
      </p:grpSpPr>
      <p:sp>
        <p:nvSpPr>
          <p:cNvPr id="3584" name="Shape 35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Winter work overview - continued</a:t>
            </a:r>
            <a:endParaRPr/>
          </a:p>
        </p:txBody>
      </p:sp>
      <p:sp>
        <p:nvSpPr>
          <p:cNvPr id="3585" name="Shape 35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Created a fd generator function in resources manager to generate an unused fd in replayer. This is intended to handle </a:t>
            </a:r>
            <a:r>
              <a:rPr lang="en"/>
              <a:t>dup2 case where dup2 may use a fd that is currently used by the replayer, but not traced application.</a:t>
            </a:r>
            <a:endParaRPr/>
          </a:p>
          <a:p>
            <a:pPr indent="-342900" lvl="0" marL="457200" rtl="0">
              <a:spcBef>
                <a:spcPts val="0"/>
              </a:spcBef>
              <a:spcAft>
                <a:spcPts val="0"/>
              </a:spcAft>
              <a:buSzPts val="1800"/>
              <a:buChar char="●"/>
            </a:pPr>
            <a:r>
              <a:rPr lang="en"/>
              <a:t>Fixed comments style.</a:t>
            </a:r>
            <a:endParaRPr/>
          </a:p>
        </p:txBody>
      </p:sp>
      <p:sp>
        <p:nvSpPr>
          <p:cNvPr id="3586" name="Shape 35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0" name="Shape 3590"/>
        <p:cNvGrpSpPr/>
        <p:nvPr/>
      </p:nvGrpSpPr>
      <p:grpSpPr>
        <a:xfrm>
          <a:off x="0" y="0"/>
          <a:ext cx="0" cy="0"/>
          <a:chOff x="0" y="0"/>
          <a:chExt cx="0" cy="0"/>
        </a:xfrm>
      </p:grpSpPr>
      <p:sp>
        <p:nvSpPr>
          <p:cNvPr id="3591" name="Shape 35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Question - How do we generate a ‘real’ free fd?</a:t>
            </a:r>
            <a:endParaRPr/>
          </a:p>
        </p:txBody>
      </p:sp>
      <p:sp>
        <p:nvSpPr>
          <p:cNvPr id="3592" name="Shape 35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Originally, we use a for loop to generate a free fd in our replayer to handle the situation where dup2 cases (Duplicating onto a fd that the programmer knows it is unused).</a:t>
            </a:r>
            <a:endParaRPr/>
          </a:p>
          <a:p>
            <a:pPr indent="-342900" lvl="0" marL="457200" marR="0" rtl="0" algn="l">
              <a:lnSpc>
                <a:spcPct val="115000"/>
              </a:lnSpc>
              <a:spcBef>
                <a:spcPts val="0"/>
              </a:spcBef>
              <a:spcAft>
                <a:spcPts val="0"/>
              </a:spcAft>
              <a:buSzPts val="1800"/>
              <a:buChar char="●"/>
            </a:pPr>
            <a:r>
              <a:rPr lang="en"/>
              <a:t>That for loop has a flaw in it due to the logic in </a:t>
            </a:r>
            <a:r>
              <a:rPr lang="en"/>
              <a:t>generator</a:t>
            </a:r>
            <a:r>
              <a:rPr lang="en"/>
              <a:t> method.</a:t>
            </a:r>
            <a:endParaRPr/>
          </a:p>
          <a:p>
            <a:pPr indent="-342900" lvl="0" marL="457200" marR="0" rtl="0" algn="l">
              <a:lnSpc>
                <a:spcPct val="115000"/>
              </a:lnSpc>
              <a:spcBef>
                <a:spcPts val="0"/>
              </a:spcBef>
              <a:spcAft>
                <a:spcPts val="0"/>
              </a:spcAft>
              <a:buSzPts val="1800"/>
              <a:buChar char="●"/>
            </a:pPr>
            <a:r>
              <a:rPr lang="en"/>
              <a:t>This flaw was found when I notice that logs are not appended to the log file even though our replayer continues to run.</a:t>
            </a:r>
            <a:endParaRPr/>
          </a:p>
          <a:p>
            <a:pPr indent="-342900" lvl="0" marL="457200" marR="0" rtl="0" algn="l">
              <a:lnSpc>
                <a:spcPct val="115000"/>
              </a:lnSpc>
              <a:spcBef>
                <a:spcPts val="0"/>
              </a:spcBef>
              <a:spcAft>
                <a:spcPts val="0"/>
              </a:spcAft>
              <a:buSzPts val="1800"/>
              <a:buChar char="●"/>
            </a:pPr>
            <a:r>
              <a:rPr lang="en"/>
              <a:t>It was because generator function may return a fd that is our logger fd.</a:t>
            </a:r>
            <a:endParaRPr/>
          </a:p>
          <a:p>
            <a:pPr indent="-342900" lvl="0" marL="457200" marR="0" rtl="0" algn="l">
              <a:lnSpc>
                <a:spcPct val="115000"/>
              </a:lnSpc>
              <a:spcBef>
                <a:spcPts val="0"/>
              </a:spcBef>
              <a:spcAft>
                <a:spcPts val="0"/>
              </a:spcAft>
              <a:buSzPts val="1800"/>
              <a:buChar char="●"/>
            </a:pPr>
            <a:r>
              <a:rPr lang="en"/>
              <a:t>Before replaying, we could scan all fds using lseek to find all fds that are live and cache them as a set. However, it doesn’t handle the issue if we open a file in the middle of replaying (completely reasonable for a library to open a file)</a:t>
            </a:r>
            <a:endParaRPr/>
          </a:p>
        </p:txBody>
      </p:sp>
      <p:sp>
        <p:nvSpPr>
          <p:cNvPr id="3593" name="Shape 35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7" name="Shape 3597"/>
        <p:cNvGrpSpPr/>
        <p:nvPr/>
      </p:nvGrpSpPr>
      <p:grpSpPr>
        <a:xfrm>
          <a:off x="0" y="0"/>
          <a:ext cx="0" cy="0"/>
          <a:chOff x="0" y="0"/>
          <a:chExt cx="0" cy="0"/>
        </a:xfrm>
      </p:grpSpPr>
      <p:sp>
        <p:nvSpPr>
          <p:cNvPr id="3598" name="Shape 35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README</a:t>
            </a:r>
            <a:endParaRPr/>
          </a:p>
        </p:txBody>
      </p:sp>
      <p:sp>
        <p:nvSpPr>
          <p:cNvPr id="3599" name="Shape 35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Added introduction for new users - Patch waiting to be merged</a:t>
            </a:r>
            <a:endParaRPr/>
          </a:p>
        </p:txBody>
      </p:sp>
      <p:sp>
        <p:nvSpPr>
          <p:cNvPr id="3600" name="Shape 36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4" name="Shape 3604"/>
        <p:cNvGrpSpPr/>
        <p:nvPr/>
      </p:nvGrpSpPr>
      <p:grpSpPr>
        <a:xfrm>
          <a:off x="0" y="0"/>
          <a:ext cx="0" cy="0"/>
          <a:chOff x="0" y="0"/>
          <a:chExt cx="0" cy="0"/>
        </a:xfrm>
      </p:grpSpPr>
      <p:sp>
        <p:nvSpPr>
          <p:cNvPr id="3605" name="Shape 36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next week</a:t>
            </a:r>
            <a:endParaRPr/>
          </a:p>
        </p:txBody>
      </p:sp>
      <p:sp>
        <p:nvSpPr>
          <p:cNvPr id="3606" name="Shape 36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Get settled with the source code, workflow and DataSeries. Start working on the ds repository.</a:t>
            </a:r>
            <a:endParaRPr/>
          </a:p>
          <a:p>
            <a:pPr indent="-342900" lvl="0" marL="457200" rtl="0">
              <a:spcBef>
                <a:spcPts val="0"/>
              </a:spcBef>
              <a:spcAft>
                <a:spcPts val="0"/>
              </a:spcAft>
              <a:buSzPts val="1800"/>
              <a:buChar char="●"/>
            </a:pPr>
            <a:r>
              <a:rPr lang="en"/>
              <a:t>Update design doc to mention special requirements, e.g., umask record must be first (and explain why)</a:t>
            </a:r>
            <a:endParaRPr/>
          </a:p>
          <a:p>
            <a:pPr indent="-342900" lvl="0" marL="457200" rtl="0">
              <a:spcBef>
                <a:spcPts val="0"/>
              </a:spcBef>
              <a:spcAft>
                <a:spcPts val="0"/>
              </a:spcAft>
              <a:buSzPts val="1800"/>
              <a:buChar char="●"/>
            </a:pPr>
            <a:r>
              <a:rPr lang="en"/>
              <a:t>Add a warning message if scanning more than one used fd (logger fd)</a:t>
            </a:r>
            <a:endParaRPr/>
          </a:p>
          <a:p>
            <a:pPr indent="-342900" lvl="0" marL="457200" rtl="0">
              <a:spcBef>
                <a:spcPts val="0"/>
              </a:spcBef>
              <a:spcAft>
                <a:spcPts val="0"/>
              </a:spcAft>
              <a:buSzPts val="1800"/>
              <a:buChar char="●"/>
            </a:pPr>
            <a:r>
              <a:rPr lang="en"/>
              <a:t>Add a validator that scans all fds and see if there are any weird fd and print warning.</a:t>
            </a:r>
            <a:endParaRPr/>
          </a:p>
          <a:p>
            <a:pPr indent="-342900" lvl="0" marL="457200" rtl="0">
              <a:spcBef>
                <a:spcPts val="0"/>
              </a:spcBef>
              <a:spcAft>
                <a:spcPts val="0"/>
              </a:spcAft>
              <a:buSzPts val="1800"/>
              <a:buChar char="●"/>
            </a:pPr>
            <a:r>
              <a:rPr lang="en"/>
              <a:t>Periodically call validator.</a:t>
            </a:r>
            <a:endParaRPr/>
          </a:p>
          <a:p>
            <a:pPr indent="-342900" lvl="0" marL="457200" rtl="0">
              <a:spcBef>
                <a:spcPts val="0"/>
              </a:spcBef>
              <a:spcAft>
                <a:spcPts val="0"/>
              </a:spcAft>
              <a:buSzPts val="1800"/>
              <a:buChar char="●"/>
            </a:pPr>
            <a:r>
              <a:rPr lang="en"/>
              <a:t>Separate validator into single function that checks one fd and a function that checks all fds.</a:t>
            </a:r>
            <a:endParaRPr/>
          </a:p>
        </p:txBody>
      </p:sp>
      <p:sp>
        <p:nvSpPr>
          <p:cNvPr id="3607" name="Shape 36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1" name="Shape 3611"/>
        <p:cNvGrpSpPr/>
        <p:nvPr/>
      </p:nvGrpSpPr>
      <p:grpSpPr>
        <a:xfrm>
          <a:off x="0" y="0"/>
          <a:ext cx="0" cy="0"/>
          <a:chOff x="0" y="0"/>
          <a:chExt cx="0" cy="0"/>
        </a:xfrm>
      </p:grpSpPr>
      <p:sp>
        <p:nvSpPr>
          <p:cNvPr id="3612" name="Shape 36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next week - continued</a:t>
            </a:r>
            <a:endParaRPr/>
          </a:p>
        </p:txBody>
      </p:sp>
      <p:sp>
        <p:nvSpPr>
          <p:cNvPr id="3613" name="Shape 36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Create a list of system calls that were planned to implement, but not implemented</a:t>
            </a:r>
            <a:endParaRPr/>
          </a:p>
          <a:p>
            <a:pPr indent="-342900" lvl="0" marL="457200" rtl="0">
              <a:spcBef>
                <a:spcPts val="0"/>
              </a:spcBef>
              <a:spcAft>
                <a:spcPts val="0"/>
              </a:spcAft>
              <a:buSzPts val="1800"/>
              <a:buChar char="●"/>
            </a:pPr>
            <a:r>
              <a:rPr lang="en"/>
              <a:t>Status check - what programs are working</a:t>
            </a:r>
            <a:endParaRPr/>
          </a:p>
          <a:p>
            <a:pPr indent="-342900" lvl="0" marL="457200" rtl="0">
              <a:spcBef>
                <a:spcPts val="0"/>
              </a:spcBef>
              <a:spcAft>
                <a:spcPts val="0"/>
              </a:spcAft>
              <a:buSzPts val="1800"/>
              <a:buChar char="●"/>
            </a:pPr>
            <a:r>
              <a:rPr lang="en"/>
              <a:t>Update design doc word file</a:t>
            </a:r>
            <a:endParaRPr/>
          </a:p>
        </p:txBody>
      </p:sp>
      <p:sp>
        <p:nvSpPr>
          <p:cNvPr id="3614" name="Shape 36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3618" name="Shape 3618"/>
        <p:cNvGrpSpPr/>
        <p:nvPr/>
      </p:nvGrpSpPr>
      <p:grpSpPr>
        <a:xfrm>
          <a:off x="0" y="0"/>
          <a:ext cx="0" cy="0"/>
          <a:chOff x="0" y="0"/>
          <a:chExt cx="0" cy="0"/>
        </a:xfrm>
      </p:grpSpPr>
      <p:sp>
        <p:nvSpPr>
          <p:cNvPr id="3619" name="Shape 36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3620" name="Shape 36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Feb</a:t>
            </a:r>
            <a:r>
              <a:rPr lang="en"/>
              <a:t> 7, 2017</a:t>
            </a:r>
            <a:endParaRPr/>
          </a:p>
        </p:txBody>
      </p:sp>
      <p:sp>
        <p:nvSpPr>
          <p:cNvPr id="3621" name="Shape 36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5" name="Shape 3625"/>
        <p:cNvGrpSpPr/>
        <p:nvPr/>
      </p:nvGrpSpPr>
      <p:grpSpPr>
        <a:xfrm>
          <a:off x="0" y="0"/>
          <a:ext cx="0" cy="0"/>
          <a:chOff x="0" y="0"/>
          <a:chExt cx="0" cy="0"/>
        </a:xfrm>
      </p:grpSpPr>
      <p:sp>
        <p:nvSpPr>
          <p:cNvPr id="3626" name="Shape 36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3627" name="Shape 36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Design Doc</a:t>
            </a:r>
            <a:endParaRPr/>
          </a:p>
          <a:p>
            <a:pPr indent="-342900" lvl="0" marL="457200" marR="0" rtl="0" algn="l">
              <a:lnSpc>
                <a:spcPct val="115000"/>
              </a:lnSpc>
              <a:spcBef>
                <a:spcPts val="0"/>
              </a:spcBef>
              <a:spcAft>
                <a:spcPts val="0"/>
              </a:spcAft>
              <a:buSzPts val="1800"/>
              <a:buChar char="●"/>
            </a:pPr>
            <a:r>
              <a:rPr lang="en"/>
              <a:t>Replayer FD validator</a:t>
            </a:r>
            <a:endParaRPr/>
          </a:p>
          <a:p>
            <a:pPr indent="-342900" lvl="0" marL="457200" marR="0" rtl="0" algn="l">
              <a:lnSpc>
                <a:spcPct val="115000"/>
              </a:lnSpc>
              <a:spcBef>
                <a:spcPts val="0"/>
              </a:spcBef>
              <a:spcAft>
                <a:spcPts val="0"/>
              </a:spcAft>
              <a:buSzPts val="1800"/>
              <a:buChar char="●"/>
            </a:pPr>
            <a:r>
              <a:rPr lang="en"/>
              <a:t>Initial used fd scan</a:t>
            </a:r>
            <a:endParaRPr/>
          </a:p>
          <a:p>
            <a:pPr indent="-342900" lvl="0" marL="457200" marR="0" rtl="0" algn="l">
              <a:lnSpc>
                <a:spcPct val="115000"/>
              </a:lnSpc>
              <a:spcBef>
                <a:spcPts val="0"/>
              </a:spcBef>
              <a:spcAft>
                <a:spcPts val="0"/>
              </a:spcAft>
              <a:buSzPts val="1800"/>
              <a:buChar char="●"/>
            </a:pPr>
            <a:r>
              <a:rPr lang="en"/>
              <a:t>*Xattr implementations</a:t>
            </a:r>
            <a:endParaRPr/>
          </a:p>
          <a:p>
            <a:pPr indent="-342900" lvl="0" marL="457200" marR="0" rtl="0" algn="l">
              <a:lnSpc>
                <a:spcPct val="115000"/>
              </a:lnSpc>
              <a:spcBef>
                <a:spcPts val="0"/>
              </a:spcBef>
              <a:spcAft>
                <a:spcPts val="0"/>
              </a:spcAft>
              <a:buSzPts val="1800"/>
              <a:buChar char="●"/>
            </a:pPr>
            <a:r>
              <a:rPr lang="en"/>
              <a:t>TODO’s for next week</a:t>
            </a:r>
            <a:endParaRPr sz="1800"/>
          </a:p>
        </p:txBody>
      </p:sp>
      <p:sp>
        <p:nvSpPr>
          <p:cNvPr id="3628" name="Shape 36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2" name="Shape 3632"/>
        <p:cNvGrpSpPr/>
        <p:nvPr/>
      </p:nvGrpSpPr>
      <p:grpSpPr>
        <a:xfrm>
          <a:off x="0" y="0"/>
          <a:ext cx="0" cy="0"/>
          <a:chOff x="0" y="0"/>
          <a:chExt cx="0" cy="0"/>
        </a:xfrm>
      </p:grpSpPr>
      <p:sp>
        <p:nvSpPr>
          <p:cNvPr id="3633" name="Shape 36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Design Doc</a:t>
            </a:r>
            <a:endParaRPr/>
          </a:p>
        </p:txBody>
      </p:sp>
      <p:sp>
        <p:nvSpPr>
          <p:cNvPr id="3634" name="Shape 36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Update design doc to mention special requirements, e.g., umask record must be first (and explain why)</a:t>
            </a:r>
            <a:endParaRPr/>
          </a:p>
          <a:p>
            <a:pPr indent="-342900" lvl="0" marL="457200" rtl="0">
              <a:spcBef>
                <a:spcPts val="0"/>
              </a:spcBef>
              <a:spcAft>
                <a:spcPts val="0"/>
              </a:spcAft>
              <a:buSzPts val="1800"/>
              <a:buAutoNum type="arabicPeriod"/>
            </a:pPr>
            <a:r>
              <a:rPr lang="en"/>
              <a:t>Will send it to you to review soon.</a:t>
            </a:r>
            <a:endParaRPr/>
          </a:p>
        </p:txBody>
      </p:sp>
      <p:sp>
        <p:nvSpPr>
          <p:cNvPr id="3635" name="Shape 36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9" name="Shape 3639"/>
        <p:cNvGrpSpPr/>
        <p:nvPr/>
      </p:nvGrpSpPr>
      <p:grpSpPr>
        <a:xfrm>
          <a:off x="0" y="0"/>
          <a:ext cx="0" cy="0"/>
          <a:chOff x="0" y="0"/>
          <a:chExt cx="0" cy="0"/>
        </a:xfrm>
      </p:grpSpPr>
      <p:sp>
        <p:nvSpPr>
          <p:cNvPr id="3640" name="Shape 36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Replayer FD Validator</a:t>
            </a:r>
            <a:endParaRPr/>
          </a:p>
        </p:txBody>
      </p:sp>
      <p:sp>
        <p:nvSpPr>
          <p:cNvPr id="3641" name="Shape 36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AutoNum type="arabicPeriod"/>
            </a:pPr>
            <a:r>
              <a:rPr lang="en"/>
              <a:t>Created a single function that checks whether a replayer fd is in use.</a:t>
            </a:r>
            <a:endParaRPr/>
          </a:p>
          <a:p>
            <a:pPr indent="-342900" lvl="0" marL="457200" marR="0" rtl="0" algn="l">
              <a:lnSpc>
                <a:spcPct val="115000"/>
              </a:lnSpc>
              <a:spcBef>
                <a:spcPts val="0"/>
              </a:spcBef>
              <a:spcAft>
                <a:spcPts val="0"/>
              </a:spcAft>
              <a:buSzPts val="1800"/>
              <a:buAutoNum type="arabicPeriod"/>
            </a:pPr>
            <a:r>
              <a:rPr lang="en"/>
              <a:t>Constructed a list of system calls that were planned to implemented, but not implemented and emailed them to you.</a:t>
            </a:r>
            <a:endParaRPr/>
          </a:p>
          <a:p>
            <a:pPr indent="-342900" lvl="0" marL="457200" marR="0" rtl="0" algn="l">
              <a:lnSpc>
                <a:spcPct val="115000"/>
              </a:lnSpc>
              <a:spcBef>
                <a:spcPts val="0"/>
              </a:spcBef>
              <a:spcAft>
                <a:spcPts val="0"/>
              </a:spcAft>
              <a:buSzPts val="1800"/>
              <a:buAutoNum type="arabicPeriod"/>
            </a:pPr>
            <a:r>
              <a:rPr lang="en"/>
              <a:t>Wrote a function that scans all fds in all processes to detect any inconsistency between fds in kernel and resources manager. In ideal situation, fds in resources manager should be  same as the fds in the replayer process. If an inconsistency is found for any reason, a warning message is printed to warn user.</a:t>
            </a:r>
            <a:endParaRPr/>
          </a:p>
          <a:p>
            <a:pPr indent="-342900" lvl="0" marL="457200" marR="0" rtl="0" algn="l">
              <a:lnSpc>
                <a:spcPct val="115000"/>
              </a:lnSpc>
              <a:spcBef>
                <a:spcPts val="0"/>
              </a:spcBef>
              <a:spcAft>
                <a:spcPts val="0"/>
              </a:spcAft>
              <a:buSzPts val="1800"/>
              <a:buAutoNum type="arabicPeriod"/>
            </a:pPr>
            <a:r>
              <a:rPr lang="en"/>
              <a:t>Added a lot of comments to the code to explain inconsistency issues.</a:t>
            </a:r>
            <a:endParaRPr/>
          </a:p>
          <a:p>
            <a:pPr indent="-342900" lvl="0" marL="457200" marR="0" rtl="0" algn="l">
              <a:lnSpc>
                <a:spcPct val="115000"/>
              </a:lnSpc>
              <a:spcBef>
                <a:spcPts val="0"/>
              </a:spcBef>
              <a:spcAft>
                <a:spcPts val="0"/>
              </a:spcAft>
              <a:buSzPts val="1800"/>
              <a:buAutoNum type="arabicPeriod"/>
            </a:pPr>
            <a:r>
              <a:rPr lang="en"/>
              <a:t>Changed replayer to support </a:t>
            </a:r>
            <a:r>
              <a:rPr lang="en"/>
              <a:t>periodically</a:t>
            </a:r>
            <a:r>
              <a:rPr lang="en"/>
              <a:t> scan fds (scan replayed every 10 system calls).</a:t>
            </a:r>
            <a:endParaRPr/>
          </a:p>
        </p:txBody>
      </p:sp>
      <p:sp>
        <p:nvSpPr>
          <p:cNvPr id="3642" name="Shape 36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6" name="Shape 3646"/>
        <p:cNvGrpSpPr/>
        <p:nvPr/>
      </p:nvGrpSpPr>
      <p:grpSpPr>
        <a:xfrm>
          <a:off x="0" y="0"/>
          <a:ext cx="0" cy="0"/>
          <a:chOff x="0" y="0"/>
          <a:chExt cx="0" cy="0"/>
        </a:xfrm>
      </p:grpSpPr>
      <p:sp>
        <p:nvSpPr>
          <p:cNvPr id="3647" name="Shape 36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Initial used fds scan</a:t>
            </a:r>
            <a:endParaRPr/>
          </a:p>
        </p:txBody>
      </p:sp>
      <p:sp>
        <p:nvSpPr>
          <p:cNvPr id="3648" name="Shape 36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AutoNum type="arabicPeriod"/>
            </a:pPr>
            <a:r>
              <a:rPr lang="en"/>
              <a:t>Added a warning message to the log if there are more used fds than we expect</a:t>
            </a:r>
            <a:endParaRPr/>
          </a:p>
          <a:p>
            <a:pPr indent="-342900" lvl="0" marL="457200" marR="0" rtl="0" algn="l">
              <a:lnSpc>
                <a:spcPct val="115000"/>
              </a:lnSpc>
              <a:spcBef>
                <a:spcPts val="0"/>
              </a:spcBef>
              <a:spcAft>
                <a:spcPts val="0"/>
              </a:spcAft>
              <a:buSzPts val="1800"/>
              <a:buAutoNum type="arabicPeriod"/>
            </a:pPr>
            <a:r>
              <a:rPr lang="en"/>
              <a:t>Ran replayer with a test program.</a:t>
            </a:r>
            <a:endParaRPr/>
          </a:p>
          <a:p>
            <a:pPr indent="-342900" lvl="0" marL="457200" marR="0" rtl="0" algn="l">
              <a:lnSpc>
                <a:spcPct val="115000"/>
              </a:lnSpc>
              <a:spcBef>
                <a:spcPts val="0"/>
              </a:spcBef>
              <a:spcAft>
                <a:spcPts val="0"/>
              </a:spcAft>
              <a:buClr>
                <a:schemeClr val="dk2"/>
              </a:buClr>
              <a:buSzPts val="1800"/>
              <a:buFont typeface="Arial"/>
              <a:buAutoNum type="arabicPeriod"/>
            </a:pPr>
            <a:r>
              <a:rPr lang="en"/>
              <a:t>No warning message is printed. However, it is kind weird. Where is input file DS fd?</a:t>
            </a:r>
            <a:endParaRPr/>
          </a:p>
        </p:txBody>
      </p:sp>
      <p:sp>
        <p:nvSpPr>
          <p:cNvPr id="3649" name="Shape 36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pre-processor.o Work From Summer to Current</a:t>
            </a:r>
            <a:endParaRPr/>
          </a:p>
        </p:txBody>
      </p:sp>
      <p:sp>
        <p:nvSpPr>
          <p:cNvPr id="97" name="Shape 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Clr>
                <a:srgbClr val="000000"/>
              </a:buClr>
              <a:buSzPts val="2000"/>
              <a:buChar char="●"/>
            </a:pPr>
            <a:r>
              <a:rPr lang="en" sz="2000">
                <a:solidFill>
                  <a:srgbClr val="000000"/>
                </a:solidFill>
              </a:rPr>
              <a:t>Added strace command to README which specifies how the trace file is generated. It captures read, write, close, and open system calls. </a:t>
            </a:r>
            <a:endParaRPr sz="2000">
              <a:solidFill>
                <a:srgbClr val="000000"/>
              </a:solidFill>
            </a:endParaRPr>
          </a:p>
          <a:p>
            <a:pPr indent="-355600" lvl="0" marL="457200" rtl="0">
              <a:spcBef>
                <a:spcPts val="0"/>
              </a:spcBef>
              <a:spcAft>
                <a:spcPts val="0"/>
              </a:spcAft>
              <a:buClr>
                <a:srgbClr val="000000"/>
              </a:buClr>
              <a:buSzPts val="2000"/>
              <a:buChar char="●"/>
            </a:pPr>
            <a:r>
              <a:rPr lang="en" sz="2000">
                <a:solidFill>
                  <a:srgbClr val="000000"/>
                </a:solidFill>
              </a:rPr>
              <a:t>Added a simple program trace file.</a:t>
            </a:r>
            <a:endParaRPr sz="2000">
              <a:solidFill>
                <a:srgbClr val="000000"/>
              </a:solidFill>
            </a:endParaRPr>
          </a:p>
          <a:p>
            <a:pPr indent="-355600" lvl="0" marL="457200" rtl="0">
              <a:spcBef>
                <a:spcPts val="0"/>
              </a:spcBef>
              <a:spcAft>
                <a:spcPts val="0"/>
              </a:spcAft>
              <a:buClr>
                <a:srgbClr val="000000"/>
              </a:buClr>
              <a:buSzPts val="2000"/>
              <a:buChar char="●"/>
            </a:pPr>
            <a:r>
              <a:rPr lang="en" sz="2000">
                <a:solidFill>
                  <a:srgbClr val="000000"/>
                </a:solidFill>
              </a:rPr>
              <a:t>Expanded the existing converter to convert strace trace file to csv trace file.</a:t>
            </a:r>
            <a:endParaRPr sz="2000">
              <a:solidFill>
                <a:srgbClr val="000000"/>
              </a:solidFill>
            </a:endParaRPr>
          </a:p>
          <a:p>
            <a:pPr indent="-355600" lvl="0" marL="457200" rtl="0">
              <a:spcBef>
                <a:spcPts val="0"/>
              </a:spcBef>
              <a:spcAft>
                <a:spcPts val="0"/>
              </a:spcAft>
              <a:buClr>
                <a:srgbClr val="000000"/>
              </a:buClr>
              <a:buSzPts val="2000"/>
              <a:buChar char="●"/>
            </a:pPr>
            <a:r>
              <a:rPr lang="en" sz="2000">
                <a:solidFill>
                  <a:srgbClr val="000000"/>
                </a:solidFill>
              </a:rPr>
              <a:t>It captures all the open flags (ex. O_WRONLY, O_NOCTTY) and convert them to 0 or 1 in csv.</a:t>
            </a:r>
            <a:endParaRPr sz="2000">
              <a:solidFill>
                <a:srgbClr val="000000"/>
              </a:solidFill>
            </a:endParaRPr>
          </a:p>
          <a:p>
            <a:pPr indent="-355600" lvl="0" marL="457200" rtl="0">
              <a:spcBef>
                <a:spcPts val="0"/>
              </a:spcBef>
              <a:spcAft>
                <a:spcPts val="0"/>
              </a:spcAft>
              <a:buClr>
                <a:srgbClr val="000000"/>
              </a:buClr>
              <a:buSzPts val="2000"/>
              <a:buChar char="●"/>
            </a:pPr>
            <a:r>
              <a:rPr lang="en" sz="2000">
                <a:solidFill>
                  <a:srgbClr val="000000"/>
                </a:solidFill>
              </a:rPr>
              <a:t>After conversion, csv includes following: time_called, return values, system call name, and syscall arguments.</a:t>
            </a:r>
            <a:endParaRPr sz="2000">
              <a:solidFill>
                <a:srgbClr val="000000"/>
              </a:solidFill>
            </a:endParaRPr>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1/14/2016 Update - Plan for next week</a:t>
            </a:r>
            <a:endParaRPr/>
          </a:p>
        </p:txBody>
      </p:sp>
      <p:sp>
        <p:nvSpPr>
          <p:cNvPr id="415" name="Shape 4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Move system call converter out of the block-converter.</a:t>
            </a:r>
            <a:endParaRPr/>
          </a:p>
          <a:p>
            <a:pPr indent="-342900" lvl="0" marL="457200" rtl="0">
              <a:spcBef>
                <a:spcPts val="0"/>
              </a:spcBef>
              <a:spcAft>
                <a:spcPts val="0"/>
              </a:spcAft>
              <a:buSzPts val="1800"/>
              <a:buChar char="●"/>
            </a:pPr>
            <a:r>
              <a:rPr lang="en"/>
              <a:t>Document the converter and refactor it if necessary.</a:t>
            </a:r>
            <a:endParaRPr/>
          </a:p>
        </p:txBody>
      </p:sp>
      <p:sp>
        <p:nvSpPr>
          <p:cNvPr id="416" name="Shape 4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3" name="Shape 3653"/>
        <p:cNvGrpSpPr/>
        <p:nvPr/>
      </p:nvGrpSpPr>
      <p:grpSpPr>
        <a:xfrm>
          <a:off x="0" y="0"/>
          <a:ext cx="0" cy="0"/>
          <a:chOff x="0" y="0"/>
          <a:chExt cx="0" cy="0"/>
        </a:xfrm>
      </p:grpSpPr>
      <p:sp>
        <p:nvSpPr>
          <p:cNvPr id="3654" name="Shape 36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*Xattr implementations</a:t>
            </a:r>
            <a:endParaRPr/>
          </a:p>
        </p:txBody>
      </p:sp>
      <p:sp>
        <p:nvSpPr>
          <p:cNvPr id="3655" name="Shape 36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Branches created</a:t>
            </a:r>
            <a:endParaRPr/>
          </a:p>
          <a:p>
            <a:pPr indent="-317500" lvl="1" marL="914400" rtl="0">
              <a:spcBef>
                <a:spcPts val="0"/>
              </a:spcBef>
              <a:spcAft>
                <a:spcPts val="0"/>
              </a:spcAft>
              <a:buSzPts val="1400"/>
              <a:buChar char="○"/>
            </a:pPr>
            <a:r>
              <a:rPr lang="en"/>
              <a:t>New students</a:t>
            </a:r>
            <a:endParaRPr/>
          </a:p>
          <a:p>
            <a:pPr indent="-342900" lvl="0" marL="457200" rtl="0">
              <a:spcBef>
                <a:spcPts val="0"/>
              </a:spcBef>
              <a:spcAft>
                <a:spcPts val="0"/>
              </a:spcAft>
              <a:buSzPts val="1800"/>
              <a:buChar char="●"/>
            </a:pPr>
            <a:r>
              <a:rPr lang="en"/>
              <a:t>SPEC doc?</a:t>
            </a:r>
            <a:endParaRPr/>
          </a:p>
          <a:p>
            <a:pPr indent="-317500" lvl="1" marL="914400" rtl="0">
              <a:spcBef>
                <a:spcPts val="0"/>
              </a:spcBef>
              <a:spcAft>
                <a:spcPts val="0"/>
              </a:spcAft>
              <a:buSzPts val="1400"/>
              <a:buChar char="○"/>
            </a:pPr>
            <a:r>
              <a:rPr lang="en"/>
              <a:t>Need to verify location</a:t>
            </a:r>
            <a:endParaRPr/>
          </a:p>
          <a:p>
            <a:pPr indent="-342900" lvl="0" marL="457200" rtl="0">
              <a:spcBef>
                <a:spcPts val="0"/>
              </a:spcBef>
              <a:spcAft>
                <a:spcPts val="0"/>
              </a:spcAft>
              <a:buSzPts val="1800"/>
              <a:buChar char="●"/>
            </a:pPr>
            <a:r>
              <a:rPr lang="en"/>
              <a:t>Partial implementation</a:t>
            </a:r>
            <a:endParaRPr/>
          </a:p>
          <a:p>
            <a:pPr indent="-317500" lvl="1" marL="914400" rtl="0">
              <a:spcBef>
                <a:spcPts val="0"/>
              </a:spcBef>
              <a:spcAft>
                <a:spcPts val="0"/>
              </a:spcAft>
              <a:buSzPts val="1400"/>
              <a:buChar char="○"/>
            </a:pPr>
            <a:r>
              <a:rPr lang="en"/>
              <a:t>Fsl-strace: added case setxattr case to syscall.c</a:t>
            </a:r>
            <a:endParaRPr/>
          </a:p>
          <a:p>
            <a:pPr indent="-317500" lvl="1" marL="914400" rtl="0">
              <a:spcBef>
                <a:spcPts val="0"/>
              </a:spcBef>
              <a:spcAft>
                <a:spcPts val="0"/>
              </a:spcAft>
              <a:buSzPts val="1400"/>
              <a:buChar char="○"/>
            </a:pPr>
            <a:r>
              <a:rPr lang="en"/>
              <a:t>Trace2model: need to update DataSeriesOutputModule.cpp to add support for setxattr</a:t>
            </a:r>
            <a:endParaRPr/>
          </a:p>
          <a:p>
            <a:pPr indent="-342900" lvl="0" marL="457200" rtl="0">
              <a:spcBef>
                <a:spcPts val="0"/>
              </a:spcBef>
              <a:spcAft>
                <a:spcPts val="0"/>
              </a:spcAft>
              <a:buSzPts val="1800"/>
              <a:buChar char="●"/>
            </a:pPr>
            <a:r>
              <a:rPr lang="en"/>
              <a:t>Testing issues (Solved)</a:t>
            </a:r>
            <a:endParaRPr/>
          </a:p>
          <a:p>
            <a:pPr indent="-317500" lvl="1" marL="914400" rtl="0">
              <a:spcBef>
                <a:spcPts val="0"/>
              </a:spcBef>
              <a:spcAft>
                <a:spcPts val="0"/>
              </a:spcAft>
              <a:buSzPts val="1400"/>
              <a:buChar char="○"/>
            </a:pPr>
            <a:r>
              <a:rPr lang="en"/>
              <a:t>Xattr system calls cannot be run over NFS</a:t>
            </a:r>
            <a:endParaRPr/>
          </a:p>
          <a:p>
            <a:pPr indent="-317500" lvl="1" marL="914400" rtl="0">
              <a:spcBef>
                <a:spcPts val="0"/>
              </a:spcBef>
              <a:spcAft>
                <a:spcPts val="0"/>
              </a:spcAft>
              <a:buSzPts val="1400"/>
              <a:buChar char="○"/>
            </a:pPr>
            <a:r>
              <a:rPr lang="en"/>
              <a:t>Workaround - trace system calls by reading /tmp/ or /bin/ or manpages</a:t>
            </a:r>
            <a:endParaRPr/>
          </a:p>
        </p:txBody>
      </p:sp>
      <p:sp>
        <p:nvSpPr>
          <p:cNvPr id="3656" name="Shape 36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0" name="Shape 3660"/>
        <p:cNvGrpSpPr/>
        <p:nvPr/>
      </p:nvGrpSpPr>
      <p:grpSpPr>
        <a:xfrm>
          <a:off x="0" y="0"/>
          <a:ext cx="0" cy="0"/>
          <a:chOff x="0" y="0"/>
          <a:chExt cx="0" cy="0"/>
        </a:xfrm>
      </p:grpSpPr>
      <p:sp>
        <p:nvSpPr>
          <p:cNvPr id="3661" name="Shape 36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next week</a:t>
            </a:r>
            <a:endParaRPr/>
          </a:p>
        </p:txBody>
      </p:sp>
      <p:sp>
        <p:nvSpPr>
          <p:cNvPr id="3662" name="Shape 36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Leixiang:</a:t>
            </a:r>
            <a:endParaRPr/>
          </a:p>
          <a:p>
            <a:pPr indent="-317500" lvl="1" marL="914400" rtl="0">
              <a:spcBef>
                <a:spcPts val="0"/>
              </a:spcBef>
              <a:spcAft>
                <a:spcPts val="0"/>
              </a:spcAft>
              <a:buSzPts val="1400"/>
              <a:buChar char="○"/>
            </a:pPr>
            <a:r>
              <a:rPr lang="en"/>
              <a:t>Status check - what programs are working</a:t>
            </a:r>
            <a:endParaRPr/>
          </a:p>
          <a:p>
            <a:pPr indent="-317500" lvl="1" marL="914400" rtl="0">
              <a:spcBef>
                <a:spcPts val="0"/>
              </a:spcBef>
              <a:spcAft>
                <a:spcPts val="0"/>
              </a:spcAft>
              <a:buSzPts val="1400"/>
              <a:buChar char="○"/>
            </a:pPr>
            <a:r>
              <a:rPr lang="en"/>
              <a:t>Use strace to find out why DS trace file is not kept open.</a:t>
            </a:r>
            <a:endParaRPr/>
          </a:p>
          <a:p>
            <a:pPr indent="-317500" lvl="1" marL="914400" rtl="0">
              <a:spcBef>
                <a:spcPts val="0"/>
              </a:spcBef>
              <a:spcAft>
                <a:spcPts val="0"/>
              </a:spcAft>
              <a:buSzPts val="1400"/>
              <a:buChar char="○"/>
            </a:pPr>
            <a:r>
              <a:rPr lang="en"/>
              <a:t>Modify resources manager to open a file, so that we know for sure it scanning detects this. (Delete this afterward).</a:t>
            </a:r>
            <a:endParaRPr/>
          </a:p>
          <a:p>
            <a:pPr indent="-317500" lvl="1" marL="914400" rtl="0">
              <a:spcBef>
                <a:spcPts val="0"/>
              </a:spcBef>
              <a:spcAft>
                <a:spcPts val="0"/>
              </a:spcAft>
              <a:buSzPts val="1400"/>
              <a:buChar char="○"/>
            </a:pPr>
            <a:r>
              <a:rPr lang="en"/>
              <a:t>Explore how configure file in fsl-strace uses setrlimit and getrlimit.</a:t>
            </a:r>
            <a:endParaRPr/>
          </a:p>
          <a:p>
            <a:pPr indent="-317500" lvl="1" marL="914400" rtl="0">
              <a:spcBef>
                <a:spcPts val="0"/>
              </a:spcBef>
              <a:spcAft>
                <a:spcPts val="0"/>
              </a:spcAft>
              <a:buSzPts val="1400"/>
              <a:buChar char="○"/>
            </a:pPr>
            <a:r>
              <a:rPr lang="en"/>
              <a:t>Capture these setrlimit/getrlimit first (printing values in those values).</a:t>
            </a:r>
            <a:endParaRPr/>
          </a:p>
          <a:p>
            <a:pPr indent="-317500" lvl="1" marL="914400" rtl="0">
              <a:spcBef>
                <a:spcPts val="0"/>
              </a:spcBef>
              <a:spcAft>
                <a:spcPts val="0"/>
              </a:spcAft>
              <a:buSzPts val="1400"/>
              <a:buChar char="○"/>
            </a:pPr>
            <a:r>
              <a:rPr lang="en"/>
              <a:t>If have time, replay them by incrementally supporting more flags.</a:t>
            </a:r>
            <a:endParaRPr/>
          </a:p>
          <a:p>
            <a:pPr indent="-342900" lvl="0" marL="457200" rtl="0">
              <a:spcBef>
                <a:spcPts val="0"/>
              </a:spcBef>
              <a:spcAft>
                <a:spcPts val="0"/>
              </a:spcAft>
              <a:buSzPts val="1800"/>
              <a:buChar char="●"/>
            </a:pPr>
            <a:r>
              <a:rPr lang="en"/>
              <a:t>Darshan and Nehil:</a:t>
            </a:r>
            <a:endParaRPr/>
          </a:p>
          <a:p>
            <a:pPr indent="-317500" lvl="1" marL="914400" rtl="0">
              <a:spcBef>
                <a:spcPts val="0"/>
              </a:spcBef>
              <a:spcAft>
                <a:spcPts val="0"/>
              </a:spcAft>
              <a:buSzPts val="1400"/>
              <a:buChar char="○"/>
            </a:pPr>
            <a:r>
              <a:rPr lang="en"/>
              <a:t>Continue Work on *Xattrs</a:t>
            </a:r>
            <a:endParaRPr/>
          </a:p>
        </p:txBody>
      </p:sp>
      <p:sp>
        <p:nvSpPr>
          <p:cNvPr id="3663" name="Shape 36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3667" name="Shape 3667"/>
        <p:cNvGrpSpPr/>
        <p:nvPr/>
      </p:nvGrpSpPr>
      <p:grpSpPr>
        <a:xfrm>
          <a:off x="0" y="0"/>
          <a:ext cx="0" cy="0"/>
          <a:chOff x="0" y="0"/>
          <a:chExt cx="0" cy="0"/>
        </a:xfrm>
      </p:grpSpPr>
      <p:sp>
        <p:nvSpPr>
          <p:cNvPr id="3668" name="Shape 366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3669" name="Shape 366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Feb 14, 2017</a:t>
            </a:r>
            <a:endParaRPr/>
          </a:p>
        </p:txBody>
      </p:sp>
      <p:sp>
        <p:nvSpPr>
          <p:cNvPr id="3670" name="Shape 36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4" name="Shape 3674"/>
        <p:cNvGrpSpPr/>
        <p:nvPr/>
      </p:nvGrpSpPr>
      <p:grpSpPr>
        <a:xfrm>
          <a:off x="0" y="0"/>
          <a:ext cx="0" cy="0"/>
          <a:chOff x="0" y="0"/>
          <a:chExt cx="0" cy="0"/>
        </a:xfrm>
      </p:grpSpPr>
      <p:sp>
        <p:nvSpPr>
          <p:cNvPr id="3675" name="Shape 36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3676" name="Shape 36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Last week todos</a:t>
            </a:r>
            <a:endParaRPr/>
          </a:p>
          <a:p>
            <a:pPr indent="-342900" lvl="0" marL="457200" rtl="0">
              <a:spcBef>
                <a:spcPts val="0"/>
              </a:spcBef>
              <a:spcAft>
                <a:spcPts val="0"/>
              </a:spcAft>
              <a:buSzPts val="1800"/>
              <a:buChar char="●"/>
            </a:pPr>
            <a:r>
              <a:rPr lang="en"/>
              <a:t>Setrlimit/getrlimit</a:t>
            </a:r>
            <a:endParaRPr/>
          </a:p>
          <a:p>
            <a:pPr indent="-342900" lvl="0" marL="457200" marR="0" rtl="0" algn="l">
              <a:lnSpc>
                <a:spcPct val="115000"/>
              </a:lnSpc>
              <a:spcBef>
                <a:spcPts val="0"/>
              </a:spcBef>
              <a:spcAft>
                <a:spcPts val="0"/>
              </a:spcAft>
              <a:buSzPts val="1800"/>
              <a:buChar char="●"/>
            </a:pPr>
            <a:r>
              <a:rPr lang="en"/>
              <a:t>*Xattr implementations</a:t>
            </a:r>
            <a:endParaRPr/>
          </a:p>
          <a:p>
            <a:pPr indent="-342900" lvl="0" marL="457200" marR="0" rtl="0" algn="l">
              <a:lnSpc>
                <a:spcPct val="115000"/>
              </a:lnSpc>
              <a:spcBef>
                <a:spcPts val="0"/>
              </a:spcBef>
              <a:spcAft>
                <a:spcPts val="0"/>
              </a:spcAft>
              <a:buSzPts val="1800"/>
              <a:buChar char="●"/>
            </a:pPr>
            <a:r>
              <a:rPr lang="en"/>
              <a:t>TODO’s for next week</a:t>
            </a:r>
            <a:endParaRPr sz="1800"/>
          </a:p>
        </p:txBody>
      </p:sp>
      <p:sp>
        <p:nvSpPr>
          <p:cNvPr id="3677" name="Shape 36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1" name="Shape 3681"/>
        <p:cNvGrpSpPr/>
        <p:nvPr/>
      </p:nvGrpSpPr>
      <p:grpSpPr>
        <a:xfrm>
          <a:off x="0" y="0"/>
          <a:ext cx="0" cy="0"/>
          <a:chOff x="0" y="0"/>
          <a:chExt cx="0" cy="0"/>
        </a:xfrm>
      </p:grpSpPr>
      <p:sp>
        <p:nvSpPr>
          <p:cNvPr id="3682" name="Shape 36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 DS trace file is not kept open? - </a:t>
            </a:r>
            <a:r>
              <a:rPr lang="en"/>
              <a:t>Investigation</a:t>
            </a:r>
            <a:endParaRPr/>
          </a:p>
        </p:txBody>
      </p:sp>
      <p:sp>
        <p:nvSpPr>
          <p:cNvPr id="3683" name="Shape 3683"/>
          <p:cNvSpPr txBox="1"/>
          <p:nvPr>
            <p:ph idx="1" type="body"/>
          </p:nvPr>
        </p:nvSpPr>
        <p:spPr>
          <a:xfrm>
            <a:off x="311700" y="1152475"/>
            <a:ext cx="85206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DS library forks a new process and opens the trace file. Then it closes the trace file after the content.</a:t>
            </a:r>
            <a:endParaRPr/>
          </a:p>
          <a:p>
            <a:pPr indent="-317500" lvl="1" marL="914400" rtl="0">
              <a:spcBef>
                <a:spcPts val="0"/>
              </a:spcBef>
              <a:spcAft>
                <a:spcPts val="0"/>
              </a:spcAft>
              <a:buClr>
                <a:srgbClr val="FF0000"/>
              </a:buClr>
              <a:buSzPts val="1400"/>
              <a:buChar char="○"/>
            </a:pPr>
            <a:r>
              <a:rPr lang="en">
                <a:solidFill>
                  <a:srgbClr val="FF0000"/>
                </a:solidFill>
              </a:rPr>
              <a:t>18784 open("foo.ds", O_RDONLY)          = 4</a:t>
            </a:r>
            <a:endParaRPr>
              <a:solidFill>
                <a:srgbClr val="FF0000"/>
              </a:solidFill>
            </a:endParaRPr>
          </a:p>
          <a:p>
            <a:pPr indent="-317500" lvl="1" marL="914400" rtl="0">
              <a:spcBef>
                <a:spcPts val="0"/>
              </a:spcBef>
              <a:spcAft>
                <a:spcPts val="0"/>
              </a:spcAft>
              <a:buSzPts val="1400"/>
              <a:buChar char="○"/>
            </a:pPr>
            <a:r>
              <a:rPr lang="en"/>
              <a:t>18784 fstat(4, {st_mode=S_IFREG|0644, st_size=6536, ...}) = 0</a:t>
            </a:r>
            <a:endParaRPr/>
          </a:p>
          <a:p>
            <a:pPr indent="-317500" lvl="1" marL="914400" rtl="0">
              <a:spcBef>
                <a:spcPts val="0"/>
              </a:spcBef>
              <a:spcAft>
                <a:spcPts val="0"/>
              </a:spcAft>
              <a:buSzPts val="1400"/>
              <a:buChar char="○"/>
            </a:pPr>
            <a:r>
              <a:rPr lang="en"/>
              <a:t>18784 pread(4, "DSv1xV4\22\360\336\274\232xV4\...", 40, 0) = 40</a:t>
            </a:r>
            <a:endParaRPr/>
          </a:p>
          <a:p>
            <a:pPr indent="-317500" lvl="1" marL="914400" rtl="0">
              <a:spcBef>
                <a:spcPts val="0"/>
              </a:spcBef>
              <a:spcAft>
                <a:spcPts val="0"/>
              </a:spcAft>
              <a:buSzPts val="1400"/>
              <a:buChar char="○"/>
            </a:pPr>
            <a:r>
              <a:rPr lang="en"/>
              <a:t>18784 pread(4, "\276\0\0\0\271\n\0\0004\0\0\0\2648\1\0\244\371G\245\...", 28, 40) = 28</a:t>
            </a:r>
            <a:endParaRPr/>
          </a:p>
          <a:p>
            <a:pPr indent="-317500" lvl="1" marL="914400" rtl="0">
              <a:spcBef>
                <a:spcPts val="0"/>
              </a:spcBef>
              <a:spcAft>
                <a:spcPts val="0"/>
              </a:spcAft>
              <a:buSzPts val="1400"/>
              <a:buChar char="○"/>
            </a:pPr>
            <a:r>
              <a:rPr lang="en"/>
              <a:t>18784 pread(4, "DataSeries: XmlType\0x\332ca\200\200?,\20\372\10\7\204^\3...", 2960, 68) = 2960</a:t>
            </a:r>
            <a:endParaRPr/>
          </a:p>
          <a:p>
            <a:pPr indent="-317500" lvl="1" marL="914400" rtl="0">
              <a:spcBef>
                <a:spcPts val="0"/>
              </a:spcBef>
              <a:spcAft>
                <a:spcPts val="0"/>
              </a:spcAft>
              <a:buSzPts val="1400"/>
              <a:buChar char="○"/>
            </a:pPr>
            <a:r>
              <a:rPr lang="en"/>
              <a:t>...</a:t>
            </a:r>
            <a:r>
              <a:rPr lang="en"/>
              <a:t>.</a:t>
            </a:r>
            <a:endParaRPr/>
          </a:p>
          <a:p>
            <a:pPr indent="-317500" lvl="1" marL="914400" rtl="0">
              <a:spcBef>
                <a:spcPts val="0"/>
              </a:spcBef>
              <a:spcAft>
                <a:spcPts val="0"/>
              </a:spcAft>
              <a:buSzPts val="1400"/>
              <a:buChar char="○"/>
            </a:pPr>
            <a:r>
              <a:rPr lang="en"/>
              <a:t>18786 futex(0x7fe5cc0009c8, FUTEX_WAIT_PRIVATE, 2, NULL &lt;unfinished ...&gt;</a:t>
            </a:r>
            <a:endParaRPr/>
          </a:p>
          <a:p>
            <a:pPr indent="-317500" lvl="1" marL="914400" rtl="0">
              <a:spcBef>
                <a:spcPts val="0"/>
              </a:spcBef>
              <a:spcAft>
                <a:spcPts val="0"/>
              </a:spcAft>
              <a:buSzPts val="1400"/>
              <a:buChar char="○"/>
            </a:pPr>
            <a:r>
              <a:rPr lang="en"/>
              <a:t>18792 futex(0x7fe5cc000a24, FUTEX_WAIT_PRIVATE, 4, NULL &lt;unfinished ...&gt;</a:t>
            </a:r>
            <a:endParaRPr/>
          </a:p>
          <a:p>
            <a:pPr indent="-317500" lvl="1" marL="914400" rtl="0">
              <a:spcBef>
                <a:spcPts val="0"/>
              </a:spcBef>
              <a:spcAft>
                <a:spcPts val="0"/>
              </a:spcAft>
              <a:buClr>
                <a:srgbClr val="FF0000"/>
              </a:buClr>
              <a:buSzPts val="1400"/>
              <a:buChar char="○"/>
            </a:pPr>
            <a:r>
              <a:rPr lang="en">
                <a:solidFill>
                  <a:srgbClr val="FF0000"/>
                </a:solidFill>
              </a:rPr>
              <a:t>18784 close(4)                          = 0</a:t>
            </a:r>
            <a:endParaRPr>
              <a:solidFill>
                <a:srgbClr val="FF0000"/>
              </a:solidFill>
            </a:endParaRPr>
          </a:p>
        </p:txBody>
      </p:sp>
      <p:sp>
        <p:nvSpPr>
          <p:cNvPr id="3684" name="Shape 36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8" name="Shape 3688"/>
        <p:cNvGrpSpPr/>
        <p:nvPr/>
      </p:nvGrpSpPr>
      <p:grpSpPr>
        <a:xfrm>
          <a:off x="0" y="0"/>
          <a:ext cx="0" cy="0"/>
          <a:chOff x="0" y="0"/>
          <a:chExt cx="0" cy="0"/>
        </a:xfrm>
      </p:grpSpPr>
      <p:sp>
        <p:nvSpPr>
          <p:cNvPr id="3689" name="Shape 36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Double check resources manager fd scanning</a:t>
            </a:r>
            <a:endParaRPr/>
          </a:p>
        </p:txBody>
      </p:sp>
      <p:sp>
        <p:nvSpPr>
          <p:cNvPr id="3690" name="Shape 3690"/>
          <p:cNvSpPr txBox="1"/>
          <p:nvPr>
            <p:ph idx="1" type="body"/>
          </p:nvPr>
        </p:nvSpPr>
        <p:spPr>
          <a:xfrm>
            <a:off x="311700" y="1152475"/>
            <a:ext cx="85206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Added open("test.txt", O_RDONLY); before initial scanning</a:t>
            </a:r>
            <a:endParaRPr/>
          </a:p>
          <a:p>
            <a:pPr indent="-342900" lvl="0" marL="457200" rtl="0">
              <a:spcBef>
                <a:spcPts val="0"/>
              </a:spcBef>
              <a:spcAft>
                <a:spcPts val="0"/>
              </a:spcAft>
              <a:buSzPts val="1800"/>
              <a:buChar char="●"/>
            </a:pPr>
            <a:r>
              <a:rPr lang="en"/>
              <a:t>Log file content:</a:t>
            </a:r>
            <a:endParaRPr/>
          </a:p>
          <a:p>
            <a:pPr indent="-317500" lvl="1" marL="914400" rtl="0">
              <a:spcBef>
                <a:spcPts val="0"/>
              </a:spcBef>
              <a:spcAft>
                <a:spcPts val="0"/>
              </a:spcAft>
              <a:buSzPts val="1400"/>
              <a:buChar char="○"/>
            </a:pPr>
            <a:r>
              <a:rPr lang="en"/>
              <a:t>2017-02-14 11:48:50[INFO] ---'umask' System Call Replayer has started replaying---</a:t>
            </a:r>
            <a:endParaRPr/>
          </a:p>
          <a:p>
            <a:pPr indent="-317500" lvl="1" marL="914400" rtl="0">
              <a:spcBef>
                <a:spcPts val="0"/>
              </a:spcBef>
              <a:spcAft>
                <a:spcPts val="0"/>
              </a:spcAft>
              <a:buClr>
                <a:srgbClr val="FF0000"/>
              </a:buClr>
              <a:buSzPts val="1400"/>
              <a:buChar char="○"/>
            </a:pPr>
            <a:r>
              <a:rPr lang="en">
                <a:solidFill>
                  <a:srgbClr val="FF0000"/>
                </a:solidFill>
              </a:rPr>
              <a:t>2017-02-14 11:48:50[INFO] Start initial fd scan. Cache all fds that are not known to the resources manager.</a:t>
            </a:r>
            <a:endParaRPr>
              <a:solidFill>
                <a:srgbClr val="FF0000"/>
              </a:solidFill>
            </a:endParaRPr>
          </a:p>
          <a:p>
            <a:pPr indent="-317500" lvl="1" marL="914400" rtl="0">
              <a:spcBef>
                <a:spcPts val="0"/>
              </a:spcBef>
              <a:spcAft>
                <a:spcPts val="0"/>
              </a:spcAft>
              <a:buClr>
                <a:srgbClr val="FF0000"/>
              </a:buClr>
              <a:buSzPts val="1400"/>
              <a:buChar char="○"/>
            </a:pPr>
            <a:r>
              <a:rPr lang="en">
                <a:solidFill>
                  <a:srgbClr val="FF0000"/>
                </a:solidFill>
              </a:rPr>
              <a:t>2017-02-14 11:48:50[WARN] Find multiple fds that are used by the replayer. Printing all of them</a:t>
            </a:r>
            <a:endParaRPr>
              <a:solidFill>
                <a:srgbClr val="FF0000"/>
              </a:solidFill>
            </a:endParaRPr>
          </a:p>
          <a:p>
            <a:pPr indent="-317500" lvl="1" marL="914400" rtl="0">
              <a:spcBef>
                <a:spcPts val="0"/>
              </a:spcBef>
              <a:spcAft>
                <a:spcPts val="0"/>
              </a:spcAft>
              <a:buClr>
                <a:srgbClr val="FF0000"/>
              </a:buClr>
              <a:buSzPts val="1400"/>
              <a:buChar char="○"/>
            </a:pPr>
            <a:r>
              <a:rPr lang="en">
                <a:solidFill>
                  <a:srgbClr val="FF0000"/>
                </a:solidFill>
              </a:rPr>
              <a:t>2017-02-14 11:48:50[WARN] 4</a:t>
            </a:r>
            <a:endParaRPr>
              <a:solidFill>
                <a:srgbClr val="FF0000"/>
              </a:solidFill>
            </a:endParaRPr>
          </a:p>
          <a:p>
            <a:pPr indent="-317500" lvl="1" marL="914400" rtl="0">
              <a:spcBef>
                <a:spcPts val="0"/>
              </a:spcBef>
              <a:spcAft>
                <a:spcPts val="0"/>
              </a:spcAft>
              <a:buClr>
                <a:srgbClr val="FF0000"/>
              </a:buClr>
              <a:buSzPts val="1400"/>
              <a:buChar char="○"/>
            </a:pPr>
            <a:r>
              <a:rPr lang="en">
                <a:solidFill>
                  <a:srgbClr val="FF0000"/>
                </a:solidFill>
              </a:rPr>
              <a:t>2017-02-14 11:48:50[WARN] 3</a:t>
            </a:r>
            <a:endParaRPr>
              <a:solidFill>
                <a:srgbClr val="FF0000"/>
              </a:solidFill>
            </a:endParaRPr>
          </a:p>
          <a:p>
            <a:pPr indent="-317500" lvl="1" marL="914400" rtl="0">
              <a:spcBef>
                <a:spcPts val="0"/>
              </a:spcBef>
              <a:spcAft>
                <a:spcPts val="0"/>
              </a:spcAft>
              <a:buSzPts val="1400"/>
              <a:buChar char="○"/>
            </a:pPr>
            <a:r>
              <a:rPr lang="en"/>
              <a:t>2017-02-14 11:48:50[INFO] System call 'umask' was executed with following arguments:umask:</a:t>
            </a:r>
            <a:endParaRPr/>
          </a:p>
        </p:txBody>
      </p:sp>
      <p:sp>
        <p:nvSpPr>
          <p:cNvPr id="3691" name="Shape 36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5" name="Shape 3695"/>
        <p:cNvGrpSpPr/>
        <p:nvPr/>
      </p:nvGrpSpPr>
      <p:grpSpPr>
        <a:xfrm>
          <a:off x="0" y="0"/>
          <a:ext cx="0" cy="0"/>
          <a:chOff x="0" y="0"/>
          <a:chExt cx="0" cy="0"/>
        </a:xfrm>
      </p:grpSpPr>
      <p:sp>
        <p:nvSpPr>
          <p:cNvPr id="3696" name="Shape 36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Setrlimit and getrlimit in fsl-strace build-fsl-strace</a:t>
            </a:r>
            <a:endParaRPr/>
          </a:p>
        </p:txBody>
      </p:sp>
      <p:sp>
        <p:nvSpPr>
          <p:cNvPr id="3697" name="Shape 3697"/>
          <p:cNvSpPr txBox="1"/>
          <p:nvPr>
            <p:ph idx="1" type="body"/>
          </p:nvPr>
        </p:nvSpPr>
        <p:spPr>
          <a:xfrm>
            <a:off x="311700" y="1152475"/>
            <a:ext cx="85206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Getrlimit and setrlimit are called many times in stracing build-fsl-strace</a:t>
            </a:r>
            <a:endParaRPr/>
          </a:p>
          <a:p>
            <a:pPr indent="-342900" lvl="0" marL="457200" rtl="0">
              <a:spcBef>
                <a:spcPts val="0"/>
              </a:spcBef>
              <a:spcAft>
                <a:spcPts val="0"/>
              </a:spcAft>
              <a:buSzPts val="1800"/>
              <a:buChar char="●"/>
            </a:pPr>
            <a:r>
              <a:rPr lang="en"/>
              <a:t>They are called many times in different processes.</a:t>
            </a:r>
            <a:endParaRPr/>
          </a:p>
          <a:p>
            <a:pPr indent="-342900" lvl="0" marL="457200" rtl="0">
              <a:spcBef>
                <a:spcPts val="0"/>
              </a:spcBef>
              <a:spcAft>
                <a:spcPts val="0"/>
              </a:spcAft>
              <a:buSzPts val="1800"/>
              <a:buChar char="●"/>
            </a:pPr>
            <a:r>
              <a:rPr lang="en"/>
              <a:t>Some examples:</a:t>
            </a:r>
            <a:endParaRPr/>
          </a:p>
          <a:p>
            <a:pPr indent="-317500" lvl="1" marL="914400" rtl="0">
              <a:spcBef>
                <a:spcPts val="0"/>
              </a:spcBef>
              <a:spcAft>
                <a:spcPts val="0"/>
              </a:spcAft>
              <a:buSzPts val="1400"/>
              <a:buChar char="○"/>
            </a:pPr>
            <a:r>
              <a:rPr lang="en"/>
              <a:t>29586 getrlimit(RLIMIT_NPROC, {rlim_cur=1031383, rlim_max=1031383}) = 0</a:t>
            </a:r>
            <a:endParaRPr/>
          </a:p>
          <a:p>
            <a:pPr indent="-317500" lvl="1" marL="914400" rtl="0">
              <a:spcBef>
                <a:spcPts val="0"/>
              </a:spcBef>
              <a:spcAft>
                <a:spcPts val="0"/>
              </a:spcAft>
              <a:buSzPts val="1400"/>
              <a:buChar char="○"/>
            </a:pPr>
            <a:r>
              <a:rPr lang="en"/>
              <a:t>29586 getrlimit(RLIMIT_NOFILE, {rlim_cur=1024, rlim_max=4*1024}) = 0</a:t>
            </a:r>
            <a:endParaRPr/>
          </a:p>
          <a:p>
            <a:pPr indent="-317500" lvl="1" marL="914400" rtl="0">
              <a:spcBef>
                <a:spcPts val="0"/>
              </a:spcBef>
              <a:spcAft>
                <a:spcPts val="0"/>
              </a:spcAft>
              <a:buSzPts val="1400"/>
              <a:buChar char="○"/>
            </a:pPr>
            <a:r>
              <a:rPr lang="en"/>
              <a:t>29593 getrlimit(RLIMIT_STACK, {rlim_cur=8192*1024, rlim_max=RLIM64_INFINITY}) = 0</a:t>
            </a:r>
            <a:endParaRPr/>
          </a:p>
          <a:p>
            <a:pPr indent="-317500" lvl="1" marL="914400" rtl="0">
              <a:spcBef>
                <a:spcPts val="0"/>
              </a:spcBef>
              <a:spcAft>
                <a:spcPts val="0"/>
              </a:spcAft>
              <a:buSzPts val="1400"/>
              <a:buChar char="○"/>
            </a:pPr>
            <a:r>
              <a:rPr lang="en"/>
              <a:t>29749 getrlimit(RLIMIT_STACK, {rlim_cur=8192*1024, rlim_max=RLIM64_INFINITY}) = 0</a:t>
            </a:r>
            <a:endParaRPr/>
          </a:p>
          <a:p>
            <a:pPr indent="-317500" lvl="1" marL="914400" rtl="0">
              <a:spcBef>
                <a:spcPts val="0"/>
              </a:spcBef>
              <a:spcAft>
                <a:spcPts val="0"/>
              </a:spcAft>
              <a:buSzPts val="1400"/>
              <a:buChar char="○"/>
            </a:pPr>
            <a:r>
              <a:rPr lang="en"/>
              <a:t>29749 setrlimit(RLIMIT_STACK, {rlim_cur=RLIM64_INFINITY, rlim_max=RLIM64_INFINITY}) = 0</a:t>
            </a:r>
            <a:endParaRPr/>
          </a:p>
          <a:p>
            <a:pPr indent="-317500" lvl="1" marL="914400" rtl="0">
              <a:spcBef>
                <a:spcPts val="0"/>
              </a:spcBef>
              <a:spcAft>
                <a:spcPts val="0"/>
              </a:spcAft>
              <a:buSzPts val="1400"/>
              <a:buChar char="○"/>
            </a:pPr>
            <a:r>
              <a:rPr lang="en"/>
              <a:t>29793 getrlimit(RLIMIT_AS, {rlim_cur=RLIM64_INFINITY, rlim_max=RLIM64_INFINITY}) = 0</a:t>
            </a:r>
            <a:endParaRPr/>
          </a:p>
          <a:p>
            <a:pPr indent="-317500" lvl="1" marL="914400" rtl="0">
              <a:spcBef>
                <a:spcPts val="0"/>
              </a:spcBef>
              <a:spcAft>
                <a:spcPts val="0"/>
              </a:spcAft>
              <a:buSzPts val="1400"/>
              <a:buChar char="○"/>
            </a:pPr>
            <a:r>
              <a:rPr lang="en"/>
              <a:t>29793 getrlimit(RLIMIT_RSS, {rlim_cur=RLIM64_INFINITY, rlim_max=RLIM64_INFINITY}) = 0</a:t>
            </a:r>
            <a:endParaRPr/>
          </a:p>
        </p:txBody>
      </p:sp>
      <p:sp>
        <p:nvSpPr>
          <p:cNvPr id="3698" name="Shape 36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2" name="Shape 3702"/>
        <p:cNvGrpSpPr/>
        <p:nvPr/>
      </p:nvGrpSpPr>
      <p:grpSpPr>
        <a:xfrm>
          <a:off x="0" y="0"/>
          <a:ext cx="0" cy="0"/>
          <a:chOff x="0" y="0"/>
          <a:chExt cx="0" cy="0"/>
        </a:xfrm>
      </p:grpSpPr>
      <p:sp>
        <p:nvSpPr>
          <p:cNvPr id="3703" name="Shape 37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Capture setrlimit and getrlimit</a:t>
            </a:r>
            <a:endParaRPr/>
          </a:p>
        </p:txBody>
      </p:sp>
      <p:sp>
        <p:nvSpPr>
          <p:cNvPr id="3704" name="Shape 3704"/>
          <p:cNvSpPr txBox="1"/>
          <p:nvPr>
            <p:ph idx="1" type="body"/>
          </p:nvPr>
        </p:nvSpPr>
        <p:spPr>
          <a:xfrm>
            <a:off x="311700" y="1152475"/>
            <a:ext cx="85206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Capture the basic arguments.</a:t>
            </a:r>
            <a:endParaRPr/>
          </a:p>
          <a:p>
            <a:pPr indent="-342900" lvl="0" marL="457200" marR="0" rtl="0" algn="l">
              <a:lnSpc>
                <a:spcPct val="115000"/>
              </a:lnSpc>
              <a:spcBef>
                <a:spcPts val="0"/>
              </a:spcBef>
              <a:spcAft>
                <a:spcPts val="0"/>
              </a:spcAft>
              <a:buSzPts val="1800"/>
              <a:buChar char="●"/>
            </a:pPr>
            <a:r>
              <a:rPr lang="en"/>
              <a:t>Still need to work/figure out capturing different resources arguments:</a:t>
            </a:r>
            <a:endParaRPr/>
          </a:p>
          <a:p>
            <a:pPr indent="-317500" lvl="1" marL="914400" marR="0" rtl="0" algn="l">
              <a:lnSpc>
                <a:spcPct val="115000"/>
              </a:lnSpc>
              <a:spcBef>
                <a:spcPts val="0"/>
              </a:spcBef>
              <a:spcAft>
                <a:spcPts val="0"/>
              </a:spcAft>
              <a:buSzPts val="1400"/>
              <a:buChar char="○"/>
            </a:pPr>
            <a:r>
              <a:rPr lang="en"/>
              <a:t>Ex: </a:t>
            </a:r>
            <a:r>
              <a:rPr b="1" lang="en" sz="1200">
                <a:solidFill>
                  <a:srgbClr val="502000"/>
                </a:solidFill>
                <a:latin typeface="Verdana"/>
                <a:ea typeface="Verdana"/>
                <a:cs typeface="Verdana"/>
                <a:sym typeface="Verdana"/>
              </a:rPr>
              <a:t>RLIMIT_AS, RLIMIT_CORE</a:t>
            </a:r>
            <a:endParaRPr b="1" sz="1200">
              <a:solidFill>
                <a:srgbClr val="502000"/>
              </a:solidFill>
              <a:latin typeface="Verdana"/>
              <a:ea typeface="Verdana"/>
              <a:cs typeface="Verdana"/>
              <a:sym typeface="Verdana"/>
            </a:endParaRPr>
          </a:p>
        </p:txBody>
      </p:sp>
      <p:sp>
        <p:nvSpPr>
          <p:cNvPr id="3705" name="Shape 37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9" name="Shape 3709"/>
        <p:cNvGrpSpPr/>
        <p:nvPr/>
      </p:nvGrpSpPr>
      <p:grpSpPr>
        <a:xfrm>
          <a:off x="0" y="0"/>
          <a:ext cx="0" cy="0"/>
          <a:chOff x="0" y="0"/>
          <a:chExt cx="0" cy="0"/>
        </a:xfrm>
      </p:grpSpPr>
      <p:sp>
        <p:nvSpPr>
          <p:cNvPr id="3710" name="Shape 37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*Xattr implementations</a:t>
            </a:r>
            <a:endParaRPr/>
          </a:p>
        </p:txBody>
      </p:sp>
      <p:sp>
        <p:nvSpPr>
          <p:cNvPr id="3711" name="Shape 37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SPEC doc</a:t>
            </a:r>
            <a:endParaRPr/>
          </a:p>
          <a:p>
            <a:pPr indent="-317500" lvl="1" marL="914400" rtl="0">
              <a:spcBef>
                <a:spcPts val="0"/>
              </a:spcBef>
              <a:spcAft>
                <a:spcPts val="0"/>
              </a:spcAft>
              <a:buSzPts val="1400"/>
              <a:buChar char="○"/>
            </a:pPr>
            <a:r>
              <a:rPr lang="en"/>
              <a:t>Updated </a:t>
            </a:r>
            <a:r>
              <a:rPr lang="en"/>
              <a:t>PosixSystemCallSemantics.doc </a:t>
            </a:r>
            <a:r>
              <a:rPr lang="en"/>
              <a:t>w/ tables for setxattr, getxattr</a:t>
            </a:r>
            <a:endParaRPr/>
          </a:p>
          <a:p>
            <a:pPr indent="-342900" lvl="0" marL="457200" rtl="0">
              <a:spcBef>
                <a:spcPts val="0"/>
              </a:spcBef>
              <a:spcAft>
                <a:spcPts val="0"/>
              </a:spcAft>
              <a:buSzPts val="1800"/>
              <a:buChar char="●"/>
            </a:pPr>
            <a:r>
              <a:rPr lang="en"/>
              <a:t>Implementation</a:t>
            </a:r>
            <a:endParaRPr/>
          </a:p>
          <a:p>
            <a:pPr indent="-317500" lvl="1" marL="914400" rtl="0">
              <a:spcBef>
                <a:spcPts val="0"/>
              </a:spcBef>
              <a:spcAft>
                <a:spcPts val="0"/>
              </a:spcAft>
              <a:buSzPts val="1400"/>
              <a:buChar char="○"/>
            </a:pPr>
            <a:r>
              <a:rPr lang="en"/>
              <a:t>Fsl-strace: implemented tracing for setxattr, getxattr</a:t>
            </a:r>
            <a:endParaRPr/>
          </a:p>
          <a:p>
            <a:pPr indent="-317500" lvl="1" marL="914400" rtl="0">
              <a:spcBef>
                <a:spcPts val="0"/>
              </a:spcBef>
              <a:spcAft>
                <a:spcPts val="0"/>
              </a:spcAft>
              <a:buSzPts val="1400"/>
              <a:buChar char="○"/>
            </a:pPr>
            <a:r>
              <a:rPr lang="en"/>
              <a:t>Trace2model: added support for tracing s/getxattr</a:t>
            </a:r>
            <a:endParaRPr/>
          </a:p>
          <a:p>
            <a:pPr indent="-317500" lvl="2" marL="1371600" rtl="0">
              <a:spcBef>
                <a:spcPts val="0"/>
              </a:spcBef>
              <a:spcAft>
                <a:spcPts val="0"/>
              </a:spcAft>
              <a:buSzPts val="1400"/>
              <a:buChar char="■"/>
            </a:pPr>
            <a:r>
              <a:rPr lang="en"/>
              <a:t>updated DataSeriesOutputModule.cpp</a:t>
            </a:r>
            <a:endParaRPr/>
          </a:p>
          <a:p>
            <a:pPr indent="-317500" lvl="2" marL="1371600" rtl="0">
              <a:spcBef>
                <a:spcPts val="0"/>
              </a:spcBef>
              <a:spcAft>
                <a:spcPts val="0"/>
              </a:spcAft>
              <a:buSzPts val="1400"/>
              <a:buChar char="■"/>
            </a:pPr>
            <a:r>
              <a:rPr lang="en"/>
              <a:t>updated snia_syscall_fields.table, regenerated xmls</a:t>
            </a:r>
            <a:endParaRPr/>
          </a:p>
          <a:p>
            <a:pPr indent="-317500" lvl="1" marL="914400" rtl="0">
              <a:spcBef>
                <a:spcPts val="0"/>
              </a:spcBef>
              <a:spcAft>
                <a:spcPts val="0"/>
              </a:spcAft>
              <a:buSzPts val="1400"/>
              <a:buChar char="○"/>
            </a:pPr>
            <a:r>
              <a:rPr lang="en"/>
              <a:t>Tracing roughly tested</a:t>
            </a:r>
            <a:endParaRPr/>
          </a:p>
          <a:p>
            <a:pPr indent="-342900" lvl="0" marL="457200" rtl="0">
              <a:spcBef>
                <a:spcPts val="0"/>
              </a:spcBef>
              <a:spcAft>
                <a:spcPts val="0"/>
              </a:spcAft>
              <a:buSzPts val="1800"/>
              <a:buChar char="●"/>
            </a:pPr>
            <a:r>
              <a:rPr lang="en"/>
              <a:t>Pending</a:t>
            </a:r>
            <a:endParaRPr/>
          </a:p>
          <a:p>
            <a:pPr indent="-317500" lvl="1" marL="914400" rtl="0">
              <a:spcBef>
                <a:spcPts val="0"/>
              </a:spcBef>
              <a:spcAft>
                <a:spcPts val="0"/>
              </a:spcAft>
              <a:buSzPts val="1400"/>
              <a:buChar char="○"/>
            </a:pPr>
            <a:r>
              <a:rPr lang="en"/>
              <a:t>Review of design specification</a:t>
            </a:r>
            <a:endParaRPr/>
          </a:p>
          <a:p>
            <a:pPr indent="-317500" lvl="1" marL="914400" rtl="0">
              <a:spcBef>
                <a:spcPts val="0"/>
              </a:spcBef>
              <a:spcAft>
                <a:spcPts val="0"/>
              </a:spcAft>
              <a:buSzPts val="1400"/>
              <a:buChar char="○"/>
            </a:pPr>
            <a:r>
              <a:rPr lang="en"/>
              <a:t>More testing</a:t>
            </a:r>
            <a:endParaRPr/>
          </a:p>
        </p:txBody>
      </p:sp>
      <p:sp>
        <p:nvSpPr>
          <p:cNvPr id="3712" name="Shape 37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6" name="Shape 3716"/>
        <p:cNvGrpSpPr/>
        <p:nvPr/>
      </p:nvGrpSpPr>
      <p:grpSpPr>
        <a:xfrm>
          <a:off x="0" y="0"/>
          <a:ext cx="0" cy="0"/>
          <a:chOff x="0" y="0"/>
          <a:chExt cx="0" cy="0"/>
        </a:xfrm>
      </p:grpSpPr>
      <p:sp>
        <p:nvSpPr>
          <p:cNvPr id="3717" name="Shape 37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next week</a:t>
            </a:r>
            <a:endParaRPr/>
          </a:p>
        </p:txBody>
      </p:sp>
      <p:sp>
        <p:nvSpPr>
          <p:cNvPr id="3718" name="Shape 37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Leixiang:</a:t>
            </a:r>
            <a:endParaRPr/>
          </a:p>
          <a:p>
            <a:pPr indent="-317500" lvl="1" marL="914400" rtl="0">
              <a:spcBef>
                <a:spcPts val="0"/>
              </a:spcBef>
              <a:spcAft>
                <a:spcPts val="0"/>
              </a:spcAft>
              <a:buSzPts val="1400"/>
              <a:buChar char="○"/>
            </a:pPr>
            <a:r>
              <a:rPr lang="en"/>
              <a:t>Code review x/setxattr, then Erez review</a:t>
            </a:r>
            <a:endParaRPr/>
          </a:p>
          <a:p>
            <a:pPr indent="-317500" lvl="1" marL="914400" rtl="0">
              <a:spcBef>
                <a:spcPts val="0"/>
              </a:spcBef>
              <a:spcAft>
                <a:spcPts val="0"/>
              </a:spcAft>
              <a:buSzPts val="1400"/>
              <a:buChar char="○"/>
            </a:pPr>
            <a:r>
              <a:rPr lang="en"/>
              <a:t>Document the limitation setrlimit/getrlimit</a:t>
            </a:r>
            <a:endParaRPr/>
          </a:p>
          <a:p>
            <a:pPr indent="-317500" lvl="1" marL="914400" rtl="0">
              <a:spcBef>
                <a:spcPts val="0"/>
              </a:spcBef>
              <a:spcAft>
                <a:spcPts val="0"/>
              </a:spcAft>
              <a:buSzPts val="1400"/>
              <a:buChar char="○"/>
            </a:pPr>
            <a:r>
              <a:rPr lang="en"/>
              <a:t>Just have 3 basic fields of setrlimit/getrlimit and leave additional resource in getrlimit/setrlimit </a:t>
            </a:r>
            <a:endParaRPr/>
          </a:p>
          <a:p>
            <a:pPr indent="-317500" lvl="1" marL="914400" rtl="0">
              <a:spcBef>
                <a:spcPts val="0"/>
              </a:spcBef>
              <a:spcAft>
                <a:spcPts val="0"/>
              </a:spcAft>
              <a:buSzPts val="1400"/>
              <a:buChar char="○"/>
            </a:pPr>
            <a:r>
              <a:rPr lang="en"/>
              <a:t>Finish simple infrastructure of setrlimit/getrlimit</a:t>
            </a:r>
            <a:endParaRPr/>
          </a:p>
          <a:p>
            <a:pPr indent="-342900" lvl="0" marL="457200" rtl="0">
              <a:spcBef>
                <a:spcPts val="0"/>
              </a:spcBef>
              <a:spcAft>
                <a:spcPts val="0"/>
              </a:spcAft>
              <a:buSzPts val="1800"/>
              <a:buChar char="●"/>
            </a:pPr>
            <a:r>
              <a:rPr lang="en"/>
              <a:t>Darshan and Nehil:</a:t>
            </a:r>
            <a:endParaRPr/>
          </a:p>
          <a:p>
            <a:pPr indent="-317500" lvl="1" marL="914400" rtl="0">
              <a:spcBef>
                <a:spcPts val="0"/>
              </a:spcBef>
              <a:spcAft>
                <a:spcPts val="0"/>
              </a:spcAft>
              <a:buSzPts val="1400"/>
              <a:buChar char="○"/>
            </a:pPr>
            <a:r>
              <a:rPr lang="en"/>
              <a:t>Continue Work on *Xattrs, replayer</a:t>
            </a:r>
            <a:endParaRPr/>
          </a:p>
          <a:p>
            <a:pPr indent="-342900" lvl="0" marL="457200" rtl="0">
              <a:spcBef>
                <a:spcPts val="0"/>
              </a:spcBef>
              <a:spcAft>
                <a:spcPts val="0"/>
              </a:spcAft>
              <a:buSzPts val="1800"/>
              <a:buChar char="●"/>
            </a:pPr>
            <a:r>
              <a:rPr lang="en"/>
              <a:t>Why does DS fork a process? Does it really open/close each time it wants to read some data? How much data? By extent? By record? By something else?</a:t>
            </a:r>
            <a:endParaRPr/>
          </a:p>
          <a:p>
            <a:pPr indent="-342900" lvl="0" marL="457200" rtl="0">
              <a:spcBef>
                <a:spcPts val="0"/>
              </a:spcBef>
              <a:spcAft>
                <a:spcPts val="0"/>
              </a:spcAft>
              <a:buSzPts val="1800"/>
              <a:buChar char="●"/>
            </a:pPr>
            <a:r>
              <a:rPr lang="en"/>
              <a:t>Is there an option for DS library NOT to fork? Can it open the foo.ds file ONCE and keep it open until the very end? Or, is there a way for DS library to mmap the entire foo.ds file and access it via mmap(2)?</a:t>
            </a:r>
            <a:endParaRPr/>
          </a:p>
        </p:txBody>
      </p:sp>
      <p:sp>
        <p:nvSpPr>
          <p:cNvPr id="3719" name="Shape 37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01/20/2016 Update - Random Benchmarks</a:t>
            </a:r>
            <a:endParaRPr/>
          </a:p>
        </p:txBody>
      </p:sp>
      <p:sp>
        <p:nvSpPr>
          <p:cNvPr id="422" name="Shape 4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Different methods to generate random numbers:</a:t>
            </a:r>
            <a:br>
              <a:rPr lang="en"/>
            </a:br>
            <a:br>
              <a:rPr lang="en"/>
            </a:br>
            <a:r>
              <a:rPr lang="en"/>
              <a:t>1. Using standard PRNG - Mersenne Twister engine to generate 64-bit random numbers. The buffer is filled in blocks of 8 bytes with each time a newly generated random number.</a:t>
            </a:r>
            <a:endParaRPr/>
          </a:p>
          <a:p>
            <a:pPr indent="0" lvl="0" marL="0" rtl="0">
              <a:spcBef>
                <a:spcPts val="1600"/>
              </a:spcBef>
              <a:spcAft>
                <a:spcPts val="0"/>
              </a:spcAft>
              <a:buNone/>
            </a:pPr>
            <a:r>
              <a:rPr lang="en"/>
              <a:t>2. Using rand()- In this approach, a 32-bit number is generated and then performed bit-manipulation to generate 64-bit number. The buffer is filled in blocks of 8 bytes with each time a newly generated random number.</a:t>
            </a:r>
            <a:endParaRPr/>
          </a:p>
          <a:p>
            <a:pPr indent="0" lvl="0" marL="0">
              <a:spcBef>
                <a:spcPts val="1600"/>
              </a:spcBef>
              <a:spcAft>
                <a:spcPts val="1600"/>
              </a:spcAft>
              <a:buNone/>
            </a:pPr>
            <a:r>
              <a:rPr lang="en"/>
              <a:t>3. Using rand()- In this approach, a 32-bit number is generated and then buffer is filled in blocks of 4 bytes.</a:t>
            </a:r>
            <a:endParaRPr/>
          </a:p>
        </p:txBody>
      </p:sp>
      <p:sp>
        <p:nvSpPr>
          <p:cNvPr id="423" name="Shape 4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3723" name="Shape 3723"/>
        <p:cNvGrpSpPr/>
        <p:nvPr/>
      </p:nvGrpSpPr>
      <p:grpSpPr>
        <a:xfrm>
          <a:off x="0" y="0"/>
          <a:ext cx="0" cy="0"/>
          <a:chOff x="0" y="0"/>
          <a:chExt cx="0" cy="0"/>
        </a:xfrm>
      </p:grpSpPr>
      <p:sp>
        <p:nvSpPr>
          <p:cNvPr id="3724" name="Shape 37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3725" name="Shape 37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Feb 21, 2017</a:t>
            </a:r>
            <a:endParaRPr/>
          </a:p>
        </p:txBody>
      </p:sp>
      <p:sp>
        <p:nvSpPr>
          <p:cNvPr id="3726" name="Shape 37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0" name="Shape 3730"/>
        <p:cNvGrpSpPr/>
        <p:nvPr/>
      </p:nvGrpSpPr>
      <p:grpSpPr>
        <a:xfrm>
          <a:off x="0" y="0"/>
          <a:ext cx="0" cy="0"/>
          <a:chOff x="0" y="0"/>
          <a:chExt cx="0" cy="0"/>
        </a:xfrm>
      </p:grpSpPr>
      <p:sp>
        <p:nvSpPr>
          <p:cNvPr id="3731" name="Shape 37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3732" name="Shape 37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Last week todos</a:t>
            </a:r>
            <a:endParaRPr/>
          </a:p>
          <a:p>
            <a:pPr indent="-342900" lvl="0" marL="457200" rtl="0">
              <a:spcBef>
                <a:spcPts val="0"/>
              </a:spcBef>
              <a:spcAft>
                <a:spcPts val="0"/>
              </a:spcAft>
              <a:buSzPts val="1800"/>
              <a:buChar char="●"/>
            </a:pPr>
            <a:r>
              <a:rPr lang="en"/>
              <a:t>Setrlimit/getrlimit</a:t>
            </a:r>
            <a:endParaRPr/>
          </a:p>
          <a:p>
            <a:pPr indent="-342900" lvl="0" marL="457200" marR="0" rtl="0" algn="l">
              <a:lnSpc>
                <a:spcPct val="115000"/>
              </a:lnSpc>
              <a:spcBef>
                <a:spcPts val="0"/>
              </a:spcBef>
              <a:spcAft>
                <a:spcPts val="0"/>
              </a:spcAft>
              <a:buSzPts val="1800"/>
              <a:buChar char="●"/>
            </a:pPr>
            <a:r>
              <a:rPr lang="en"/>
              <a:t>*Xattr implementations</a:t>
            </a:r>
            <a:endParaRPr/>
          </a:p>
          <a:p>
            <a:pPr indent="-342900" lvl="0" marL="457200" marR="0" rtl="0" algn="l">
              <a:lnSpc>
                <a:spcPct val="115000"/>
              </a:lnSpc>
              <a:spcBef>
                <a:spcPts val="0"/>
              </a:spcBef>
              <a:spcAft>
                <a:spcPts val="0"/>
              </a:spcAft>
              <a:buSzPts val="1800"/>
              <a:buChar char="●"/>
            </a:pPr>
            <a:r>
              <a:rPr lang="en"/>
              <a:t>TODO’s for next week</a:t>
            </a:r>
            <a:endParaRPr sz="1800"/>
          </a:p>
        </p:txBody>
      </p:sp>
      <p:sp>
        <p:nvSpPr>
          <p:cNvPr id="3733" name="Shape 37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7" name="Shape 3737"/>
        <p:cNvGrpSpPr/>
        <p:nvPr/>
      </p:nvGrpSpPr>
      <p:grpSpPr>
        <a:xfrm>
          <a:off x="0" y="0"/>
          <a:ext cx="0" cy="0"/>
          <a:chOff x="0" y="0"/>
          <a:chExt cx="0" cy="0"/>
        </a:xfrm>
      </p:grpSpPr>
      <p:sp>
        <p:nvSpPr>
          <p:cNvPr id="3738" name="Shape 37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Code review</a:t>
            </a:r>
            <a:endParaRPr/>
          </a:p>
        </p:txBody>
      </p:sp>
      <p:sp>
        <p:nvSpPr>
          <p:cNvPr id="3739" name="Shape 37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Reviewed xattrs implementation</a:t>
            </a:r>
            <a:endParaRPr/>
          </a:p>
          <a:p>
            <a:pPr indent="-342900" lvl="0" marL="457200" rtl="0">
              <a:spcBef>
                <a:spcPts val="0"/>
              </a:spcBef>
              <a:spcAft>
                <a:spcPts val="0"/>
              </a:spcAft>
              <a:buSzPts val="1800"/>
              <a:buChar char="●"/>
            </a:pPr>
            <a:r>
              <a:rPr lang="en"/>
              <a:t>Gave Darshan and Nehil some feedback</a:t>
            </a:r>
            <a:endParaRPr sz="1800"/>
          </a:p>
        </p:txBody>
      </p:sp>
      <p:sp>
        <p:nvSpPr>
          <p:cNvPr id="3740" name="Shape 37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4" name="Shape 3744"/>
        <p:cNvGrpSpPr/>
        <p:nvPr/>
      </p:nvGrpSpPr>
      <p:grpSpPr>
        <a:xfrm>
          <a:off x="0" y="0"/>
          <a:ext cx="0" cy="0"/>
          <a:chOff x="0" y="0"/>
          <a:chExt cx="0" cy="0"/>
        </a:xfrm>
      </p:grpSpPr>
      <p:sp>
        <p:nvSpPr>
          <p:cNvPr id="3745" name="Shape 37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DS opens trace file </a:t>
            </a:r>
            <a:endParaRPr/>
          </a:p>
        </p:txBody>
      </p:sp>
      <p:sp>
        <p:nvSpPr>
          <p:cNvPr id="3746" name="Shape 37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Double checked that DS does forks a process and opens the trace file for many times. I have to look into why DS does this.</a:t>
            </a:r>
            <a:endParaRPr/>
          </a:p>
        </p:txBody>
      </p:sp>
      <p:sp>
        <p:nvSpPr>
          <p:cNvPr id="3747" name="Shape 37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1" name="Shape 3751"/>
        <p:cNvGrpSpPr/>
        <p:nvPr/>
      </p:nvGrpSpPr>
      <p:grpSpPr>
        <a:xfrm>
          <a:off x="0" y="0"/>
          <a:ext cx="0" cy="0"/>
          <a:chOff x="0" y="0"/>
          <a:chExt cx="0" cy="0"/>
        </a:xfrm>
      </p:grpSpPr>
      <p:sp>
        <p:nvSpPr>
          <p:cNvPr id="3752" name="Shape 37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Setrlimit and getrlimit</a:t>
            </a:r>
            <a:endParaRPr/>
          </a:p>
        </p:txBody>
      </p:sp>
      <p:sp>
        <p:nvSpPr>
          <p:cNvPr id="3753" name="Shape 3753"/>
          <p:cNvSpPr txBox="1"/>
          <p:nvPr>
            <p:ph idx="1" type="body"/>
          </p:nvPr>
        </p:nvSpPr>
        <p:spPr>
          <a:xfrm>
            <a:off x="311700" y="1152475"/>
            <a:ext cx="85206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Basic infrastructure of setrlimit and getrlimit are done.</a:t>
            </a:r>
            <a:endParaRPr/>
          </a:p>
          <a:p>
            <a:pPr indent="-342900" lvl="0" marL="457200" rtl="0">
              <a:spcBef>
                <a:spcPts val="0"/>
              </a:spcBef>
              <a:spcAft>
                <a:spcPts val="0"/>
              </a:spcAft>
              <a:buSzPts val="1800"/>
              <a:buChar char="●"/>
            </a:pPr>
            <a:r>
              <a:rPr lang="en"/>
              <a:t>We now do capture setrlimit and getrlimit in strace.</a:t>
            </a:r>
            <a:endParaRPr/>
          </a:p>
          <a:p>
            <a:pPr indent="-342900" lvl="0" marL="457200" rtl="0">
              <a:spcBef>
                <a:spcPts val="0"/>
              </a:spcBef>
              <a:spcAft>
                <a:spcPts val="0"/>
              </a:spcAft>
              <a:buSzPts val="1800"/>
              <a:buChar char="●"/>
            </a:pPr>
            <a:r>
              <a:rPr lang="en"/>
              <a:t>Our replayer executes getrlimit, but not setrlimit.</a:t>
            </a:r>
            <a:endParaRPr/>
          </a:p>
          <a:p>
            <a:pPr indent="-342900" lvl="0" marL="457200" rtl="0">
              <a:spcBef>
                <a:spcPts val="0"/>
              </a:spcBef>
              <a:spcAft>
                <a:spcPts val="0"/>
              </a:spcAft>
              <a:buSzPts val="1800"/>
              <a:buChar char="●"/>
            </a:pPr>
            <a:r>
              <a:rPr lang="en"/>
              <a:t>I need to figure out what resources can be supported in setrlimit and incrementally support each resource.</a:t>
            </a:r>
            <a:endParaRPr/>
          </a:p>
        </p:txBody>
      </p:sp>
      <p:sp>
        <p:nvSpPr>
          <p:cNvPr id="3754" name="Shape 37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8" name="Shape 3758"/>
        <p:cNvGrpSpPr/>
        <p:nvPr/>
      </p:nvGrpSpPr>
      <p:grpSpPr>
        <a:xfrm>
          <a:off x="0" y="0"/>
          <a:ext cx="0" cy="0"/>
          <a:chOff x="0" y="0"/>
          <a:chExt cx="0" cy="0"/>
        </a:xfrm>
      </p:grpSpPr>
      <p:sp>
        <p:nvSpPr>
          <p:cNvPr id="3759" name="Shape 37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*Xattr implementations</a:t>
            </a:r>
            <a:endParaRPr/>
          </a:p>
        </p:txBody>
      </p:sp>
      <p:sp>
        <p:nvSpPr>
          <p:cNvPr id="3760" name="Shape 37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Review</a:t>
            </a:r>
            <a:endParaRPr/>
          </a:p>
          <a:p>
            <a:pPr indent="-317500" lvl="1" marL="914400" marR="0" rtl="0" algn="l">
              <a:lnSpc>
                <a:spcPct val="115000"/>
              </a:lnSpc>
              <a:spcBef>
                <a:spcPts val="0"/>
              </a:spcBef>
              <a:spcAft>
                <a:spcPts val="0"/>
              </a:spcAft>
              <a:buSzPts val="1400"/>
              <a:buChar char="○"/>
            </a:pPr>
            <a:r>
              <a:rPr lang="en"/>
              <a:t>Updated code based on Leixiang’s review</a:t>
            </a:r>
            <a:endParaRPr/>
          </a:p>
          <a:p>
            <a:pPr indent="-342900" lvl="0" marL="457200" marR="0" rtl="0" algn="l">
              <a:lnSpc>
                <a:spcPct val="115000"/>
              </a:lnSpc>
              <a:spcBef>
                <a:spcPts val="0"/>
              </a:spcBef>
              <a:spcAft>
                <a:spcPts val="0"/>
              </a:spcAft>
              <a:buSzPts val="1800"/>
              <a:buChar char="●"/>
            </a:pPr>
            <a:r>
              <a:rPr lang="en"/>
              <a:t>Implementation</a:t>
            </a:r>
            <a:endParaRPr/>
          </a:p>
          <a:p>
            <a:pPr indent="-317500" lvl="1" marL="914400" marR="0" rtl="0" algn="l">
              <a:lnSpc>
                <a:spcPct val="115000"/>
              </a:lnSpc>
              <a:spcBef>
                <a:spcPts val="0"/>
              </a:spcBef>
              <a:spcAft>
                <a:spcPts val="0"/>
              </a:spcAft>
              <a:buSzPts val="1400"/>
              <a:buChar char="○"/>
            </a:pPr>
            <a:r>
              <a:rPr lang="en"/>
              <a:t>Implemented tracing</a:t>
            </a:r>
            <a:endParaRPr/>
          </a:p>
          <a:p>
            <a:pPr indent="-317500" lvl="2" marL="1371600" marR="0" rtl="0" algn="l">
              <a:lnSpc>
                <a:spcPct val="115000"/>
              </a:lnSpc>
              <a:spcBef>
                <a:spcPts val="0"/>
              </a:spcBef>
              <a:spcAft>
                <a:spcPts val="0"/>
              </a:spcAft>
              <a:buSzPts val="1400"/>
              <a:buChar char="■"/>
            </a:pPr>
            <a:r>
              <a:rPr lang="en"/>
              <a:t>lsetxattr</a:t>
            </a:r>
            <a:endParaRPr/>
          </a:p>
          <a:p>
            <a:pPr indent="-317500" lvl="2" marL="1371600" marR="0" rtl="0" algn="l">
              <a:lnSpc>
                <a:spcPct val="115000"/>
              </a:lnSpc>
              <a:spcBef>
                <a:spcPts val="0"/>
              </a:spcBef>
              <a:spcAft>
                <a:spcPts val="0"/>
              </a:spcAft>
              <a:buSzPts val="1400"/>
              <a:buChar char="■"/>
            </a:pPr>
            <a:r>
              <a:rPr lang="en"/>
              <a:t>fsetxattr</a:t>
            </a:r>
            <a:endParaRPr/>
          </a:p>
          <a:p>
            <a:pPr indent="-317500" lvl="2" marL="1371600" marR="0" rtl="0" algn="l">
              <a:lnSpc>
                <a:spcPct val="115000"/>
              </a:lnSpc>
              <a:spcBef>
                <a:spcPts val="0"/>
              </a:spcBef>
              <a:spcAft>
                <a:spcPts val="0"/>
              </a:spcAft>
              <a:buSzPts val="1400"/>
              <a:buChar char="■"/>
            </a:pPr>
            <a:r>
              <a:rPr lang="en"/>
              <a:t>lgetxattr</a:t>
            </a:r>
            <a:endParaRPr/>
          </a:p>
          <a:p>
            <a:pPr indent="-317500" lvl="2" marL="1371600" marR="0" rtl="0" algn="l">
              <a:lnSpc>
                <a:spcPct val="115000"/>
              </a:lnSpc>
              <a:spcBef>
                <a:spcPts val="0"/>
              </a:spcBef>
              <a:spcAft>
                <a:spcPts val="0"/>
              </a:spcAft>
              <a:buSzPts val="1400"/>
              <a:buChar char="■"/>
            </a:pPr>
            <a:r>
              <a:rPr lang="en"/>
              <a:t>fgetxattr</a:t>
            </a:r>
            <a:endParaRPr/>
          </a:p>
          <a:p>
            <a:pPr indent="-317500" lvl="1" marL="914400" marR="0" rtl="0" algn="l">
              <a:lnSpc>
                <a:spcPct val="115000"/>
              </a:lnSpc>
              <a:spcBef>
                <a:spcPts val="0"/>
              </a:spcBef>
              <a:spcAft>
                <a:spcPts val="0"/>
              </a:spcAft>
              <a:buSzPts val="1400"/>
              <a:buChar char="○"/>
            </a:pPr>
            <a:r>
              <a:rPr lang="en"/>
              <a:t>Testing</a:t>
            </a:r>
            <a:endParaRPr/>
          </a:p>
          <a:p>
            <a:pPr indent="-317500" lvl="2" marL="1371600" marR="0" rtl="0" algn="l">
              <a:lnSpc>
                <a:spcPct val="115000"/>
              </a:lnSpc>
              <a:spcBef>
                <a:spcPts val="0"/>
              </a:spcBef>
              <a:spcAft>
                <a:spcPts val="0"/>
              </a:spcAft>
              <a:buSzPts val="1400"/>
              <a:buChar char="■"/>
            </a:pPr>
            <a:r>
              <a:rPr lang="en"/>
              <a:t>Tested tracing *xattr</a:t>
            </a:r>
            <a:endParaRPr/>
          </a:p>
          <a:p>
            <a:pPr indent="-342900" lvl="0" marL="457200" marR="0" rtl="0" algn="l">
              <a:lnSpc>
                <a:spcPct val="115000"/>
              </a:lnSpc>
              <a:spcBef>
                <a:spcPts val="0"/>
              </a:spcBef>
              <a:spcAft>
                <a:spcPts val="0"/>
              </a:spcAft>
              <a:buSzPts val="1800"/>
              <a:buChar char="●"/>
            </a:pPr>
            <a:r>
              <a:rPr lang="en"/>
              <a:t>Documentation</a:t>
            </a:r>
            <a:endParaRPr/>
          </a:p>
          <a:p>
            <a:pPr indent="-317500" lvl="1" marL="914400" marR="0" rtl="0" algn="l">
              <a:lnSpc>
                <a:spcPct val="115000"/>
              </a:lnSpc>
              <a:spcBef>
                <a:spcPts val="0"/>
              </a:spcBef>
              <a:spcAft>
                <a:spcPts val="0"/>
              </a:spcAft>
              <a:buSzPts val="1400"/>
              <a:buChar char="○"/>
            </a:pPr>
            <a:r>
              <a:rPr lang="en"/>
              <a:t>Updated SNIA documentation ref. *xattr</a:t>
            </a:r>
            <a:endParaRPr/>
          </a:p>
        </p:txBody>
      </p:sp>
      <p:sp>
        <p:nvSpPr>
          <p:cNvPr id="3761" name="Shape 37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5" name="Shape 3765"/>
        <p:cNvGrpSpPr/>
        <p:nvPr/>
      </p:nvGrpSpPr>
      <p:grpSpPr>
        <a:xfrm>
          <a:off x="0" y="0"/>
          <a:ext cx="0" cy="0"/>
          <a:chOff x="0" y="0"/>
          <a:chExt cx="0" cy="0"/>
        </a:xfrm>
      </p:grpSpPr>
      <p:sp>
        <p:nvSpPr>
          <p:cNvPr id="3766" name="Shape 37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next week</a:t>
            </a:r>
            <a:endParaRPr/>
          </a:p>
        </p:txBody>
      </p:sp>
      <p:sp>
        <p:nvSpPr>
          <p:cNvPr id="3767" name="Shape 37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Send out setrlimit/getrlimit capturing code right now.</a:t>
            </a:r>
            <a:endParaRPr/>
          </a:p>
          <a:p>
            <a:pPr indent="-342900" lvl="0" marL="457200" rtl="0">
              <a:spcBef>
                <a:spcPts val="0"/>
              </a:spcBef>
              <a:spcAft>
                <a:spcPts val="0"/>
              </a:spcAft>
              <a:buSzPts val="1800"/>
              <a:buChar char="●"/>
            </a:pPr>
            <a:r>
              <a:rPr lang="en"/>
              <a:t>Send code to replay getrlimit, for review</a:t>
            </a:r>
            <a:endParaRPr/>
          </a:p>
          <a:p>
            <a:pPr indent="-342900" lvl="0" marL="457200" rtl="0">
              <a:spcBef>
                <a:spcPts val="0"/>
              </a:spcBef>
              <a:spcAft>
                <a:spcPts val="0"/>
              </a:spcAft>
              <a:buSzPts val="1800"/>
              <a:buChar char="●"/>
            </a:pPr>
            <a:r>
              <a:rPr lang="en"/>
              <a:t>Send email to professor Geoff to see if he knows why DS forks a process to open trace file</a:t>
            </a:r>
            <a:endParaRPr/>
          </a:p>
          <a:p>
            <a:pPr indent="-342900" lvl="0" marL="457200" rtl="0">
              <a:spcBef>
                <a:spcPts val="0"/>
              </a:spcBef>
              <a:spcAft>
                <a:spcPts val="0"/>
              </a:spcAft>
              <a:buSzPts val="1800"/>
              <a:buChar char="●"/>
            </a:pPr>
            <a:r>
              <a:rPr lang="en"/>
              <a:t>Why does DS fork a process? Does it really open/close each time it wants to read some data? How much data? By extent? By record? By something else?</a:t>
            </a:r>
            <a:endParaRPr/>
          </a:p>
          <a:p>
            <a:pPr indent="-342900" lvl="0" marL="457200" rtl="0">
              <a:spcBef>
                <a:spcPts val="0"/>
              </a:spcBef>
              <a:spcAft>
                <a:spcPts val="0"/>
              </a:spcAft>
              <a:buSzPts val="1800"/>
              <a:buChar char="●"/>
            </a:pPr>
            <a:r>
              <a:rPr lang="en"/>
              <a:t>Is there an option for DS library NOT to fork? Can it open the foo.ds file ONCE and keep it open until the very end? Or, is there a way for DS library to mmap the entire foo.ds file and access it via mmap(2)?</a:t>
            </a:r>
            <a:endParaRPr/>
          </a:p>
          <a:p>
            <a:pPr indent="-342900" lvl="0" marL="457200" rtl="0">
              <a:spcBef>
                <a:spcPts val="0"/>
              </a:spcBef>
              <a:spcAft>
                <a:spcPts val="0"/>
              </a:spcAft>
              <a:buSzPts val="1800"/>
              <a:buChar char="●"/>
            </a:pPr>
            <a:r>
              <a:rPr lang="en"/>
              <a:t>Send code to review for initial *xattar calls, capture.</a:t>
            </a:r>
            <a:endParaRPr/>
          </a:p>
        </p:txBody>
      </p:sp>
      <p:sp>
        <p:nvSpPr>
          <p:cNvPr id="3768" name="Shape 37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3772" name="Shape 3772"/>
        <p:cNvGrpSpPr/>
        <p:nvPr/>
      </p:nvGrpSpPr>
      <p:grpSpPr>
        <a:xfrm>
          <a:off x="0" y="0"/>
          <a:ext cx="0" cy="0"/>
          <a:chOff x="0" y="0"/>
          <a:chExt cx="0" cy="0"/>
        </a:xfrm>
      </p:grpSpPr>
      <p:sp>
        <p:nvSpPr>
          <p:cNvPr id="3773" name="Shape 377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3774" name="Shape 377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Mar 7, 2017</a:t>
            </a:r>
            <a:endParaRPr/>
          </a:p>
        </p:txBody>
      </p:sp>
      <p:sp>
        <p:nvSpPr>
          <p:cNvPr id="3775" name="Shape 37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9" name="Shape 3779"/>
        <p:cNvGrpSpPr/>
        <p:nvPr/>
      </p:nvGrpSpPr>
      <p:grpSpPr>
        <a:xfrm>
          <a:off x="0" y="0"/>
          <a:ext cx="0" cy="0"/>
          <a:chOff x="0" y="0"/>
          <a:chExt cx="0" cy="0"/>
        </a:xfrm>
      </p:grpSpPr>
      <p:sp>
        <p:nvSpPr>
          <p:cNvPr id="3780" name="Shape 37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3781" name="Shape 37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Last week todos</a:t>
            </a:r>
            <a:endParaRPr/>
          </a:p>
          <a:p>
            <a:pPr indent="-342900" lvl="0" marL="457200" rtl="0">
              <a:spcBef>
                <a:spcPts val="0"/>
              </a:spcBef>
              <a:spcAft>
                <a:spcPts val="0"/>
              </a:spcAft>
              <a:buSzPts val="1800"/>
              <a:buChar char="●"/>
            </a:pPr>
            <a:r>
              <a:rPr lang="en"/>
              <a:t>*xattr implementation update</a:t>
            </a:r>
            <a:endParaRPr/>
          </a:p>
          <a:p>
            <a:pPr indent="-342900" lvl="0" marL="457200" rtl="0">
              <a:spcBef>
                <a:spcPts val="0"/>
              </a:spcBef>
              <a:spcAft>
                <a:spcPts val="0"/>
              </a:spcAft>
              <a:buSzPts val="1800"/>
              <a:buChar char="●"/>
            </a:pPr>
            <a:r>
              <a:rPr lang="en"/>
              <a:t>SEN_lsetxattr, SEN_lgetxattr not required?</a:t>
            </a:r>
            <a:endParaRPr/>
          </a:p>
          <a:p>
            <a:pPr indent="-342900" lvl="0" marL="457200" rtl="0">
              <a:spcBef>
                <a:spcPts val="0"/>
              </a:spcBef>
              <a:spcAft>
                <a:spcPts val="0"/>
              </a:spcAft>
              <a:buSzPts val="1800"/>
              <a:buChar char="●"/>
            </a:pPr>
            <a:r>
              <a:rPr lang="en"/>
              <a:t>l</a:t>
            </a:r>
            <a:r>
              <a:rPr lang="en"/>
              <a:t>istxattr - issue</a:t>
            </a:r>
            <a:endParaRPr/>
          </a:p>
          <a:p>
            <a:pPr indent="-342900" lvl="0" marL="457200" rtl="0">
              <a:spcBef>
                <a:spcPts val="0"/>
              </a:spcBef>
              <a:spcAft>
                <a:spcPts val="0"/>
              </a:spcAft>
              <a:buSzPts val="1800"/>
              <a:buChar char="●"/>
            </a:pPr>
            <a:r>
              <a:rPr lang="en"/>
              <a:t>Capture process state</a:t>
            </a:r>
            <a:endParaRPr/>
          </a:p>
          <a:p>
            <a:pPr indent="-342900" lvl="0" marL="457200" rtl="0">
              <a:spcBef>
                <a:spcPts val="0"/>
              </a:spcBef>
              <a:spcAft>
                <a:spcPts val="0"/>
              </a:spcAft>
              <a:buSzPts val="1800"/>
              <a:buChar char="●"/>
            </a:pPr>
            <a:r>
              <a:rPr lang="en"/>
              <a:t>DS fork&amp;open investigation</a:t>
            </a:r>
            <a:endParaRPr/>
          </a:p>
          <a:p>
            <a:pPr indent="-342900" lvl="0" marL="457200" marR="0" rtl="0" algn="l">
              <a:lnSpc>
                <a:spcPct val="115000"/>
              </a:lnSpc>
              <a:spcBef>
                <a:spcPts val="0"/>
              </a:spcBef>
              <a:spcAft>
                <a:spcPts val="0"/>
              </a:spcAft>
              <a:buSzPts val="1800"/>
              <a:buChar char="●"/>
            </a:pPr>
            <a:r>
              <a:rPr lang="en"/>
              <a:t>TODO’s for next week</a:t>
            </a:r>
            <a:endParaRPr sz="1800"/>
          </a:p>
        </p:txBody>
      </p:sp>
      <p:sp>
        <p:nvSpPr>
          <p:cNvPr id="3782" name="Shape 37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6" name="Shape 3786"/>
        <p:cNvGrpSpPr/>
        <p:nvPr/>
      </p:nvGrpSpPr>
      <p:grpSpPr>
        <a:xfrm>
          <a:off x="0" y="0"/>
          <a:ext cx="0" cy="0"/>
          <a:chOff x="0" y="0"/>
          <a:chExt cx="0" cy="0"/>
        </a:xfrm>
      </p:grpSpPr>
      <p:sp>
        <p:nvSpPr>
          <p:cNvPr id="3787" name="Shape 37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*xattr implementation update	</a:t>
            </a:r>
            <a:endParaRPr/>
          </a:p>
        </p:txBody>
      </p:sp>
      <p:sp>
        <p:nvSpPr>
          <p:cNvPr id="3788" name="Shape 37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Investigated usage of ‘printstr’ in strace, identified memory allocation of user buffer in strace for xattr - name attribute</a:t>
            </a:r>
            <a:endParaRPr/>
          </a:p>
          <a:p>
            <a:pPr indent="-317500" lvl="1" marL="914400" marR="0" rtl="0" algn="l">
              <a:lnSpc>
                <a:spcPct val="115000"/>
              </a:lnSpc>
              <a:spcBef>
                <a:spcPts val="0"/>
              </a:spcBef>
              <a:spcAft>
                <a:spcPts val="0"/>
              </a:spcAft>
              <a:buSzPts val="1400"/>
              <a:buChar char="○"/>
            </a:pPr>
            <a:r>
              <a:rPr lang="en"/>
              <a:t>Calls printstr_ex which statically allocates (maxstrlen + 1) once, and reuses the allocated memory for every function call</a:t>
            </a:r>
            <a:endParaRPr/>
          </a:p>
          <a:p>
            <a:pPr indent="-342900" lvl="0" marL="457200" marR="0" rtl="0" algn="l">
              <a:lnSpc>
                <a:spcPct val="115000"/>
              </a:lnSpc>
              <a:spcBef>
                <a:spcPts val="0"/>
              </a:spcBef>
              <a:spcAft>
                <a:spcPts val="0"/>
              </a:spcAft>
              <a:buClr>
                <a:schemeClr val="dk2"/>
              </a:buClr>
              <a:buSzPts val="1800"/>
              <a:buFont typeface="Arial"/>
              <a:buChar char="●"/>
            </a:pPr>
            <a:r>
              <a:rPr lang="en"/>
              <a:t>Added new function - ‘ds_get_name’ in util.c for efficient copy of the name attribute in *xattr system calls</a:t>
            </a:r>
            <a:endParaRPr/>
          </a:p>
          <a:p>
            <a:pPr indent="-317500" lvl="1" marL="914400" marR="0" rtl="0" algn="l">
              <a:lnSpc>
                <a:spcPct val="115000"/>
              </a:lnSpc>
              <a:spcBef>
                <a:spcPts val="0"/>
              </a:spcBef>
              <a:spcAft>
                <a:spcPts val="0"/>
              </a:spcAft>
              <a:buSzPts val="1400"/>
              <a:buChar char="○"/>
            </a:pPr>
            <a:r>
              <a:rPr lang="en"/>
              <a:t>Allocates ‘NAME_MAX + 1’ and copies upto ‘min(len(name), NAME_MAX)’ bytes</a:t>
            </a:r>
            <a:endParaRPr/>
          </a:p>
          <a:p>
            <a:pPr indent="-342900" lvl="0" marL="457200" marR="0" rtl="0" algn="l">
              <a:lnSpc>
                <a:spcPct val="115000"/>
              </a:lnSpc>
              <a:spcBef>
                <a:spcPts val="0"/>
              </a:spcBef>
              <a:spcAft>
                <a:spcPts val="0"/>
              </a:spcAft>
              <a:buSzPts val="1800"/>
              <a:buChar char="●"/>
            </a:pPr>
            <a:r>
              <a:rPr lang="en"/>
              <a:t>Based on review - updated tracing of following system calls</a:t>
            </a:r>
            <a:endParaRPr/>
          </a:p>
          <a:p>
            <a:pPr indent="-317500" lvl="1" marL="914400" marR="0" rtl="0" algn="l">
              <a:lnSpc>
                <a:spcPct val="115000"/>
              </a:lnSpc>
              <a:spcBef>
                <a:spcPts val="0"/>
              </a:spcBef>
              <a:spcAft>
                <a:spcPts val="0"/>
              </a:spcAft>
              <a:buSzPts val="1400"/>
              <a:buChar char="○"/>
            </a:pPr>
            <a:r>
              <a:rPr lang="en"/>
              <a:t>setxattr, getxattr, fsetxattr, fgetxattr, lsetxattr, lgetxattr</a:t>
            </a:r>
            <a:endParaRPr/>
          </a:p>
          <a:p>
            <a:pPr indent="-317500" lvl="1" marL="914400" marR="0" rtl="0" algn="l">
              <a:lnSpc>
                <a:spcPct val="115000"/>
              </a:lnSpc>
              <a:spcBef>
                <a:spcPts val="0"/>
              </a:spcBef>
              <a:spcAft>
                <a:spcPts val="0"/>
              </a:spcAft>
              <a:buSzPts val="1400"/>
              <a:buChar char="○"/>
            </a:pPr>
            <a:r>
              <a:rPr lang="en"/>
              <a:t>Review completed, SNIA doc. updated</a:t>
            </a:r>
            <a:endParaRPr/>
          </a:p>
          <a:p>
            <a:pPr indent="-342900" lvl="0" marL="457200" marR="0" rtl="0" algn="l">
              <a:lnSpc>
                <a:spcPct val="115000"/>
              </a:lnSpc>
              <a:spcBef>
                <a:spcPts val="0"/>
              </a:spcBef>
              <a:spcAft>
                <a:spcPts val="0"/>
              </a:spcAft>
              <a:buSzPts val="1800"/>
              <a:buChar char="●"/>
            </a:pPr>
            <a:r>
              <a:rPr lang="en"/>
              <a:t>Replay of setxattr and getxattr completed</a:t>
            </a:r>
            <a:endParaRPr/>
          </a:p>
          <a:p>
            <a:pPr indent="0" lvl="0" marL="0" marR="0" rtl="0" algn="l">
              <a:lnSpc>
                <a:spcPct val="115000"/>
              </a:lnSpc>
              <a:spcBef>
                <a:spcPts val="1600"/>
              </a:spcBef>
              <a:spcAft>
                <a:spcPts val="1600"/>
              </a:spcAft>
              <a:buNone/>
            </a:pPr>
            <a:r>
              <a:rPr lang="en"/>
              <a:t>	</a:t>
            </a:r>
            <a:endParaRPr/>
          </a:p>
        </p:txBody>
      </p:sp>
      <p:sp>
        <p:nvSpPr>
          <p:cNvPr id="3789" name="Shape 37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Random benchmarks results</a:t>
            </a:r>
            <a:endParaRPr/>
          </a:p>
        </p:txBody>
      </p:sp>
      <p:sp>
        <p:nvSpPr>
          <p:cNvPr id="429" name="Shape 4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highlight>
                  <a:srgbClr val="FFFFFF"/>
                </a:highlight>
              </a:rPr>
              <a:t>With respect to /dev/urandom, the performance results are as follows:</a:t>
            </a:r>
            <a:endParaRPr>
              <a:highlight>
                <a:srgbClr val="FFFFFF"/>
              </a:highlight>
            </a:endParaRPr>
          </a:p>
          <a:p>
            <a:pPr indent="0" lvl="0" marL="0">
              <a:spcBef>
                <a:spcPts val="1600"/>
              </a:spcBef>
              <a:spcAft>
                <a:spcPts val="1600"/>
              </a:spcAft>
              <a:buNone/>
            </a:pPr>
            <a:r>
              <a:t/>
            </a:r>
            <a:endParaRPr>
              <a:highlight>
                <a:srgbClr val="FFFFFF"/>
              </a:highlight>
            </a:endParaRPr>
          </a:p>
        </p:txBody>
      </p:sp>
      <p:sp>
        <p:nvSpPr>
          <p:cNvPr id="430" name="Shape 4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6-01-20 at 8.11.59 PM.png" id="431" name="Shape 431"/>
          <p:cNvPicPr preferRelativeResize="0"/>
          <p:nvPr/>
        </p:nvPicPr>
        <p:blipFill>
          <a:blip r:embed="rId3">
            <a:alphaModFix/>
          </a:blip>
          <a:stretch>
            <a:fillRect/>
          </a:stretch>
        </p:blipFill>
        <p:spPr>
          <a:xfrm>
            <a:off x="1005153" y="1723628"/>
            <a:ext cx="6698050" cy="2426150"/>
          </a:xfrm>
          <a:prstGeom prst="rect">
            <a:avLst/>
          </a:prstGeom>
          <a:noFill/>
          <a:ln>
            <a:noFill/>
          </a:ln>
        </p:spPr>
      </p:pic>
    </p:spTree>
  </p:cSld>
  <p:clrMapOvr>
    <a:masterClrMapping/>
  </p:clrMapOvr>
</p:sld>
</file>

<file path=ppt/slides/slide5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3" name="Shape 3793"/>
        <p:cNvGrpSpPr/>
        <p:nvPr/>
      </p:nvGrpSpPr>
      <p:grpSpPr>
        <a:xfrm>
          <a:off x="0" y="0"/>
          <a:ext cx="0" cy="0"/>
          <a:chOff x="0" y="0"/>
          <a:chExt cx="0" cy="0"/>
        </a:xfrm>
      </p:grpSpPr>
      <p:sp>
        <p:nvSpPr>
          <p:cNvPr id="3794" name="Shape 37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SEN_lsetxattr, SEN_lgetxattr not required?</a:t>
            </a:r>
            <a:endParaRPr/>
          </a:p>
        </p:txBody>
      </p:sp>
      <p:sp>
        <p:nvSpPr>
          <p:cNvPr id="3795" name="Shape 37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Couldn’t generate </a:t>
            </a:r>
            <a:r>
              <a:rPr b="1" lang="en"/>
              <a:t>dataseries</a:t>
            </a:r>
            <a:r>
              <a:rPr lang="en"/>
              <a:t> trace for ‘lsetxattr’, ‘lgetxattr’ - tried multiple FS, OS.</a:t>
            </a:r>
            <a:endParaRPr/>
          </a:p>
          <a:p>
            <a:pPr indent="-317500" lvl="1" marL="914400" marR="0" rtl="0" algn="l">
              <a:lnSpc>
                <a:spcPct val="115000"/>
              </a:lnSpc>
              <a:spcBef>
                <a:spcPts val="0"/>
              </a:spcBef>
              <a:spcAft>
                <a:spcPts val="0"/>
              </a:spcAft>
              <a:buSzPts val="1400"/>
              <a:buChar char="○"/>
            </a:pPr>
            <a:r>
              <a:rPr lang="en"/>
              <a:t>Strace prints it to console, but not being logged to DS</a:t>
            </a:r>
            <a:endParaRPr/>
          </a:p>
          <a:p>
            <a:pPr indent="-342900" lvl="0" marL="457200" marR="0" rtl="0" algn="l">
              <a:lnSpc>
                <a:spcPct val="115000"/>
              </a:lnSpc>
              <a:spcBef>
                <a:spcPts val="0"/>
              </a:spcBef>
              <a:spcAft>
                <a:spcPts val="0"/>
              </a:spcAft>
              <a:buSzPts val="1800"/>
              <a:buChar char="●"/>
            </a:pPr>
            <a:r>
              <a:rPr lang="en"/>
              <a:t>Reason: </a:t>
            </a:r>
            <a:r>
              <a:rPr lang="en"/>
              <a:t>Strace redirects handler for lsetxattr, lgetxattr systemcalls</a:t>
            </a:r>
            <a:endParaRPr/>
          </a:p>
          <a:p>
            <a:pPr indent="-317500" lvl="1" marL="914400" marR="0" rtl="0" algn="l">
              <a:lnSpc>
                <a:spcPct val="115000"/>
              </a:lnSpc>
              <a:spcBef>
                <a:spcPts val="0"/>
              </a:spcBef>
              <a:spcAft>
                <a:spcPts val="0"/>
              </a:spcAft>
              <a:buSzPts val="1400"/>
              <a:buChar char="○"/>
            </a:pPr>
            <a:r>
              <a:rPr lang="en"/>
              <a:t>l</a:t>
            </a:r>
            <a:r>
              <a:rPr lang="en"/>
              <a:t>setxattr is redirected to handler for setxattr, </a:t>
            </a:r>
            <a:r>
              <a:rPr lang="en"/>
              <a:t>l</a:t>
            </a:r>
            <a:r>
              <a:rPr lang="en"/>
              <a:t>getxattr is redirected to handler for getxattr</a:t>
            </a:r>
            <a:endParaRPr/>
          </a:p>
          <a:p>
            <a:pPr indent="-317500" lvl="1" marL="914400" marR="0" rtl="0" algn="l">
              <a:lnSpc>
                <a:spcPct val="115000"/>
              </a:lnSpc>
              <a:spcBef>
                <a:spcPts val="0"/>
              </a:spcBef>
              <a:spcAft>
                <a:spcPts val="0"/>
              </a:spcAft>
              <a:buSzPts val="1400"/>
              <a:buChar char="○"/>
            </a:pPr>
            <a:r>
              <a:rPr lang="en"/>
              <a:t>The handler is set using syscallent.h - before syscall.c</a:t>
            </a:r>
            <a:endParaRPr/>
          </a:p>
          <a:p>
            <a:pPr indent="-317500" lvl="1" marL="914400" marR="0" rtl="0" algn="l">
              <a:lnSpc>
                <a:spcPct val="115000"/>
              </a:lnSpc>
              <a:spcBef>
                <a:spcPts val="0"/>
              </a:spcBef>
              <a:spcAft>
                <a:spcPts val="0"/>
              </a:spcAft>
              <a:buSzPts val="1400"/>
              <a:buChar char="○"/>
            </a:pPr>
            <a:r>
              <a:rPr lang="en"/>
              <a:t>So switch cases - SEN_lsetxattr, lgetxattr in fsl-strace/syscall.c are never encountered</a:t>
            </a:r>
            <a:endParaRPr/>
          </a:p>
          <a:p>
            <a:pPr indent="-342900" lvl="0" marL="457200" marR="0" rtl="0" algn="l">
              <a:lnSpc>
                <a:spcPct val="115000"/>
              </a:lnSpc>
              <a:spcBef>
                <a:spcPts val="0"/>
              </a:spcBef>
              <a:spcAft>
                <a:spcPts val="0"/>
              </a:spcAft>
              <a:buSzPts val="1800"/>
              <a:buChar char="●"/>
            </a:pPr>
            <a:r>
              <a:rPr lang="en"/>
              <a:t>For replaying, we have to log them separately</a:t>
            </a:r>
            <a:endParaRPr/>
          </a:p>
          <a:p>
            <a:pPr indent="-342900" lvl="0" marL="457200" marR="0" rtl="0" algn="l">
              <a:lnSpc>
                <a:spcPct val="115000"/>
              </a:lnSpc>
              <a:spcBef>
                <a:spcPts val="0"/>
              </a:spcBef>
              <a:spcAft>
                <a:spcPts val="0"/>
              </a:spcAft>
              <a:buSzPts val="1800"/>
              <a:buChar char="●"/>
            </a:pPr>
            <a:r>
              <a:rPr lang="en"/>
              <a:t>Two suggested ways to handle</a:t>
            </a:r>
            <a:endParaRPr/>
          </a:p>
          <a:p>
            <a:pPr indent="-317500" lvl="1" marL="914400" marR="0" rtl="0" algn="l">
              <a:lnSpc>
                <a:spcPct val="115000"/>
              </a:lnSpc>
              <a:spcBef>
                <a:spcPts val="0"/>
              </a:spcBef>
              <a:spcAft>
                <a:spcPts val="0"/>
              </a:spcAft>
              <a:buClr>
                <a:schemeClr val="dk2"/>
              </a:buClr>
              <a:buSzPts val="1400"/>
              <a:buFont typeface="Arial"/>
              <a:buChar char="○"/>
            </a:pPr>
            <a:r>
              <a:rPr lang="en"/>
              <a:t>While replaying setxattr - check if target is a link, correspondingly call lsetxattr, same for lget...</a:t>
            </a:r>
            <a:endParaRPr/>
          </a:p>
          <a:p>
            <a:pPr indent="-317500" lvl="1" marL="914400" marR="0" rtl="0" algn="l">
              <a:lnSpc>
                <a:spcPct val="115000"/>
              </a:lnSpc>
              <a:spcBef>
                <a:spcPts val="0"/>
              </a:spcBef>
              <a:spcAft>
                <a:spcPts val="0"/>
              </a:spcAft>
              <a:buClr>
                <a:schemeClr val="dk2"/>
              </a:buClr>
              <a:buSzPts val="1400"/>
              <a:buFont typeface="Arial"/>
              <a:buChar char="○"/>
            </a:pPr>
            <a:r>
              <a:rPr lang="en"/>
              <a:t>Add SEN_lsetxattr, lgetxattr, strace - syscallent.h on every architecture to separately log lsetxattr</a:t>
            </a:r>
            <a:endParaRPr/>
          </a:p>
          <a:p>
            <a:pPr indent="0" lvl="0" marL="0" marR="0" rtl="0" algn="l">
              <a:lnSpc>
                <a:spcPct val="115000"/>
              </a:lnSpc>
              <a:spcBef>
                <a:spcPts val="1600"/>
              </a:spcBef>
              <a:spcAft>
                <a:spcPts val="1600"/>
              </a:spcAft>
              <a:buNone/>
            </a:pPr>
            <a:r>
              <a:rPr lang="en"/>
              <a:t>	</a:t>
            </a:r>
            <a:endParaRPr/>
          </a:p>
        </p:txBody>
      </p:sp>
      <p:sp>
        <p:nvSpPr>
          <p:cNvPr id="3796" name="Shape 37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0" name="Shape 3800"/>
        <p:cNvGrpSpPr/>
        <p:nvPr/>
      </p:nvGrpSpPr>
      <p:grpSpPr>
        <a:xfrm>
          <a:off x="0" y="0"/>
          <a:ext cx="0" cy="0"/>
          <a:chOff x="0" y="0"/>
          <a:chExt cx="0" cy="0"/>
        </a:xfrm>
      </p:grpSpPr>
      <p:sp>
        <p:nvSpPr>
          <p:cNvPr id="3801" name="Shape 38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a:t>
            </a:r>
            <a:r>
              <a:rPr lang="en"/>
              <a:t>istxattr - tracing issue</a:t>
            </a:r>
            <a:endParaRPr/>
          </a:p>
        </p:txBody>
      </p:sp>
      <p:sp>
        <p:nvSpPr>
          <p:cNvPr id="3802" name="Shape 38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Man page: listxattr</a:t>
            </a:r>
            <a:br>
              <a:rPr b="1" lang="en" sz="1200">
                <a:solidFill>
                  <a:srgbClr val="502000"/>
                </a:solidFill>
                <a:latin typeface="Verdana"/>
                <a:ea typeface="Verdana"/>
                <a:cs typeface="Verdana"/>
                <a:sym typeface="Verdana"/>
              </a:rPr>
            </a:br>
            <a:r>
              <a:rPr b="1" lang="en" sz="1200">
                <a:solidFill>
                  <a:srgbClr val="502000"/>
                </a:solidFill>
                <a:latin typeface="Verdana"/>
                <a:ea typeface="Verdana"/>
                <a:cs typeface="Verdana"/>
                <a:sym typeface="Verdana"/>
              </a:rPr>
              <a:t>ssize_t listxattr(const char *</a:t>
            </a:r>
            <a:r>
              <a:rPr i="1" lang="en" sz="1200">
                <a:solidFill>
                  <a:srgbClr val="006000"/>
                </a:solidFill>
                <a:latin typeface="Verdana"/>
                <a:ea typeface="Verdana"/>
                <a:cs typeface="Verdana"/>
                <a:sym typeface="Verdana"/>
              </a:rPr>
              <a:t>path</a:t>
            </a:r>
            <a:r>
              <a:rPr b="1" lang="en" sz="1200">
                <a:solidFill>
                  <a:srgbClr val="502000"/>
                </a:solidFill>
                <a:latin typeface="Verdana"/>
                <a:ea typeface="Verdana"/>
                <a:cs typeface="Verdana"/>
                <a:sym typeface="Verdana"/>
              </a:rPr>
              <a:t>, char *</a:t>
            </a:r>
            <a:r>
              <a:rPr i="1" lang="en" sz="1200">
                <a:solidFill>
                  <a:srgbClr val="006000"/>
                </a:solidFill>
                <a:latin typeface="Verdana"/>
                <a:ea typeface="Verdana"/>
                <a:cs typeface="Verdana"/>
                <a:sym typeface="Verdana"/>
              </a:rPr>
              <a:t>list</a:t>
            </a:r>
            <a:r>
              <a:rPr b="1" lang="en" sz="1200">
                <a:solidFill>
                  <a:srgbClr val="502000"/>
                </a:solidFill>
                <a:latin typeface="Verdana"/>
                <a:ea typeface="Verdana"/>
                <a:cs typeface="Verdana"/>
                <a:sym typeface="Verdana"/>
              </a:rPr>
              <a:t>, size_t </a:t>
            </a:r>
            <a:r>
              <a:rPr i="1" lang="en" sz="1200">
                <a:solidFill>
                  <a:srgbClr val="006000"/>
                </a:solidFill>
                <a:latin typeface="Verdana"/>
                <a:ea typeface="Verdana"/>
                <a:cs typeface="Verdana"/>
                <a:sym typeface="Verdana"/>
              </a:rPr>
              <a:t>size</a:t>
            </a:r>
            <a:r>
              <a:rPr b="1" lang="en" sz="1200">
                <a:solidFill>
                  <a:srgbClr val="502000"/>
                </a:solidFill>
                <a:latin typeface="Verdana"/>
                <a:ea typeface="Verdana"/>
                <a:cs typeface="Verdana"/>
                <a:sym typeface="Verdana"/>
              </a:rPr>
              <a:t>);</a:t>
            </a:r>
            <a:endParaRPr b="1" sz="1200">
              <a:solidFill>
                <a:srgbClr val="502000"/>
              </a:solidFill>
              <a:latin typeface="Verdana"/>
              <a:ea typeface="Verdana"/>
              <a:cs typeface="Verdana"/>
              <a:sym typeface="Verdana"/>
            </a:endParaRPr>
          </a:p>
          <a:p>
            <a:pPr indent="-304800" lvl="1" marL="914400" rtl="0">
              <a:spcBef>
                <a:spcPts val="0"/>
              </a:spcBef>
              <a:spcAft>
                <a:spcPts val="0"/>
              </a:spcAft>
              <a:buClr>
                <a:srgbClr val="502000"/>
              </a:buClr>
              <a:buSzPts val="1200"/>
              <a:buFont typeface="Verdana"/>
              <a:buChar char="○"/>
            </a:pPr>
            <a:r>
              <a:rPr lang="en" sz="1200">
                <a:solidFill>
                  <a:srgbClr val="181818"/>
                </a:solidFill>
                <a:latin typeface="Verdana"/>
                <a:ea typeface="Verdana"/>
                <a:cs typeface="Verdana"/>
                <a:sym typeface="Verdana"/>
              </a:rPr>
              <a:t>The </a:t>
            </a:r>
            <a:r>
              <a:rPr i="1" lang="en" sz="1200">
                <a:solidFill>
                  <a:srgbClr val="006000"/>
                </a:solidFill>
                <a:latin typeface="Verdana"/>
                <a:ea typeface="Verdana"/>
                <a:cs typeface="Verdana"/>
                <a:sym typeface="Verdana"/>
              </a:rPr>
              <a:t>list</a:t>
            </a:r>
            <a:r>
              <a:rPr lang="en" sz="1200">
                <a:solidFill>
                  <a:srgbClr val="181818"/>
                </a:solidFill>
                <a:latin typeface="Verdana"/>
                <a:ea typeface="Verdana"/>
                <a:cs typeface="Verdana"/>
                <a:sym typeface="Verdana"/>
              </a:rPr>
              <a:t> of names is returned as an unordered array of null-</a:t>
            </a:r>
            <a:br>
              <a:rPr lang="en" sz="1200">
                <a:solidFill>
                  <a:srgbClr val="181818"/>
                </a:solidFill>
                <a:latin typeface="Verdana"/>
                <a:ea typeface="Verdana"/>
                <a:cs typeface="Verdana"/>
                <a:sym typeface="Verdana"/>
              </a:rPr>
            </a:br>
            <a:r>
              <a:rPr lang="en" sz="1200">
                <a:solidFill>
                  <a:srgbClr val="181818"/>
                </a:solidFill>
                <a:latin typeface="Verdana"/>
                <a:ea typeface="Verdana"/>
                <a:cs typeface="Verdana"/>
                <a:sym typeface="Verdana"/>
              </a:rPr>
              <a:t>terminated character strings (attribute names are separated by null</a:t>
            </a:r>
            <a:br>
              <a:rPr lang="en" sz="1200">
                <a:solidFill>
                  <a:srgbClr val="181818"/>
                </a:solidFill>
                <a:latin typeface="Verdana"/>
                <a:ea typeface="Verdana"/>
                <a:cs typeface="Verdana"/>
                <a:sym typeface="Verdana"/>
              </a:rPr>
            </a:br>
            <a:r>
              <a:rPr lang="en" sz="1200">
                <a:solidFill>
                  <a:srgbClr val="181818"/>
                </a:solidFill>
                <a:latin typeface="Verdana"/>
                <a:ea typeface="Verdana"/>
                <a:cs typeface="Verdana"/>
                <a:sym typeface="Verdana"/>
              </a:rPr>
              <a:t>bytes ('\0')), like this:</a:t>
            </a:r>
            <a:br>
              <a:rPr lang="en" sz="1200">
                <a:solidFill>
                  <a:srgbClr val="181818"/>
                </a:solidFill>
                <a:latin typeface="Verdana"/>
                <a:ea typeface="Verdana"/>
                <a:cs typeface="Verdana"/>
                <a:sym typeface="Verdana"/>
              </a:rPr>
            </a:br>
            <a:br>
              <a:rPr lang="en" sz="1200">
                <a:solidFill>
                  <a:srgbClr val="181818"/>
                </a:solidFill>
                <a:latin typeface="Verdana"/>
                <a:ea typeface="Verdana"/>
                <a:cs typeface="Verdana"/>
                <a:sym typeface="Verdana"/>
              </a:rPr>
            </a:br>
            <a:r>
              <a:rPr lang="en" sz="1200">
                <a:solidFill>
                  <a:srgbClr val="181818"/>
                </a:solidFill>
                <a:latin typeface="Verdana"/>
                <a:ea typeface="Verdana"/>
                <a:cs typeface="Verdana"/>
                <a:sym typeface="Verdana"/>
              </a:rPr>
              <a:t>              User.name1\0system.name1\0user.name2\0</a:t>
            </a:r>
            <a:endParaRPr sz="1200">
              <a:solidFill>
                <a:srgbClr val="181818"/>
              </a:solidFill>
              <a:latin typeface="Verdana"/>
              <a:ea typeface="Verdana"/>
              <a:cs typeface="Verdana"/>
              <a:sym typeface="Verdana"/>
            </a:endParaRPr>
          </a:p>
          <a:p>
            <a:pPr indent="-304800" lvl="1" marL="914400" rtl="0">
              <a:spcBef>
                <a:spcPts val="0"/>
              </a:spcBef>
              <a:spcAft>
                <a:spcPts val="0"/>
              </a:spcAft>
              <a:buClr>
                <a:srgbClr val="181818"/>
              </a:buClr>
              <a:buSzPts val="1200"/>
              <a:buFont typeface="Verdana"/>
              <a:buChar char="○"/>
            </a:pPr>
            <a:r>
              <a:rPr lang="en" sz="1200">
                <a:solidFill>
                  <a:srgbClr val="181818"/>
                </a:solidFill>
                <a:latin typeface="Verdana"/>
                <a:ea typeface="Verdana"/>
                <a:cs typeface="Verdana"/>
                <a:sym typeface="Verdana"/>
              </a:rPr>
              <a:t>Filesystems that implement POSIX ACLs using extended attributes might</a:t>
            </a:r>
            <a:br>
              <a:rPr lang="en" sz="1200">
                <a:solidFill>
                  <a:srgbClr val="181818"/>
                </a:solidFill>
                <a:latin typeface="Verdana"/>
                <a:ea typeface="Verdana"/>
                <a:cs typeface="Verdana"/>
                <a:sym typeface="Verdana"/>
              </a:rPr>
            </a:br>
            <a:r>
              <a:rPr lang="en" sz="1200">
                <a:solidFill>
                  <a:srgbClr val="181818"/>
                </a:solidFill>
                <a:latin typeface="Verdana"/>
                <a:ea typeface="Verdana"/>
                <a:cs typeface="Verdana"/>
                <a:sym typeface="Verdana"/>
              </a:rPr>
              <a:t>return a </a:t>
            </a:r>
            <a:r>
              <a:rPr i="1" lang="en" sz="1200">
                <a:solidFill>
                  <a:srgbClr val="006000"/>
                </a:solidFill>
                <a:latin typeface="Verdana"/>
                <a:ea typeface="Verdana"/>
                <a:cs typeface="Verdana"/>
                <a:sym typeface="Verdana"/>
              </a:rPr>
              <a:t>list</a:t>
            </a:r>
            <a:r>
              <a:rPr lang="en" sz="1200">
                <a:solidFill>
                  <a:srgbClr val="181818"/>
                </a:solidFill>
                <a:latin typeface="Verdana"/>
                <a:ea typeface="Verdana"/>
                <a:cs typeface="Verdana"/>
                <a:sym typeface="Verdana"/>
              </a:rPr>
              <a:t> like this:</a:t>
            </a:r>
            <a:br>
              <a:rPr lang="en" sz="1200">
                <a:solidFill>
                  <a:srgbClr val="181818"/>
                </a:solidFill>
                <a:latin typeface="Verdana"/>
                <a:ea typeface="Verdana"/>
                <a:cs typeface="Verdana"/>
                <a:sym typeface="Verdana"/>
              </a:rPr>
            </a:br>
            <a:br>
              <a:rPr lang="en" sz="1200">
                <a:solidFill>
                  <a:srgbClr val="181818"/>
                </a:solidFill>
                <a:latin typeface="Verdana"/>
                <a:ea typeface="Verdana"/>
                <a:cs typeface="Verdana"/>
                <a:sym typeface="Verdana"/>
              </a:rPr>
            </a:br>
            <a:r>
              <a:rPr lang="en" sz="1200">
                <a:solidFill>
                  <a:srgbClr val="181818"/>
                </a:solidFill>
                <a:latin typeface="Verdana"/>
                <a:ea typeface="Verdana"/>
                <a:cs typeface="Verdana"/>
                <a:sym typeface="Verdana"/>
              </a:rPr>
              <a:t>              system.posix_acl_access\0system.posix_acl_default\0</a:t>
            </a:r>
            <a:endParaRPr sz="1200">
              <a:solidFill>
                <a:srgbClr val="181818"/>
              </a:solidFill>
              <a:latin typeface="Verdana"/>
              <a:ea typeface="Verdana"/>
              <a:cs typeface="Verdana"/>
              <a:sym typeface="Verdana"/>
            </a:endParaRPr>
          </a:p>
          <a:p>
            <a:pPr indent="-342900" lvl="0" marL="457200" marR="0" rtl="0" algn="l">
              <a:lnSpc>
                <a:spcPct val="115000"/>
              </a:lnSpc>
              <a:spcBef>
                <a:spcPts val="0"/>
              </a:spcBef>
              <a:spcAft>
                <a:spcPts val="0"/>
              </a:spcAft>
              <a:buSzPts val="1800"/>
              <a:buChar char="●"/>
            </a:pPr>
            <a:r>
              <a:rPr lang="en"/>
              <a:t>The VFS imposes a limit of 64kB on the ‘list’ parameter</a:t>
            </a:r>
            <a:endParaRPr/>
          </a:p>
          <a:p>
            <a:pPr indent="-342900" lvl="0" marL="457200" marR="0" rtl="0" algn="l">
              <a:lnSpc>
                <a:spcPct val="115000"/>
              </a:lnSpc>
              <a:spcBef>
                <a:spcPts val="0"/>
              </a:spcBef>
              <a:spcAft>
                <a:spcPts val="0"/>
              </a:spcAft>
              <a:buSzPts val="1800"/>
              <a:buChar char="●"/>
            </a:pPr>
            <a:r>
              <a:rPr lang="en"/>
              <a:t>Break all names? Keep as is? Use continuation records like execve?</a:t>
            </a:r>
            <a:endParaRPr/>
          </a:p>
        </p:txBody>
      </p:sp>
      <p:sp>
        <p:nvSpPr>
          <p:cNvPr id="3803" name="Shape 38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7" name="Shape 3807"/>
        <p:cNvGrpSpPr/>
        <p:nvPr/>
      </p:nvGrpSpPr>
      <p:grpSpPr>
        <a:xfrm>
          <a:off x="0" y="0"/>
          <a:ext cx="0" cy="0"/>
          <a:chOff x="0" y="0"/>
          <a:chExt cx="0" cy="0"/>
        </a:xfrm>
      </p:grpSpPr>
      <p:sp>
        <p:nvSpPr>
          <p:cNvPr id="3808" name="Shape 38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Continuation records - for reference</a:t>
            </a:r>
            <a:endParaRPr/>
          </a:p>
        </p:txBody>
      </p:sp>
      <p:sp>
        <p:nvSpPr>
          <p:cNvPr id="3809" name="Shape 38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Continuation records</a:t>
            </a:r>
            <a:endParaRPr/>
          </a:p>
          <a:p>
            <a:pPr indent="-317500" lvl="1" marL="914400" rtl="0">
              <a:spcBef>
                <a:spcPts val="0"/>
              </a:spcBef>
              <a:spcAft>
                <a:spcPts val="0"/>
              </a:spcAft>
              <a:buSzPts val="1400"/>
              <a:buChar char="○"/>
            </a:pPr>
            <a:r>
              <a:rPr lang="en"/>
              <a:t>Because execve can accept an arbitrary number of arguments, continuation records are introduced to record all the arguments. </a:t>
            </a:r>
            <a:endParaRPr/>
          </a:p>
          <a:p>
            <a:pPr indent="-317500" lvl="1" marL="914400" rtl="0">
              <a:spcBef>
                <a:spcPts val="0"/>
              </a:spcBef>
              <a:spcAft>
                <a:spcPts val="0"/>
              </a:spcAft>
              <a:buSzPts val="1400"/>
              <a:buChar char="○"/>
            </a:pPr>
            <a:r>
              <a:rPr lang="en"/>
              <a:t>The first record must contain at least one of given_pathname and full_pathname, have a zero continuation_number, and have nulled values for both argument and environment. </a:t>
            </a:r>
            <a:endParaRPr/>
          </a:p>
          <a:p>
            <a:pPr indent="-317500" lvl="1" marL="914400" rtl="0">
              <a:spcBef>
                <a:spcPts val="0"/>
              </a:spcBef>
              <a:spcAft>
                <a:spcPts val="0"/>
              </a:spcAft>
              <a:buSzPts val="1400"/>
              <a:buChar char="○"/>
            </a:pPr>
            <a:r>
              <a:rPr lang="en"/>
              <a:t>Subsequent records have nulled values for given_pathname, full_pathname, argument_address, and environment_address, contain an incrementing continuation_number, and contain a non-null value for exactly one of argument and environment. </a:t>
            </a:r>
            <a:endParaRPr/>
          </a:p>
          <a:p>
            <a:pPr indent="-317500" lvl="1" marL="914400" rtl="0">
              <a:spcBef>
                <a:spcPts val="0"/>
              </a:spcBef>
              <a:spcAft>
                <a:spcPts val="0"/>
              </a:spcAft>
              <a:buSzPts val="1400"/>
              <a:buChar char="○"/>
            </a:pPr>
            <a:r>
              <a:rPr lang="en"/>
              <a:t>If system calls traces are captured using the Linux utility strace, common fields are added at last. So a new record must be added with continuation number equal to minus one (-1) to identify common fields record.</a:t>
            </a:r>
            <a:endParaRPr/>
          </a:p>
        </p:txBody>
      </p:sp>
      <p:sp>
        <p:nvSpPr>
          <p:cNvPr id="3810" name="Shape 38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4" name="Shape 3814"/>
        <p:cNvGrpSpPr/>
        <p:nvPr/>
      </p:nvGrpSpPr>
      <p:grpSpPr>
        <a:xfrm>
          <a:off x="0" y="0"/>
          <a:ext cx="0" cy="0"/>
          <a:chOff x="0" y="0"/>
          <a:chExt cx="0" cy="0"/>
        </a:xfrm>
      </p:grpSpPr>
      <p:sp>
        <p:nvSpPr>
          <p:cNvPr id="3815" name="Shape 38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Capture process state</a:t>
            </a:r>
            <a:endParaRPr/>
          </a:p>
        </p:txBody>
      </p:sp>
      <p:sp>
        <p:nvSpPr>
          <p:cNvPr id="3816" name="Shape 38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Maybe tpgid(controlling tty process group ID)?</a:t>
            </a:r>
            <a:endParaRPr/>
          </a:p>
          <a:p>
            <a:pPr indent="-342900" lvl="0" marL="457200" rtl="0">
              <a:spcBef>
                <a:spcPts val="0"/>
              </a:spcBef>
              <a:spcAft>
                <a:spcPts val="0"/>
              </a:spcAft>
              <a:buSzPts val="1800"/>
              <a:buChar char="●"/>
            </a:pPr>
            <a:r>
              <a:rPr lang="en"/>
              <a:t>Looked into strace to see if we can capture tid, sid, and pgid.</a:t>
            </a:r>
            <a:endParaRPr/>
          </a:p>
          <a:p>
            <a:pPr indent="-342900" lvl="0" marL="457200" rtl="0">
              <a:spcBef>
                <a:spcPts val="0"/>
              </a:spcBef>
              <a:spcAft>
                <a:spcPts val="0"/>
              </a:spcAft>
              <a:buSzPts val="1800"/>
              <a:buChar char="●"/>
            </a:pPr>
            <a:r>
              <a:rPr lang="en"/>
              <a:t>Strace man page information:</a:t>
            </a:r>
            <a:endParaRPr/>
          </a:p>
          <a:p>
            <a:pPr indent="-317500" lvl="1" marL="914400" rtl="0">
              <a:spcBef>
                <a:spcPts val="0"/>
              </a:spcBef>
              <a:spcAft>
                <a:spcPts val="0"/>
              </a:spcAft>
              <a:buSzPts val="1400"/>
              <a:buChar char="○"/>
            </a:pPr>
            <a:r>
              <a:rPr lang="en"/>
              <a:t>Using -f Trace  child  processes as they are created by currently traced processes as a result of the fork(2), vfork(2) and clone(2) system calls. Note that -p PID -f will attach all threads of process PID if it is multi-threaded, not only thread with thread_id = PID.</a:t>
            </a:r>
            <a:endParaRPr/>
          </a:p>
          <a:p>
            <a:pPr indent="-317500" lvl="1" marL="914400" rtl="0">
              <a:spcBef>
                <a:spcPts val="0"/>
              </a:spcBef>
              <a:spcAft>
                <a:spcPts val="0"/>
              </a:spcAft>
              <a:buSzPts val="1400"/>
              <a:buChar char="○"/>
            </a:pPr>
            <a:r>
              <a:rPr lang="en"/>
              <a:t>It looks like we can use -f to get all TID. However, strace prints TID as PID.</a:t>
            </a:r>
            <a:endParaRPr/>
          </a:p>
          <a:p>
            <a:pPr indent="-342900" lvl="0" marL="457200" rtl="0">
              <a:spcBef>
                <a:spcPts val="0"/>
              </a:spcBef>
              <a:spcAft>
                <a:spcPts val="0"/>
              </a:spcAft>
              <a:buSzPts val="1800"/>
              <a:buChar char="●"/>
            </a:pPr>
            <a:r>
              <a:rPr lang="en"/>
              <a:t>We mainly get system call information from struct tcb, but it doesn’t have any field for sid, and pgid.</a:t>
            </a:r>
            <a:endParaRPr/>
          </a:p>
          <a:p>
            <a:pPr indent="-342900" lvl="0" marL="457200" rtl="0">
              <a:spcBef>
                <a:spcPts val="0"/>
              </a:spcBef>
              <a:spcAft>
                <a:spcPts val="0"/>
              </a:spcAft>
              <a:buSzPts val="1800"/>
              <a:buChar char="●"/>
            </a:pPr>
            <a:r>
              <a:rPr lang="en"/>
              <a:t>Looked strace and ptrace man page. Didn’t find any information related to those 2 fields.</a:t>
            </a:r>
            <a:endParaRPr/>
          </a:p>
          <a:p>
            <a:pPr indent="-342900" lvl="0" marL="457200" rtl="0">
              <a:spcBef>
                <a:spcPts val="0"/>
              </a:spcBef>
              <a:spcAft>
                <a:spcPts val="0"/>
              </a:spcAft>
              <a:buSzPts val="1800"/>
              <a:buChar char="●"/>
            </a:pPr>
            <a:r>
              <a:rPr lang="en"/>
              <a:t>It may not be possible to capture these 2 fields</a:t>
            </a:r>
            <a:endParaRPr/>
          </a:p>
        </p:txBody>
      </p:sp>
      <p:sp>
        <p:nvSpPr>
          <p:cNvPr id="3817" name="Shape 38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1" name="Shape 3821"/>
        <p:cNvGrpSpPr/>
        <p:nvPr/>
      </p:nvGrpSpPr>
      <p:grpSpPr>
        <a:xfrm>
          <a:off x="0" y="0"/>
          <a:ext cx="0" cy="0"/>
          <a:chOff x="0" y="0"/>
          <a:chExt cx="0" cy="0"/>
        </a:xfrm>
      </p:grpSpPr>
      <p:sp>
        <p:nvSpPr>
          <p:cNvPr id="3822" name="Shape 38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DS Open File Behavior</a:t>
            </a:r>
            <a:endParaRPr/>
          </a:p>
        </p:txBody>
      </p:sp>
      <p:sp>
        <p:nvSpPr>
          <p:cNvPr id="3823" name="Shape 38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Emailed Professor Geoff and he suggested us to use DS examples to see if they are doing the same.</a:t>
            </a:r>
            <a:endParaRPr/>
          </a:p>
          <a:p>
            <a:pPr indent="-342900" lvl="0" marL="457200" rtl="0">
              <a:spcBef>
                <a:spcPts val="0"/>
              </a:spcBef>
              <a:spcAft>
                <a:spcPts val="0"/>
              </a:spcAft>
              <a:buSzPts val="1800"/>
              <a:buChar char="●"/>
            </a:pPr>
            <a:r>
              <a:rPr lang="en"/>
              <a:t>Used strace to capture running `ds2txt foo.ds`, `dsrepack foo.ds`, `dsselect foo.ds`, and `ds2ellardnfs`. </a:t>
            </a:r>
            <a:endParaRPr/>
          </a:p>
          <a:p>
            <a:pPr indent="-342900" lvl="0" marL="457200" rtl="0">
              <a:spcBef>
                <a:spcPts val="0"/>
              </a:spcBef>
              <a:spcAft>
                <a:spcPts val="0"/>
              </a:spcAft>
              <a:buSzPts val="1800"/>
              <a:buChar char="●"/>
            </a:pPr>
            <a:r>
              <a:rPr lang="en"/>
              <a:t>None of them fork&amp;open input file more than 2 times.</a:t>
            </a:r>
            <a:endParaRPr/>
          </a:p>
          <a:p>
            <a:pPr indent="-342900" lvl="0" marL="457200" rtl="0">
              <a:spcBef>
                <a:spcPts val="0"/>
              </a:spcBef>
              <a:spcAft>
                <a:spcPts val="0"/>
              </a:spcAft>
              <a:buSzPts val="1800"/>
              <a:buChar char="●"/>
            </a:pPr>
            <a:r>
              <a:rPr lang="en"/>
              <a:t>Therefore, this means that our replayer did something unique to fork&amp;open file to read.</a:t>
            </a:r>
            <a:endParaRPr/>
          </a:p>
        </p:txBody>
      </p:sp>
      <p:sp>
        <p:nvSpPr>
          <p:cNvPr id="3824" name="Shape 38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8" name="Shape 3828"/>
        <p:cNvGrpSpPr/>
        <p:nvPr/>
      </p:nvGrpSpPr>
      <p:grpSpPr>
        <a:xfrm>
          <a:off x="0" y="0"/>
          <a:ext cx="0" cy="0"/>
          <a:chOff x="0" y="0"/>
          <a:chExt cx="0" cy="0"/>
        </a:xfrm>
      </p:grpSpPr>
      <p:sp>
        <p:nvSpPr>
          <p:cNvPr id="3829" name="Shape 38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 our replayer fork&amp;open a DS file </a:t>
            </a:r>
            <a:endParaRPr/>
          </a:p>
        </p:txBody>
      </p:sp>
      <p:sp>
        <p:nvSpPr>
          <p:cNvPr id="3830" name="Shape 38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Did a little more digging.</a:t>
            </a:r>
            <a:endParaRPr/>
          </a:p>
          <a:p>
            <a:pPr indent="-342900" lvl="0" marL="457200" rtl="0">
              <a:spcBef>
                <a:spcPts val="0"/>
              </a:spcBef>
              <a:spcAft>
                <a:spcPts val="0"/>
              </a:spcAft>
              <a:buSzPts val="1800"/>
              <a:buChar char="●"/>
            </a:pPr>
            <a:r>
              <a:rPr lang="en"/>
              <a:t>Our replayer uses addSource function to tell DS to read this input DS files</a:t>
            </a:r>
            <a:endParaRPr/>
          </a:p>
          <a:p>
            <a:pPr indent="-342900" lvl="0" marL="457200" rtl="0">
              <a:spcBef>
                <a:spcPts val="0"/>
              </a:spcBef>
              <a:spcAft>
                <a:spcPts val="0"/>
              </a:spcAft>
              <a:buSzPts val="1800"/>
              <a:buChar char="●"/>
            </a:pPr>
            <a:r>
              <a:rPr lang="en"/>
              <a:t>Looked into DS code where addSource is located.</a:t>
            </a:r>
            <a:endParaRPr/>
          </a:p>
          <a:p>
            <a:pPr indent="-342900" lvl="0" marL="457200" rtl="0">
              <a:spcBef>
                <a:spcPts val="0"/>
              </a:spcBef>
              <a:spcAft>
                <a:spcPts val="0"/>
              </a:spcAft>
              <a:buSzPts val="1800"/>
              <a:buChar char="●"/>
            </a:pPr>
            <a:r>
              <a:rPr lang="en"/>
              <a:t>It is located in TypeIndexModule. It is a module that extracts all extents that have same extent type.</a:t>
            </a:r>
            <a:endParaRPr/>
          </a:p>
          <a:p>
            <a:pPr indent="-342900" lvl="0" marL="457200" rtl="0">
              <a:spcBef>
                <a:spcPts val="0"/>
              </a:spcBef>
              <a:spcAft>
                <a:spcPts val="0"/>
              </a:spcAft>
              <a:buSzPts val="1800"/>
              <a:buChar char="●"/>
            </a:pPr>
            <a:r>
              <a:rPr lang="en"/>
              <a:t>Suspect that this module keeps fork&amp;open input file.</a:t>
            </a:r>
            <a:endParaRPr/>
          </a:p>
          <a:p>
            <a:pPr indent="-342900" lvl="0" marL="457200" rtl="0">
              <a:spcBef>
                <a:spcPts val="0"/>
              </a:spcBef>
              <a:spcAft>
                <a:spcPts val="0"/>
              </a:spcAft>
              <a:buSzPts val="1800"/>
              <a:buChar char="●"/>
            </a:pPr>
            <a:r>
              <a:rPr lang="en"/>
              <a:t>Commented out all modules except open and umask.</a:t>
            </a:r>
            <a:endParaRPr/>
          </a:p>
          <a:p>
            <a:pPr indent="-342900" lvl="0" marL="457200" rtl="0">
              <a:spcBef>
                <a:spcPts val="0"/>
              </a:spcBef>
              <a:spcAft>
                <a:spcPts val="0"/>
              </a:spcAft>
              <a:buSzPts val="1800"/>
              <a:buChar char="●"/>
            </a:pPr>
            <a:r>
              <a:rPr lang="en"/>
              <a:t>Now strace only shows that we fork&amp;open input file twice.</a:t>
            </a:r>
            <a:endParaRPr/>
          </a:p>
          <a:p>
            <a:pPr indent="-342900" lvl="0" marL="457200" rtl="0">
              <a:spcBef>
                <a:spcPts val="0"/>
              </a:spcBef>
              <a:spcAft>
                <a:spcPts val="0"/>
              </a:spcAft>
              <a:buSzPts val="1800"/>
              <a:buChar char="●"/>
            </a:pPr>
            <a:r>
              <a:rPr lang="en"/>
              <a:t>Therefore, we are not using DS wrong.</a:t>
            </a:r>
            <a:endParaRPr/>
          </a:p>
        </p:txBody>
      </p:sp>
      <p:sp>
        <p:nvSpPr>
          <p:cNvPr id="3831" name="Shape 38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5" name="Shape 3835"/>
        <p:cNvGrpSpPr/>
        <p:nvPr/>
      </p:nvGrpSpPr>
      <p:grpSpPr>
        <a:xfrm>
          <a:off x="0" y="0"/>
          <a:ext cx="0" cy="0"/>
          <a:chOff x="0" y="0"/>
          <a:chExt cx="0" cy="0"/>
        </a:xfrm>
      </p:grpSpPr>
      <p:sp>
        <p:nvSpPr>
          <p:cNvPr id="3836" name="Shape 38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 our replayer fork&amp;open a DS file </a:t>
            </a:r>
            <a:endParaRPr/>
          </a:p>
        </p:txBody>
      </p:sp>
      <p:sp>
        <p:nvSpPr>
          <p:cNvPr id="3837" name="Shape 38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Why does DS fork a process?</a:t>
            </a:r>
            <a:endParaRPr/>
          </a:p>
          <a:p>
            <a:pPr indent="-317500" lvl="1" marL="914400" rtl="0">
              <a:spcBef>
                <a:spcPts val="0"/>
              </a:spcBef>
              <a:spcAft>
                <a:spcPts val="0"/>
              </a:spcAft>
              <a:buSzPts val="1400"/>
              <a:buChar char="○"/>
            </a:pPr>
            <a:r>
              <a:rPr lang="en"/>
              <a:t>DS forks a process because TypeIndexModule does this and all our replay modules use that module to extract extents.</a:t>
            </a:r>
            <a:endParaRPr/>
          </a:p>
          <a:p>
            <a:pPr indent="-342900" lvl="0" marL="457200" rtl="0">
              <a:spcBef>
                <a:spcPts val="0"/>
              </a:spcBef>
              <a:spcAft>
                <a:spcPts val="0"/>
              </a:spcAft>
              <a:buSzPts val="1800"/>
              <a:buChar char="●"/>
            </a:pPr>
            <a:r>
              <a:rPr lang="en"/>
              <a:t>Does it really open/close each time it wants to read some data?</a:t>
            </a:r>
            <a:endParaRPr/>
          </a:p>
          <a:p>
            <a:pPr indent="-317500" lvl="1" marL="914400" rtl="0">
              <a:spcBef>
                <a:spcPts val="0"/>
              </a:spcBef>
              <a:spcAft>
                <a:spcPts val="0"/>
              </a:spcAft>
              <a:buSzPts val="1400"/>
              <a:buChar char="○"/>
            </a:pPr>
            <a:r>
              <a:rPr lang="en"/>
              <a:t>No, it opens the file and read whole file to get all extents for a specific extent type.</a:t>
            </a:r>
            <a:endParaRPr/>
          </a:p>
          <a:p>
            <a:pPr indent="-342900" lvl="0" marL="457200" rtl="0">
              <a:spcBef>
                <a:spcPts val="0"/>
              </a:spcBef>
              <a:spcAft>
                <a:spcPts val="0"/>
              </a:spcAft>
              <a:buSzPts val="1800"/>
              <a:buChar char="●"/>
            </a:pPr>
            <a:r>
              <a:rPr lang="en"/>
              <a:t>Is there an option for DS library NOT to fork? Can it open the foo.ds file ONCE and keep it open until the very end? Or, is there a way for DS library to mmap the entire foo.ds file and access it via mmap(2)?</a:t>
            </a:r>
            <a:endParaRPr/>
          </a:p>
          <a:p>
            <a:pPr indent="-317500" lvl="1" marL="914400" rtl="0">
              <a:spcBef>
                <a:spcPts val="0"/>
              </a:spcBef>
              <a:spcAft>
                <a:spcPts val="0"/>
              </a:spcAft>
              <a:buSzPts val="1400"/>
              <a:buChar char="○"/>
            </a:pPr>
            <a:r>
              <a:rPr lang="en"/>
              <a:t>We can avoid fork if we don’t use TypeIndexModule, but then we have to reconstruct a new way to read DS file.</a:t>
            </a:r>
            <a:endParaRPr/>
          </a:p>
        </p:txBody>
      </p:sp>
      <p:sp>
        <p:nvSpPr>
          <p:cNvPr id="3838" name="Shape 38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2" name="Shape 3842"/>
        <p:cNvGrpSpPr/>
        <p:nvPr/>
      </p:nvGrpSpPr>
      <p:grpSpPr>
        <a:xfrm>
          <a:off x="0" y="0"/>
          <a:ext cx="0" cy="0"/>
          <a:chOff x="0" y="0"/>
          <a:chExt cx="0" cy="0"/>
        </a:xfrm>
      </p:grpSpPr>
      <p:sp>
        <p:nvSpPr>
          <p:cNvPr id="3843" name="Shape 38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next week</a:t>
            </a:r>
            <a:endParaRPr/>
          </a:p>
        </p:txBody>
      </p:sp>
      <p:sp>
        <p:nvSpPr>
          <p:cNvPr id="3844" name="Shape 38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Update tracing based on SEN_lgetxattr, SEN_lsetxattr disc.</a:t>
            </a:r>
            <a:endParaRPr/>
          </a:p>
          <a:p>
            <a:pPr indent="-342900" lvl="0" marL="457200" rtl="0">
              <a:spcBef>
                <a:spcPts val="0"/>
              </a:spcBef>
              <a:spcAft>
                <a:spcPts val="0"/>
              </a:spcAft>
              <a:buSzPts val="1800"/>
              <a:buChar char="●"/>
            </a:pPr>
            <a:r>
              <a:rPr lang="en"/>
              <a:t>Continue work on replay of the traced *xattr system calls</a:t>
            </a:r>
            <a:endParaRPr/>
          </a:p>
          <a:p>
            <a:pPr indent="-342900" lvl="0" marL="457200" rtl="0">
              <a:spcBef>
                <a:spcPts val="0"/>
              </a:spcBef>
              <a:spcAft>
                <a:spcPts val="0"/>
              </a:spcAft>
              <a:buSzPts val="1800"/>
              <a:buChar char="●"/>
            </a:pPr>
            <a:r>
              <a:rPr lang="en"/>
              <a:t>Continue work on the tracing of remaining *xattr system calls</a:t>
            </a:r>
            <a:endParaRPr/>
          </a:p>
          <a:p>
            <a:pPr indent="-342900" lvl="0" marL="457200" rtl="0">
              <a:spcBef>
                <a:spcPts val="0"/>
              </a:spcBef>
              <a:spcAft>
                <a:spcPts val="0"/>
              </a:spcAft>
              <a:buSzPts val="1800"/>
              <a:buChar char="●"/>
            </a:pPr>
            <a:r>
              <a:rPr lang="en"/>
              <a:t>Figure out if more than 1 system call map to the same SEN - syscallent.h.</a:t>
            </a:r>
            <a:endParaRPr/>
          </a:p>
          <a:p>
            <a:pPr indent="-342900" lvl="0" marL="457200" rtl="0">
              <a:spcBef>
                <a:spcPts val="0"/>
              </a:spcBef>
              <a:spcAft>
                <a:spcPts val="0"/>
              </a:spcAft>
              <a:buSzPts val="1800"/>
              <a:buChar char="●"/>
            </a:pPr>
            <a:r>
              <a:rPr lang="en"/>
              <a:t>Create an excel sheet with system calls, sort them with type and figure out whether all “TF” types are captured. Also, can be used to ignore certain system calls just based on the type. </a:t>
            </a:r>
            <a:r>
              <a:rPr lang="en"/>
              <a:t>Identify</a:t>
            </a:r>
            <a:r>
              <a:rPr lang="en"/>
              <a:t> what we need to do by syscall type.</a:t>
            </a:r>
            <a:endParaRPr/>
          </a:p>
          <a:p>
            <a:pPr indent="-342900" lvl="0" marL="457200" rtl="0">
              <a:spcBef>
                <a:spcPts val="0"/>
              </a:spcBef>
              <a:spcAft>
                <a:spcPts val="0"/>
              </a:spcAft>
              <a:buSzPts val="1800"/>
              <a:buChar char="●"/>
            </a:pPr>
            <a:r>
              <a:rPr lang="en"/>
              <a:t>Trace, replay listxattr - list to be kept ‘as is’ - add to limitation</a:t>
            </a:r>
            <a:endParaRPr/>
          </a:p>
        </p:txBody>
      </p:sp>
      <p:sp>
        <p:nvSpPr>
          <p:cNvPr id="3845" name="Shape 38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9" name="Shape 3849"/>
        <p:cNvGrpSpPr/>
        <p:nvPr/>
      </p:nvGrpSpPr>
      <p:grpSpPr>
        <a:xfrm>
          <a:off x="0" y="0"/>
          <a:ext cx="0" cy="0"/>
          <a:chOff x="0" y="0"/>
          <a:chExt cx="0" cy="0"/>
        </a:xfrm>
      </p:grpSpPr>
      <p:sp>
        <p:nvSpPr>
          <p:cNvPr id="3850" name="Shape 38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next week</a:t>
            </a:r>
            <a:endParaRPr/>
          </a:p>
        </p:txBody>
      </p:sp>
      <p:sp>
        <p:nvSpPr>
          <p:cNvPr id="3851" name="Shape 38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Paper writing plans</a:t>
            </a:r>
            <a:endParaRPr/>
          </a:p>
          <a:p>
            <a:pPr indent="-317500" lvl="1" marL="914400" rtl="0">
              <a:spcBef>
                <a:spcPts val="0"/>
              </a:spcBef>
              <a:spcAft>
                <a:spcPts val="0"/>
              </a:spcAft>
              <a:buSzPts val="1400"/>
              <a:buChar char="○"/>
            </a:pPr>
            <a:r>
              <a:rPr lang="en"/>
              <a:t>Document - like a technical paper</a:t>
            </a:r>
            <a:endParaRPr/>
          </a:p>
          <a:p>
            <a:pPr indent="-317500" lvl="1" marL="914400" rtl="0">
              <a:spcBef>
                <a:spcPts val="0"/>
              </a:spcBef>
              <a:spcAft>
                <a:spcPts val="0"/>
              </a:spcAft>
              <a:buSzPts val="1400"/>
              <a:buChar char="○"/>
            </a:pPr>
            <a:r>
              <a:rPr lang="en"/>
              <a:t>Draft by Semester end</a:t>
            </a:r>
            <a:endParaRPr/>
          </a:p>
          <a:p>
            <a:pPr indent="-317500" lvl="1" marL="914400" rtl="0">
              <a:spcBef>
                <a:spcPts val="0"/>
              </a:spcBef>
              <a:spcAft>
                <a:spcPts val="0"/>
              </a:spcAft>
              <a:buSzPts val="1400"/>
              <a:buChar char="○"/>
            </a:pPr>
            <a:r>
              <a:rPr lang="en"/>
              <a:t>Create template - sections, figure; fill as complete</a:t>
            </a:r>
            <a:endParaRPr/>
          </a:p>
          <a:p>
            <a:pPr indent="-317500" lvl="1" marL="914400" rtl="0">
              <a:spcBef>
                <a:spcPts val="0"/>
              </a:spcBef>
              <a:spcAft>
                <a:spcPts val="0"/>
              </a:spcAft>
              <a:buSzPts val="1400"/>
              <a:buChar char="○"/>
            </a:pPr>
            <a:r>
              <a:rPr lang="en"/>
              <a:t>See:</a:t>
            </a:r>
            <a:endParaRPr/>
          </a:p>
          <a:p>
            <a:pPr indent="-317500" lvl="2" marL="1371600" rtl="0">
              <a:spcBef>
                <a:spcPts val="0"/>
              </a:spcBef>
              <a:spcAft>
                <a:spcPts val="0"/>
              </a:spcAft>
              <a:buSzPts val="1400"/>
              <a:buChar char="■"/>
            </a:pPr>
            <a:r>
              <a:rPr lang="en" u="sng">
                <a:solidFill>
                  <a:schemeClr val="hlink"/>
                </a:solidFill>
                <a:hlinkClick r:id="rId3"/>
              </a:rPr>
              <a:t>http://www3.cs.stonybrook.edu/~ezk/cse595-s15/paper-template.tar.gz</a:t>
            </a:r>
            <a:endParaRPr/>
          </a:p>
          <a:p>
            <a:pPr indent="-317500" lvl="2" marL="1371600" rtl="0">
              <a:spcBef>
                <a:spcPts val="0"/>
              </a:spcBef>
              <a:spcAft>
                <a:spcPts val="0"/>
              </a:spcAft>
              <a:buSzPts val="1400"/>
              <a:buChar char="■"/>
            </a:pPr>
            <a:r>
              <a:rPr lang="en"/>
              <a:t>CVSROOT/fsl/docs/paper-writing-tips.txt</a:t>
            </a:r>
            <a:endParaRPr/>
          </a:p>
          <a:p>
            <a:pPr indent="-317500" lvl="1" marL="914400" rtl="0">
              <a:spcBef>
                <a:spcPts val="0"/>
              </a:spcBef>
              <a:spcAft>
                <a:spcPts val="0"/>
              </a:spcAft>
              <a:buSzPts val="1400"/>
              <a:buChar char="○"/>
            </a:pPr>
            <a:r>
              <a:rPr lang="en"/>
              <a:t>Content</a:t>
            </a:r>
            <a:endParaRPr/>
          </a:p>
          <a:p>
            <a:pPr indent="-317500" lvl="2" marL="1371600" rtl="0">
              <a:spcBef>
                <a:spcPts val="0"/>
              </a:spcBef>
              <a:spcAft>
                <a:spcPts val="0"/>
              </a:spcAft>
              <a:buSzPts val="1400"/>
              <a:buChar char="■"/>
            </a:pPr>
            <a:r>
              <a:rPr lang="en"/>
              <a:t>Hurdles, limitations, workarounds - See Replayer README</a:t>
            </a:r>
            <a:endParaRPr/>
          </a:p>
          <a:p>
            <a:pPr indent="-342900" lvl="0" marL="457200" rtl="0">
              <a:spcBef>
                <a:spcPts val="0"/>
              </a:spcBef>
              <a:spcAft>
                <a:spcPts val="0"/>
              </a:spcAft>
              <a:buSzPts val="1800"/>
              <a:buChar char="●"/>
            </a:pPr>
            <a:r>
              <a:rPr lang="en"/>
              <a:t>Leixiang:</a:t>
            </a:r>
            <a:endParaRPr/>
          </a:p>
          <a:p>
            <a:pPr indent="-317500" lvl="1" marL="914400" rtl="0">
              <a:spcBef>
                <a:spcPts val="0"/>
              </a:spcBef>
              <a:spcAft>
                <a:spcPts val="0"/>
              </a:spcAft>
              <a:buSzPts val="1400"/>
              <a:buChar char="○"/>
            </a:pPr>
            <a:r>
              <a:rPr lang="en"/>
              <a:t>Check to see if ptrace allows you to capture uid, pgid, gid, uid.</a:t>
            </a:r>
            <a:endParaRPr/>
          </a:p>
          <a:p>
            <a:pPr indent="-317500" lvl="1" marL="914400" rtl="0">
              <a:spcBef>
                <a:spcPts val="0"/>
              </a:spcBef>
              <a:spcAft>
                <a:spcPts val="0"/>
              </a:spcAft>
              <a:buSzPts val="1400"/>
              <a:buChar char="○"/>
            </a:pPr>
            <a:r>
              <a:rPr lang="en"/>
              <a:t>Find out exactly where fork comes from first in Dataseries</a:t>
            </a:r>
            <a:endParaRPr/>
          </a:p>
          <a:p>
            <a:pPr indent="-317500" lvl="1" marL="914400" rtl="0">
              <a:spcBef>
                <a:spcPts val="0"/>
              </a:spcBef>
              <a:spcAft>
                <a:spcPts val="0"/>
              </a:spcAft>
              <a:buSzPts val="1400"/>
              <a:buChar char="○"/>
            </a:pPr>
            <a:r>
              <a:rPr lang="en"/>
              <a:t>How does ds2txt work? Why didn’t it need any fork&amp;open?</a:t>
            </a:r>
            <a:endParaRPr/>
          </a:p>
          <a:p>
            <a:pPr indent="-317500" lvl="1" marL="914400" rtl="0">
              <a:spcBef>
                <a:spcPts val="0"/>
              </a:spcBef>
              <a:spcAft>
                <a:spcPts val="0"/>
              </a:spcAft>
              <a:buSzPts val="1400"/>
              <a:buChar char="○"/>
            </a:pPr>
            <a:r>
              <a:rPr lang="en"/>
              <a:t>Setrlimit and getrlimit</a:t>
            </a:r>
            <a:endParaRPr/>
          </a:p>
        </p:txBody>
      </p:sp>
      <p:sp>
        <p:nvSpPr>
          <p:cNvPr id="3852" name="Shape 38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3856" name="Shape 3856"/>
        <p:cNvGrpSpPr/>
        <p:nvPr/>
      </p:nvGrpSpPr>
      <p:grpSpPr>
        <a:xfrm>
          <a:off x="0" y="0"/>
          <a:ext cx="0" cy="0"/>
          <a:chOff x="0" y="0"/>
          <a:chExt cx="0" cy="0"/>
        </a:xfrm>
      </p:grpSpPr>
      <p:sp>
        <p:nvSpPr>
          <p:cNvPr id="3857" name="Shape 38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3858" name="Shape 385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Mar 14, 2017</a:t>
            </a:r>
            <a:endParaRPr/>
          </a:p>
        </p:txBody>
      </p:sp>
      <p:sp>
        <p:nvSpPr>
          <p:cNvPr id="3859" name="Shape 38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Trace Replayer Random Pattern</a:t>
            </a:r>
            <a:endParaRPr/>
          </a:p>
        </p:txBody>
      </p:sp>
      <p:sp>
        <p:nvSpPr>
          <p:cNvPr id="437" name="Shape 4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342900" lvl="0" marL="457200" rtl="0">
              <a:spcBef>
                <a:spcPts val="1600"/>
              </a:spcBef>
              <a:spcAft>
                <a:spcPts val="0"/>
              </a:spcAft>
              <a:buSzPts val="1800"/>
              <a:buChar char="●"/>
            </a:pPr>
            <a:r>
              <a:rPr lang="en"/>
              <a:t>The absolute time for filling a buffer with random data using rand() is faster.</a:t>
            </a:r>
            <a:endParaRPr/>
          </a:p>
          <a:p>
            <a:pPr indent="0" lvl="0" marL="0" rtl="0">
              <a:spcBef>
                <a:spcPts val="1600"/>
              </a:spcBef>
              <a:spcAft>
                <a:spcPts val="0"/>
              </a:spcAft>
              <a:buNone/>
            </a:pPr>
            <a:r>
              <a:t/>
            </a:r>
            <a:endParaRPr/>
          </a:p>
          <a:p>
            <a:pPr indent="-342900" lvl="0" marL="457200">
              <a:lnSpc>
                <a:spcPct val="115000"/>
              </a:lnSpc>
              <a:spcBef>
                <a:spcPts val="1600"/>
              </a:spcBef>
              <a:spcAft>
                <a:spcPts val="0"/>
              </a:spcAft>
              <a:buSzPts val="1800"/>
              <a:buChar char="●"/>
            </a:pPr>
            <a:r>
              <a:rPr lang="en"/>
              <a:t>Hence, we are using rand() as default method to fill buffer instead of /dev/urandom.</a:t>
            </a:r>
            <a:endParaRPr/>
          </a:p>
        </p:txBody>
      </p:sp>
      <p:sp>
        <p:nvSpPr>
          <p:cNvPr id="438" name="Shape 4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3" name="Shape 3863"/>
        <p:cNvGrpSpPr/>
        <p:nvPr/>
      </p:nvGrpSpPr>
      <p:grpSpPr>
        <a:xfrm>
          <a:off x="0" y="0"/>
          <a:ext cx="0" cy="0"/>
          <a:chOff x="0" y="0"/>
          <a:chExt cx="0" cy="0"/>
        </a:xfrm>
      </p:grpSpPr>
      <p:sp>
        <p:nvSpPr>
          <p:cNvPr id="3864" name="Shape 38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3865" name="Shape 38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Last week todos</a:t>
            </a:r>
            <a:endParaRPr/>
          </a:p>
          <a:p>
            <a:pPr indent="-342900" lvl="0" marL="457200" rtl="0">
              <a:spcBef>
                <a:spcPts val="0"/>
              </a:spcBef>
              <a:spcAft>
                <a:spcPts val="0"/>
              </a:spcAft>
              <a:buSzPts val="1800"/>
              <a:buChar char="●"/>
            </a:pPr>
            <a:r>
              <a:rPr lang="en"/>
              <a:t>*xattr implementation update</a:t>
            </a:r>
            <a:endParaRPr/>
          </a:p>
          <a:p>
            <a:pPr indent="-342900" lvl="0" marL="457200" rtl="0">
              <a:spcBef>
                <a:spcPts val="0"/>
              </a:spcBef>
              <a:spcAft>
                <a:spcPts val="0"/>
              </a:spcAft>
              <a:buSzPts val="1800"/>
              <a:buChar char="●"/>
            </a:pPr>
            <a:r>
              <a:rPr lang="en"/>
              <a:t>Created an excel sheet with system calls and its type. Some “TF” type system calls aren’t traced. Decide which all we want to trace.</a:t>
            </a:r>
            <a:endParaRPr/>
          </a:p>
          <a:p>
            <a:pPr indent="-342900" lvl="0" marL="457200" rtl="0">
              <a:spcBef>
                <a:spcPts val="0"/>
              </a:spcBef>
              <a:spcAft>
                <a:spcPts val="0"/>
              </a:spcAft>
              <a:buSzPts val="1800"/>
              <a:buChar char="●"/>
            </a:pPr>
            <a:r>
              <a:rPr lang="en"/>
              <a:t>We have a</a:t>
            </a:r>
            <a:r>
              <a:rPr lang="en"/>
              <a:t> list of system calls mapping to the same SEN attribute. Need to decide on whether we want to trace.</a:t>
            </a:r>
            <a:endParaRPr/>
          </a:p>
          <a:p>
            <a:pPr indent="-342900" lvl="0" marL="457200" rtl="0">
              <a:spcBef>
                <a:spcPts val="0"/>
              </a:spcBef>
              <a:spcAft>
                <a:spcPts val="0"/>
              </a:spcAft>
              <a:buSzPts val="1800"/>
              <a:buChar char="●"/>
            </a:pPr>
            <a:r>
              <a:rPr lang="en"/>
              <a:t>Capture process state</a:t>
            </a:r>
            <a:endParaRPr/>
          </a:p>
          <a:p>
            <a:pPr indent="-342900" lvl="0" marL="457200" rtl="0">
              <a:spcBef>
                <a:spcPts val="0"/>
              </a:spcBef>
              <a:spcAft>
                <a:spcPts val="0"/>
              </a:spcAft>
              <a:buSzPts val="1800"/>
              <a:buChar char="●"/>
            </a:pPr>
            <a:r>
              <a:rPr lang="en"/>
              <a:t>DS fork&amp;open investigation</a:t>
            </a:r>
            <a:endParaRPr/>
          </a:p>
          <a:p>
            <a:pPr indent="-342900" lvl="0" marL="457200" marR="0" rtl="0" algn="l">
              <a:lnSpc>
                <a:spcPct val="115000"/>
              </a:lnSpc>
              <a:spcBef>
                <a:spcPts val="0"/>
              </a:spcBef>
              <a:spcAft>
                <a:spcPts val="0"/>
              </a:spcAft>
              <a:buSzPts val="1800"/>
              <a:buChar char="●"/>
            </a:pPr>
            <a:r>
              <a:rPr lang="en"/>
              <a:t>TODO’s for next week</a:t>
            </a:r>
            <a:endParaRPr sz="1800"/>
          </a:p>
        </p:txBody>
      </p:sp>
      <p:sp>
        <p:nvSpPr>
          <p:cNvPr id="3866" name="Shape 38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0" name="Shape 3870"/>
        <p:cNvGrpSpPr/>
        <p:nvPr/>
      </p:nvGrpSpPr>
      <p:grpSpPr>
        <a:xfrm>
          <a:off x="0" y="0"/>
          <a:ext cx="0" cy="0"/>
          <a:chOff x="0" y="0"/>
          <a:chExt cx="0" cy="0"/>
        </a:xfrm>
      </p:grpSpPr>
      <p:sp>
        <p:nvSpPr>
          <p:cNvPr id="3871" name="Shape 38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*xattr implementation update	</a:t>
            </a:r>
            <a:endParaRPr/>
          </a:p>
        </p:txBody>
      </p:sp>
      <p:sp>
        <p:nvSpPr>
          <p:cNvPr id="3872" name="Shape 38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Investigated duplicity of SEN_lsetxattr, SEN_setxattr, SEN_lgetxattr, SEN_getxattr</a:t>
            </a:r>
            <a:endParaRPr/>
          </a:p>
          <a:p>
            <a:pPr indent="-317500" lvl="1" marL="914400" marR="0" rtl="0" algn="l">
              <a:lnSpc>
                <a:spcPct val="115000"/>
              </a:lnSpc>
              <a:spcBef>
                <a:spcPts val="0"/>
              </a:spcBef>
              <a:spcAft>
                <a:spcPts val="0"/>
              </a:spcAft>
              <a:buSzPts val="1400"/>
              <a:buChar char="○"/>
            </a:pPr>
            <a:r>
              <a:rPr lang="en"/>
              <a:t>Syscall no. cannot be used to reliably distinguish between the system calls b/c on ARM architecture, the syscall no. is shuffled.</a:t>
            </a:r>
            <a:br>
              <a:rPr lang="en"/>
            </a:br>
            <a:r>
              <a:rPr lang="en"/>
              <a:t>Source: syscall.c #500</a:t>
            </a:r>
            <a:br>
              <a:rPr lang="en"/>
            </a:br>
            <a:r>
              <a:rPr lang="en"/>
              <a:t>/*</a:t>
            </a:r>
            <a:br>
              <a:rPr lang="en"/>
            </a:br>
            <a:r>
              <a:rPr lang="en"/>
              <a:t>* Shuffle syscall numbers so that we don't have huge gaps in syscall table.</a:t>
            </a:r>
            <a:br>
              <a:rPr lang="en"/>
            </a:br>
            <a:r>
              <a:rPr lang="en"/>
              <a:t>* The shuffling should be an involution: shuffle_scno(shuffle_scno(n)) == n.</a:t>
            </a:r>
            <a:br>
              <a:rPr lang="en"/>
            </a:br>
            <a:r>
              <a:rPr lang="en"/>
              <a:t>*/</a:t>
            </a:r>
            <a:br>
              <a:rPr lang="en"/>
            </a:br>
            <a:r>
              <a:rPr lang="en"/>
              <a:t>#if defined(ARM) || defined(AARCH64) /* So far only 32-bit ARM needs this */</a:t>
            </a:r>
            <a:br>
              <a:rPr lang="en"/>
            </a:br>
            <a:r>
              <a:rPr lang="en"/>
              <a:t>static long</a:t>
            </a:r>
            <a:br>
              <a:rPr lang="en"/>
            </a:br>
            <a:r>
              <a:rPr lang="en"/>
              <a:t>shuffle_scno(unsigned long scno)</a:t>
            </a:r>
            <a:endParaRPr sz="1200">
              <a:solidFill>
                <a:srgbClr val="24292E"/>
              </a:solidFill>
              <a:highlight>
                <a:srgbClr val="FFFFFF"/>
              </a:highlight>
              <a:latin typeface="Verdana"/>
              <a:ea typeface="Verdana"/>
              <a:cs typeface="Verdana"/>
              <a:sym typeface="Verdana"/>
            </a:endParaRPr>
          </a:p>
          <a:p>
            <a:pPr indent="0" lvl="0" marL="0" marR="0" rtl="0" algn="l">
              <a:lnSpc>
                <a:spcPct val="115000"/>
              </a:lnSpc>
              <a:spcBef>
                <a:spcPts val="1600"/>
              </a:spcBef>
              <a:spcAft>
                <a:spcPts val="1600"/>
              </a:spcAft>
              <a:buNone/>
            </a:pPr>
            <a:br>
              <a:rPr lang="en"/>
            </a:br>
            <a:endParaRPr/>
          </a:p>
        </p:txBody>
      </p:sp>
      <p:sp>
        <p:nvSpPr>
          <p:cNvPr id="3873" name="Shape 38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7" name="Shape 3877"/>
        <p:cNvGrpSpPr/>
        <p:nvPr/>
      </p:nvGrpSpPr>
      <p:grpSpPr>
        <a:xfrm>
          <a:off x="0" y="0"/>
          <a:ext cx="0" cy="0"/>
          <a:chOff x="0" y="0"/>
          <a:chExt cx="0" cy="0"/>
        </a:xfrm>
      </p:grpSpPr>
      <p:sp>
        <p:nvSpPr>
          <p:cNvPr id="3878" name="Shape 38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*xattr implementation update	</a:t>
            </a:r>
            <a:endParaRPr/>
          </a:p>
        </p:txBody>
      </p:sp>
      <p:sp>
        <p:nvSpPr>
          <p:cNvPr id="3879" name="Shape 38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W</a:t>
            </a:r>
            <a:r>
              <a:rPr lang="en"/>
              <a:t>e have access to sysent struct, which contains the original system call name.</a:t>
            </a:r>
            <a:br>
              <a:rPr lang="en"/>
            </a:br>
            <a:r>
              <a:rPr lang="en"/>
              <a:t>Source: defs.h #205</a:t>
            </a:r>
            <a:br>
              <a:rPr lang="en"/>
            </a:br>
            <a:r>
              <a:rPr lang="en"/>
              <a:t>typedef struct sysent {</a:t>
            </a:r>
            <a:br>
              <a:rPr lang="en"/>
            </a:br>
            <a:r>
              <a:rPr lang="en"/>
              <a:t>        unsigned nargs;</a:t>
            </a:r>
            <a:br>
              <a:rPr lang="en"/>
            </a:br>
            <a:r>
              <a:rPr lang="en"/>
              <a:t>        int     sys_flags;</a:t>
            </a:r>
            <a:br>
              <a:rPr lang="en"/>
            </a:br>
            <a:r>
              <a:rPr lang="en"/>
              <a:t>	 int     sen;</a:t>
            </a:r>
            <a:endParaRPr/>
          </a:p>
          <a:p>
            <a:pPr indent="457200" lvl="0" marL="0" rtl="0">
              <a:spcBef>
                <a:spcPts val="0"/>
              </a:spcBef>
              <a:spcAft>
                <a:spcPts val="0"/>
              </a:spcAft>
              <a:buNone/>
            </a:pPr>
            <a:r>
              <a:rPr lang="en"/>
              <a:t>        int     (*sys_func)();</a:t>
            </a:r>
            <a:endParaRPr/>
          </a:p>
          <a:p>
            <a:pPr indent="0" lvl="0" marL="0" rtl="0">
              <a:spcBef>
                <a:spcPts val="0"/>
              </a:spcBef>
              <a:spcAft>
                <a:spcPts val="0"/>
              </a:spcAft>
              <a:buNone/>
            </a:pPr>
            <a:r>
              <a:rPr lang="en"/>
              <a:t>        	const char *sys_name;</a:t>
            </a:r>
            <a:endParaRPr/>
          </a:p>
          <a:p>
            <a:pPr indent="457200" lvl="0" marL="0" rtl="0">
              <a:spcBef>
                <a:spcPts val="0"/>
              </a:spcBef>
              <a:spcAft>
                <a:spcPts val="0"/>
              </a:spcAft>
              <a:buNone/>
            </a:pPr>
            <a:r>
              <a:rPr lang="en"/>
              <a:t>} struct_sysent;</a:t>
            </a:r>
            <a:endParaRPr/>
          </a:p>
        </p:txBody>
      </p:sp>
      <p:sp>
        <p:nvSpPr>
          <p:cNvPr id="3880" name="Shape 38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4" name="Shape 3884"/>
        <p:cNvGrpSpPr/>
        <p:nvPr/>
      </p:nvGrpSpPr>
      <p:grpSpPr>
        <a:xfrm>
          <a:off x="0" y="0"/>
          <a:ext cx="0" cy="0"/>
          <a:chOff x="0" y="0"/>
          <a:chExt cx="0" cy="0"/>
        </a:xfrm>
      </p:grpSpPr>
      <p:sp>
        <p:nvSpPr>
          <p:cNvPr id="3885" name="Shape 38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*xattr implementation update	</a:t>
            </a:r>
            <a:endParaRPr/>
          </a:p>
        </p:txBody>
      </p:sp>
      <p:sp>
        <p:nvSpPr>
          <p:cNvPr id="3886" name="Shape 38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Using the first character of the original system call name to identify original system call</a:t>
            </a:r>
            <a:endParaRPr/>
          </a:p>
          <a:p>
            <a:pPr indent="-342900" lvl="0" marL="457200" rtl="0">
              <a:spcBef>
                <a:spcPts val="1600"/>
              </a:spcBef>
              <a:spcAft>
                <a:spcPts val="0"/>
              </a:spcAft>
              <a:buSzPts val="1800"/>
              <a:buChar char="●"/>
            </a:pPr>
            <a:r>
              <a:rPr lang="en"/>
              <a:t>Example:</a:t>
            </a:r>
            <a:br>
              <a:rPr lang="en"/>
            </a:br>
            <a:r>
              <a:rPr lang="en"/>
              <a:t>if (tcp-&gt;s_ent-&gt;sys_name[0] == 'l')</a:t>
            </a:r>
            <a:br>
              <a:rPr lang="en"/>
            </a:br>
            <a:r>
              <a:rPr lang="en"/>
              <a:t>	/* lsetxattr implementation */</a:t>
            </a:r>
            <a:br>
              <a:rPr lang="en"/>
            </a:br>
            <a:r>
              <a:rPr lang="en"/>
              <a:t>else</a:t>
            </a:r>
            <a:br>
              <a:rPr lang="en"/>
            </a:br>
            <a:r>
              <a:rPr lang="en"/>
              <a:t>	/* setxattr implementation */</a:t>
            </a:r>
            <a:br>
              <a:rPr lang="en"/>
            </a:br>
            <a:endParaRPr/>
          </a:p>
        </p:txBody>
      </p:sp>
      <p:sp>
        <p:nvSpPr>
          <p:cNvPr id="3887" name="Shape 38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1" name="Shape 3891"/>
        <p:cNvGrpSpPr/>
        <p:nvPr/>
      </p:nvGrpSpPr>
      <p:grpSpPr>
        <a:xfrm>
          <a:off x="0" y="0"/>
          <a:ext cx="0" cy="0"/>
          <a:chOff x="0" y="0"/>
          <a:chExt cx="0" cy="0"/>
        </a:xfrm>
      </p:grpSpPr>
      <p:sp>
        <p:nvSpPr>
          <p:cNvPr id="3892" name="Shape 38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Tracing completed</a:t>
            </a:r>
            <a:endParaRPr/>
          </a:p>
        </p:txBody>
      </p:sp>
      <p:sp>
        <p:nvSpPr>
          <p:cNvPr id="3893" name="Shape 38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Previously done - setxattr, getxattr,</a:t>
            </a:r>
            <a:r>
              <a:rPr lang="en"/>
              <a:t> lsetxattr,</a:t>
            </a:r>
            <a:r>
              <a:rPr lang="en"/>
              <a:t> fsetxattr, lgetxattr, fgetxattr (reviewed)</a:t>
            </a:r>
            <a:endParaRPr/>
          </a:p>
          <a:p>
            <a:pPr indent="-342900" lvl="0" marL="457200" marR="0" rtl="0" algn="l">
              <a:lnSpc>
                <a:spcPct val="115000"/>
              </a:lnSpc>
              <a:spcBef>
                <a:spcPts val="0"/>
              </a:spcBef>
              <a:spcAft>
                <a:spcPts val="0"/>
              </a:spcAft>
              <a:buSzPts val="1800"/>
              <a:buChar char="●"/>
            </a:pPr>
            <a:r>
              <a:rPr lang="en"/>
              <a:t>Updated - lsetxattr, lgetxattr</a:t>
            </a:r>
            <a:endParaRPr/>
          </a:p>
          <a:p>
            <a:pPr indent="-342900" lvl="0" marL="457200" marR="0" rtl="0" algn="l">
              <a:lnSpc>
                <a:spcPct val="115000"/>
              </a:lnSpc>
              <a:spcBef>
                <a:spcPts val="0"/>
              </a:spcBef>
              <a:spcAft>
                <a:spcPts val="0"/>
              </a:spcAft>
              <a:buSzPts val="1800"/>
              <a:buChar char="●"/>
            </a:pPr>
            <a:r>
              <a:rPr lang="en"/>
              <a:t>l</a:t>
            </a:r>
            <a:r>
              <a:rPr lang="en"/>
              <a:t>istxattr</a:t>
            </a:r>
            <a:endParaRPr/>
          </a:p>
          <a:p>
            <a:pPr indent="-342900" lvl="0" marL="457200" marR="0" rtl="0" algn="l">
              <a:lnSpc>
                <a:spcPct val="115000"/>
              </a:lnSpc>
              <a:spcBef>
                <a:spcPts val="0"/>
              </a:spcBef>
              <a:spcAft>
                <a:spcPts val="0"/>
              </a:spcAft>
              <a:buSzPts val="1800"/>
              <a:buChar char="●"/>
            </a:pPr>
            <a:r>
              <a:rPr lang="en"/>
              <a:t>l</a:t>
            </a:r>
            <a:r>
              <a:rPr lang="en"/>
              <a:t>listxattr</a:t>
            </a:r>
            <a:endParaRPr/>
          </a:p>
          <a:p>
            <a:pPr indent="-342900" lvl="0" marL="457200" marR="0" rtl="0" algn="l">
              <a:lnSpc>
                <a:spcPct val="115000"/>
              </a:lnSpc>
              <a:spcBef>
                <a:spcPts val="0"/>
              </a:spcBef>
              <a:spcAft>
                <a:spcPts val="0"/>
              </a:spcAft>
              <a:buSzPts val="1800"/>
              <a:buChar char="●"/>
            </a:pPr>
            <a:r>
              <a:rPr lang="en"/>
              <a:t>f</a:t>
            </a:r>
            <a:r>
              <a:rPr lang="en"/>
              <a:t>listxattr</a:t>
            </a:r>
            <a:endParaRPr/>
          </a:p>
          <a:p>
            <a:pPr indent="-342900" lvl="0" marL="457200" marR="0" rtl="0" algn="l">
              <a:lnSpc>
                <a:spcPct val="115000"/>
              </a:lnSpc>
              <a:spcBef>
                <a:spcPts val="0"/>
              </a:spcBef>
              <a:spcAft>
                <a:spcPts val="0"/>
              </a:spcAft>
              <a:buSzPts val="1800"/>
              <a:buChar char="●"/>
            </a:pPr>
            <a:r>
              <a:rPr lang="en"/>
              <a:t>r</a:t>
            </a:r>
            <a:r>
              <a:rPr lang="en"/>
              <a:t>emovexattr</a:t>
            </a:r>
            <a:endParaRPr/>
          </a:p>
          <a:p>
            <a:pPr indent="-342900" lvl="0" marL="457200" marR="0" rtl="0" algn="l">
              <a:lnSpc>
                <a:spcPct val="115000"/>
              </a:lnSpc>
              <a:spcBef>
                <a:spcPts val="0"/>
              </a:spcBef>
              <a:spcAft>
                <a:spcPts val="0"/>
              </a:spcAft>
              <a:buSzPts val="1800"/>
              <a:buChar char="●"/>
            </a:pPr>
            <a:r>
              <a:rPr lang="en"/>
              <a:t>l</a:t>
            </a:r>
            <a:r>
              <a:rPr lang="en"/>
              <a:t>removexatt</a:t>
            </a:r>
            <a:endParaRPr/>
          </a:p>
          <a:p>
            <a:pPr indent="-342900" lvl="0" marL="457200" marR="0" rtl="0" algn="l">
              <a:lnSpc>
                <a:spcPct val="115000"/>
              </a:lnSpc>
              <a:spcBef>
                <a:spcPts val="0"/>
              </a:spcBef>
              <a:spcAft>
                <a:spcPts val="0"/>
              </a:spcAft>
              <a:buSzPts val="1800"/>
              <a:buChar char="●"/>
            </a:pPr>
            <a:r>
              <a:rPr lang="en"/>
              <a:t>f</a:t>
            </a:r>
            <a:r>
              <a:rPr lang="en"/>
              <a:t>removexattr</a:t>
            </a:r>
            <a:endParaRPr/>
          </a:p>
        </p:txBody>
      </p:sp>
      <p:sp>
        <p:nvSpPr>
          <p:cNvPr id="3894" name="Shape 38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8" name="Shape 3898"/>
        <p:cNvGrpSpPr/>
        <p:nvPr/>
      </p:nvGrpSpPr>
      <p:grpSpPr>
        <a:xfrm>
          <a:off x="0" y="0"/>
          <a:ext cx="0" cy="0"/>
          <a:chOff x="0" y="0"/>
          <a:chExt cx="0" cy="0"/>
        </a:xfrm>
      </p:grpSpPr>
      <p:sp>
        <p:nvSpPr>
          <p:cNvPr id="3899" name="Shape 38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Replay</a:t>
            </a:r>
            <a:r>
              <a:rPr lang="en"/>
              <a:t> completed</a:t>
            </a:r>
            <a:endParaRPr/>
          </a:p>
        </p:txBody>
      </p:sp>
      <p:sp>
        <p:nvSpPr>
          <p:cNvPr id="3900" name="Shape 39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getxattr</a:t>
            </a:r>
            <a:endParaRPr/>
          </a:p>
          <a:p>
            <a:pPr indent="-342900" lvl="0" marL="457200" marR="0" rtl="0" algn="l">
              <a:lnSpc>
                <a:spcPct val="115000"/>
              </a:lnSpc>
              <a:spcBef>
                <a:spcPts val="0"/>
              </a:spcBef>
              <a:spcAft>
                <a:spcPts val="0"/>
              </a:spcAft>
              <a:buSzPts val="1800"/>
              <a:buChar char="●"/>
            </a:pPr>
            <a:r>
              <a:rPr lang="en"/>
              <a:t>s</a:t>
            </a:r>
            <a:r>
              <a:rPr lang="en"/>
              <a:t>etxattr</a:t>
            </a:r>
            <a:endParaRPr/>
          </a:p>
          <a:p>
            <a:pPr indent="-342900" lvl="0" marL="457200" marR="0" rtl="0" algn="l">
              <a:lnSpc>
                <a:spcPct val="115000"/>
              </a:lnSpc>
              <a:spcBef>
                <a:spcPts val="0"/>
              </a:spcBef>
              <a:spcAft>
                <a:spcPts val="0"/>
              </a:spcAft>
              <a:buSzPts val="1800"/>
              <a:buChar char="●"/>
            </a:pPr>
            <a:r>
              <a:rPr lang="en"/>
              <a:t>l</a:t>
            </a:r>
            <a:r>
              <a:rPr lang="en"/>
              <a:t>setxattr</a:t>
            </a:r>
            <a:endParaRPr/>
          </a:p>
          <a:p>
            <a:pPr indent="-342900" lvl="0" marL="457200" marR="0" rtl="0" algn="l">
              <a:lnSpc>
                <a:spcPct val="115000"/>
              </a:lnSpc>
              <a:spcBef>
                <a:spcPts val="0"/>
              </a:spcBef>
              <a:spcAft>
                <a:spcPts val="0"/>
              </a:spcAft>
              <a:buSzPts val="1800"/>
              <a:buChar char="●"/>
            </a:pPr>
            <a:r>
              <a:rPr lang="en"/>
              <a:t>fsetxattr</a:t>
            </a:r>
            <a:endParaRPr/>
          </a:p>
          <a:p>
            <a:pPr indent="0" lvl="0" marL="0" marR="0" rtl="0" algn="l">
              <a:lnSpc>
                <a:spcPct val="115000"/>
              </a:lnSpc>
              <a:spcBef>
                <a:spcPts val="1600"/>
              </a:spcBef>
              <a:spcAft>
                <a:spcPts val="0"/>
              </a:spcAft>
              <a:buNone/>
            </a:pPr>
            <a:r>
              <a:t/>
            </a:r>
            <a:endParaRPr/>
          </a:p>
          <a:p>
            <a:pPr indent="-342900" lvl="0" marL="457200" marR="0" rtl="0" algn="l">
              <a:lnSpc>
                <a:spcPct val="115000"/>
              </a:lnSpc>
              <a:spcBef>
                <a:spcPts val="1600"/>
              </a:spcBef>
              <a:spcAft>
                <a:spcPts val="0"/>
              </a:spcAft>
              <a:buSzPts val="1800"/>
              <a:buChar char="●"/>
            </a:pPr>
            <a:r>
              <a:rPr lang="en"/>
              <a:t>Expect patch this week</a:t>
            </a:r>
            <a:endParaRPr/>
          </a:p>
        </p:txBody>
      </p:sp>
      <p:sp>
        <p:nvSpPr>
          <p:cNvPr id="3901" name="Shape 39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5" name="Shape 3905"/>
        <p:cNvGrpSpPr/>
        <p:nvPr/>
      </p:nvGrpSpPr>
      <p:grpSpPr>
        <a:xfrm>
          <a:off x="0" y="0"/>
          <a:ext cx="0" cy="0"/>
          <a:chOff x="0" y="0"/>
          <a:chExt cx="0" cy="0"/>
        </a:xfrm>
      </p:grpSpPr>
      <p:sp>
        <p:nvSpPr>
          <p:cNvPr id="3906" name="Shape 39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TF (Trace File) type system calls, Should we trace?</a:t>
            </a:r>
            <a:endParaRPr/>
          </a:p>
        </p:txBody>
      </p:sp>
      <p:sp>
        <p:nvSpPr>
          <p:cNvPr id="3907" name="Shape 39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a:t>mknodat</a:t>
            </a:r>
            <a:r>
              <a:rPr lang="en"/>
              <a:t>, </a:t>
            </a:r>
            <a:r>
              <a:rPr b="1" lang="en"/>
              <a:t>symlinkat</a:t>
            </a:r>
            <a:r>
              <a:rPr lang="en"/>
              <a:t>, </a:t>
            </a:r>
            <a:r>
              <a:rPr b="1" lang="en"/>
              <a:t>renameat</a:t>
            </a:r>
            <a:r>
              <a:rPr lang="en"/>
              <a:t>, umount2, mount, pivot_root, chroot, </a:t>
            </a:r>
            <a:r>
              <a:rPr b="1" lang="en"/>
              <a:t>fchownat</a:t>
            </a:r>
            <a:r>
              <a:rPr lang="en"/>
              <a:t>, quotactl, </a:t>
            </a:r>
            <a:r>
              <a:rPr b="1" lang="en"/>
              <a:t>readlinkat</a:t>
            </a:r>
            <a:r>
              <a:rPr lang="en"/>
              <a:t>, acct, swapon, swapoff, fanotify_mark, name_to_handle_at, </a:t>
            </a:r>
            <a:r>
              <a:rPr b="1" lang="en"/>
              <a:t>renameat2</a:t>
            </a:r>
            <a:endParaRPr b="1"/>
          </a:p>
          <a:p>
            <a:pPr indent="-342900" lvl="0" marL="457200" rtl="0">
              <a:spcBef>
                <a:spcPts val="0"/>
              </a:spcBef>
              <a:spcAft>
                <a:spcPts val="0"/>
              </a:spcAft>
              <a:buSzPts val="1800"/>
              <a:buChar char="●"/>
            </a:pPr>
            <a:r>
              <a:rPr lang="en"/>
              <a:t>Excel link: </a:t>
            </a:r>
            <a:r>
              <a:rPr lang="en" u="sng">
                <a:solidFill>
                  <a:schemeClr val="hlink"/>
                </a:solidFill>
                <a:hlinkClick r:id="rId3"/>
              </a:rPr>
              <a:t>https://docs.google.com/spreadsheets/d/15gLsm9FpE_6X-D9YdDrTBjjV29gvsE1eut4p41BmoCU/edit?usp=sharing</a:t>
            </a:r>
            <a:endParaRPr/>
          </a:p>
          <a:p>
            <a:pPr indent="-342900" lvl="0" marL="457200" rtl="0">
              <a:spcBef>
                <a:spcPts val="0"/>
              </a:spcBef>
              <a:spcAft>
                <a:spcPts val="0"/>
              </a:spcAft>
              <a:buSzPts val="1800"/>
              <a:buChar char="●"/>
            </a:pPr>
            <a:r>
              <a:rPr lang="en"/>
              <a:t>Of the above - only following considered in FSL-Strace so far</a:t>
            </a:r>
            <a:endParaRPr/>
          </a:p>
          <a:p>
            <a:pPr indent="-317500" lvl="1" marL="914400" rtl="0">
              <a:spcBef>
                <a:spcPts val="0"/>
              </a:spcBef>
              <a:spcAft>
                <a:spcPts val="0"/>
              </a:spcAft>
              <a:buSzPts val="1400"/>
              <a:buChar char="○"/>
            </a:pPr>
            <a:r>
              <a:rPr lang="en"/>
              <a:t>newfstatat - Traced as "fstatat"</a:t>
            </a:r>
            <a:endParaRPr/>
          </a:p>
          <a:p>
            <a:pPr indent="-317500" lvl="1" marL="914400" rtl="0">
              <a:spcBef>
                <a:spcPts val="0"/>
              </a:spcBef>
              <a:spcAft>
                <a:spcPts val="0"/>
              </a:spcAft>
              <a:buSzPts val="1400"/>
              <a:buChar char="○"/>
            </a:pPr>
            <a:r>
              <a:rPr lang="en"/>
              <a:t>getcwd : chosen not be traced by fsl-strace. </a:t>
            </a:r>
            <a:endParaRPr/>
          </a:p>
        </p:txBody>
      </p:sp>
      <p:sp>
        <p:nvSpPr>
          <p:cNvPr id="3908" name="Shape 39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2" name="Shape 3912"/>
        <p:cNvGrpSpPr/>
        <p:nvPr/>
      </p:nvGrpSpPr>
      <p:grpSpPr>
        <a:xfrm>
          <a:off x="0" y="0"/>
          <a:ext cx="0" cy="0"/>
          <a:chOff x="0" y="0"/>
          <a:chExt cx="0" cy="0"/>
        </a:xfrm>
      </p:grpSpPr>
      <p:sp>
        <p:nvSpPr>
          <p:cNvPr id="3913" name="Shape 39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Duplicate SEN_ attributes</a:t>
            </a:r>
            <a:endParaRPr/>
          </a:p>
        </p:txBody>
      </p:sp>
      <p:sp>
        <p:nvSpPr>
          <p:cNvPr id="3914" name="Shape 39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System calls with same SEN attribute name:- (Need special handling.)</a:t>
            </a:r>
            <a:endParaRPr/>
          </a:p>
          <a:p>
            <a:pPr indent="-317500" lvl="1" marL="914400" rtl="0">
              <a:spcBef>
                <a:spcPts val="0"/>
              </a:spcBef>
              <a:spcAft>
                <a:spcPts val="0"/>
              </a:spcAft>
              <a:buSzPts val="1400"/>
              <a:buChar char="○"/>
            </a:pPr>
            <a:r>
              <a:rPr lang="en"/>
              <a:t>lgetxattr -&gt; getxattr, lsetxattr -&gt; setxattr, (These we already discussed in last meeting)</a:t>
            </a:r>
            <a:endParaRPr/>
          </a:p>
          <a:p>
            <a:pPr indent="-317500" lvl="1" marL="914400" rtl="0">
              <a:spcBef>
                <a:spcPts val="0"/>
              </a:spcBef>
              <a:spcAft>
                <a:spcPts val="0"/>
              </a:spcAft>
              <a:buSzPts val="1400"/>
              <a:buChar char="○"/>
            </a:pPr>
            <a:r>
              <a:rPr lang="en"/>
              <a:t>llistxattr -&gt; listxattr, </a:t>
            </a:r>
            <a:endParaRPr/>
          </a:p>
          <a:p>
            <a:pPr indent="-317500" lvl="1" marL="914400" rtl="0">
              <a:spcBef>
                <a:spcPts val="0"/>
              </a:spcBef>
              <a:spcAft>
                <a:spcPts val="0"/>
              </a:spcAft>
              <a:buSzPts val="1400"/>
              <a:buChar char="○"/>
            </a:pPr>
            <a:r>
              <a:rPr lang="en"/>
              <a:t>lremovexattr -&gt; removexattr, </a:t>
            </a:r>
            <a:endParaRPr/>
          </a:p>
          <a:p>
            <a:pPr indent="-317500" lvl="1" marL="914400" rtl="0">
              <a:spcBef>
                <a:spcPts val="0"/>
              </a:spcBef>
              <a:spcAft>
                <a:spcPts val="0"/>
              </a:spcAft>
              <a:buSzPts val="1400"/>
              <a:buChar char="○"/>
            </a:pPr>
            <a:r>
              <a:rPr lang="en"/>
              <a:t>exit_group -&gt; exit, </a:t>
            </a:r>
            <a:endParaRPr/>
          </a:p>
          <a:p>
            <a:pPr indent="-317500" lvl="1" marL="914400" rtl="0">
              <a:spcBef>
                <a:spcPts val="0"/>
              </a:spcBef>
              <a:spcAft>
                <a:spcPts val="0"/>
              </a:spcAft>
              <a:buSzPts val="1400"/>
              <a:buChar char="○"/>
            </a:pPr>
            <a:r>
              <a:rPr lang="en"/>
              <a:t>tkill -&gt; kill</a:t>
            </a:r>
            <a:endParaRPr/>
          </a:p>
        </p:txBody>
      </p:sp>
      <p:sp>
        <p:nvSpPr>
          <p:cNvPr id="3915" name="Shape 39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9" name="Shape 3919"/>
        <p:cNvGrpSpPr/>
        <p:nvPr/>
      </p:nvGrpSpPr>
      <p:grpSpPr>
        <a:xfrm>
          <a:off x="0" y="0"/>
          <a:ext cx="0" cy="0"/>
          <a:chOff x="0" y="0"/>
          <a:chExt cx="0" cy="0"/>
        </a:xfrm>
      </p:grpSpPr>
      <p:sp>
        <p:nvSpPr>
          <p:cNvPr id="3920" name="Shape 39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Capture process state</a:t>
            </a:r>
            <a:endParaRPr/>
          </a:p>
        </p:txBody>
      </p:sp>
      <p:sp>
        <p:nvSpPr>
          <p:cNvPr id="3921" name="Shape 39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Read the entire man page of strace and ptrace.</a:t>
            </a:r>
            <a:endParaRPr/>
          </a:p>
          <a:p>
            <a:pPr indent="-342900" lvl="0" marL="457200" rtl="0">
              <a:spcBef>
                <a:spcPts val="0"/>
              </a:spcBef>
              <a:spcAft>
                <a:spcPts val="0"/>
              </a:spcAft>
              <a:buSzPts val="1800"/>
              <a:buChar char="●"/>
            </a:pPr>
            <a:r>
              <a:rPr lang="en"/>
              <a:t>The man page doesn’t mention anything about pgid or session id.</a:t>
            </a:r>
            <a:endParaRPr/>
          </a:p>
          <a:p>
            <a:pPr indent="-342900" lvl="0" marL="457200" rtl="0">
              <a:spcBef>
                <a:spcPts val="0"/>
              </a:spcBef>
              <a:spcAft>
                <a:spcPts val="0"/>
              </a:spcAft>
              <a:buSzPts val="1800"/>
              <a:buChar char="●"/>
            </a:pPr>
            <a:r>
              <a:rPr lang="en"/>
              <a:t>Googled online, nothing is found about this.</a:t>
            </a:r>
            <a:endParaRPr/>
          </a:p>
          <a:p>
            <a:pPr indent="-342900" lvl="0" marL="457200" rtl="0">
              <a:spcBef>
                <a:spcPts val="0"/>
              </a:spcBef>
              <a:spcAft>
                <a:spcPts val="0"/>
              </a:spcAft>
              <a:buSzPts val="1800"/>
              <a:buChar char="●"/>
            </a:pPr>
            <a:r>
              <a:rPr lang="en"/>
              <a:t>I emailed this question to strace email list.</a:t>
            </a:r>
            <a:endParaRPr/>
          </a:p>
          <a:p>
            <a:pPr indent="-342900" lvl="0" marL="457200" rtl="0">
              <a:spcBef>
                <a:spcPts val="0"/>
              </a:spcBef>
              <a:spcAft>
                <a:spcPts val="0"/>
              </a:spcAft>
              <a:buSzPts val="1800"/>
              <a:buChar char="●"/>
            </a:pPr>
            <a:r>
              <a:rPr lang="en"/>
              <a:t>It basically says capturing those information is out of scope of strace</a:t>
            </a:r>
            <a:endParaRPr/>
          </a:p>
          <a:p>
            <a:pPr indent="-342900" lvl="0" marL="457200" rtl="0">
              <a:spcBef>
                <a:spcPts val="0"/>
              </a:spcBef>
              <a:spcAft>
                <a:spcPts val="0"/>
              </a:spcAft>
              <a:buSzPts val="1800"/>
              <a:buChar char="●"/>
            </a:pPr>
            <a:r>
              <a:rPr lang="en"/>
              <a:t>He suggested us to use /proc/${pid}/stat or call getsid in calling program. However, we can’t use them since we don’t have the control of calling program.</a:t>
            </a:r>
            <a:endParaRPr/>
          </a:p>
          <a:p>
            <a:pPr indent="-342900" lvl="0" marL="457200" rtl="0">
              <a:spcBef>
                <a:spcPts val="0"/>
              </a:spcBef>
              <a:spcAft>
                <a:spcPts val="0"/>
              </a:spcAft>
              <a:buSzPts val="1800"/>
              <a:buChar char="●"/>
            </a:pPr>
            <a:r>
              <a:rPr lang="en"/>
              <a:t>I forwarded the email response to you.</a:t>
            </a:r>
            <a:endParaRPr/>
          </a:p>
        </p:txBody>
      </p:sp>
      <p:sp>
        <p:nvSpPr>
          <p:cNvPr id="3922" name="Shape 39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6" name="Shape 3926"/>
        <p:cNvGrpSpPr/>
        <p:nvPr/>
      </p:nvGrpSpPr>
      <p:grpSpPr>
        <a:xfrm>
          <a:off x="0" y="0"/>
          <a:ext cx="0" cy="0"/>
          <a:chOff x="0" y="0"/>
          <a:chExt cx="0" cy="0"/>
        </a:xfrm>
      </p:grpSpPr>
      <p:sp>
        <p:nvSpPr>
          <p:cNvPr id="3927" name="Shape 39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DS Open File Behavior</a:t>
            </a:r>
            <a:endParaRPr/>
          </a:p>
        </p:txBody>
      </p:sp>
      <p:sp>
        <p:nvSpPr>
          <p:cNvPr id="3928" name="Shape 39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DS is not creating a new process to open the input file. Instead, it is creating a thread to open the input file.</a:t>
            </a:r>
            <a:endParaRPr/>
          </a:p>
          <a:p>
            <a:pPr indent="-342900" lvl="0" marL="457200" rtl="0">
              <a:spcBef>
                <a:spcPts val="0"/>
              </a:spcBef>
              <a:spcAft>
                <a:spcPts val="0"/>
              </a:spcAft>
              <a:buSzPts val="1800"/>
              <a:buChar char="●"/>
            </a:pPr>
            <a:r>
              <a:rPr lang="en"/>
              <a:t>The fact that we use TypeIndexModule, it uses PThread (a thread in Lintel library to open input file) to read the content of DS file.</a:t>
            </a:r>
            <a:endParaRPr/>
          </a:p>
          <a:p>
            <a:pPr indent="-342900" lvl="0" marL="457200" rtl="0">
              <a:spcBef>
                <a:spcPts val="0"/>
              </a:spcBef>
              <a:spcAft>
                <a:spcPts val="0"/>
              </a:spcAft>
              <a:buSzPts val="1800"/>
              <a:buChar char="●"/>
            </a:pPr>
            <a:r>
              <a:rPr lang="en"/>
              <a:t>Strace treats pid as tid, rather than separating them out.</a:t>
            </a:r>
            <a:endParaRPr/>
          </a:p>
          <a:p>
            <a:pPr indent="-317500" lvl="1" marL="914400" rtl="0">
              <a:spcBef>
                <a:spcPts val="0"/>
              </a:spcBef>
              <a:spcAft>
                <a:spcPts val="0"/>
              </a:spcAft>
              <a:buSzPts val="1400"/>
              <a:buChar char="○"/>
            </a:pPr>
            <a:r>
              <a:rPr lang="en"/>
              <a:t>You will see clone when new thread is created</a:t>
            </a:r>
            <a:endParaRPr/>
          </a:p>
          <a:p>
            <a:pPr indent="-342900" lvl="0" marL="457200" rtl="0">
              <a:spcBef>
                <a:spcPts val="0"/>
              </a:spcBef>
              <a:spcAft>
                <a:spcPts val="0"/>
              </a:spcAft>
              <a:buSzPts val="1800"/>
              <a:buChar char="●"/>
            </a:pPr>
            <a:r>
              <a:rPr lang="en"/>
              <a:t>DS2txt is not creating a thread&amp;open input file because it has only one TypeIndexModule and uses the structure of DS input file. However, we have to reorder the records to replay.</a:t>
            </a:r>
            <a:endParaRPr/>
          </a:p>
          <a:p>
            <a:pPr indent="-342900" lvl="0" marL="457200" rtl="0">
              <a:spcBef>
                <a:spcPts val="0"/>
              </a:spcBef>
              <a:spcAft>
                <a:spcPts val="0"/>
              </a:spcAft>
              <a:buSzPts val="1800"/>
              <a:buChar char="●"/>
            </a:pPr>
            <a:r>
              <a:rPr lang="en"/>
              <a:t>PThread is in IndexSourceModule.</a:t>
            </a:r>
            <a:endParaRPr/>
          </a:p>
          <a:p>
            <a:pPr indent="-342900" lvl="0" marL="457200" rtl="0">
              <a:spcBef>
                <a:spcPts val="0"/>
              </a:spcBef>
              <a:spcAft>
                <a:spcPts val="0"/>
              </a:spcAft>
              <a:buSzPts val="1800"/>
              <a:buChar char="●"/>
            </a:pPr>
            <a:r>
              <a:rPr lang="en"/>
              <a:t>Any thread related happens in </a:t>
            </a:r>
            <a:r>
              <a:rPr lang="en"/>
              <a:t>IndexSourceModule.</a:t>
            </a:r>
            <a:endParaRPr/>
          </a:p>
        </p:txBody>
      </p:sp>
      <p:sp>
        <p:nvSpPr>
          <p:cNvPr id="3929" name="Shape 39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Shape 4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01/28/2016 Update - PRead System Call</a:t>
            </a:r>
            <a:endParaRPr/>
          </a:p>
        </p:txBody>
      </p:sp>
      <p:sp>
        <p:nvSpPr>
          <p:cNvPr id="444" name="Shape 4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PRead System Class is a class/module that has members and functions of replaying PRead System Call.</a:t>
            </a:r>
            <a:endParaRPr/>
          </a:p>
          <a:p>
            <a:pPr indent="0" lvl="0" marL="0" rtl="0">
              <a:spcBef>
                <a:spcPts val="1600"/>
              </a:spcBef>
              <a:spcAft>
                <a:spcPts val="0"/>
              </a:spcAft>
              <a:buNone/>
            </a:pPr>
            <a:r>
              <a:rPr lang="en"/>
              <a:t>	</a:t>
            </a:r>
            <a:r>
              <a:rPr lang="en" sz="1200">
                <a:solidFill>
                  <a:srgbClr val="793D93"/>
                </a:solidFill>
              </a:rPr>
              <a:t>pread</a:t>
            </a:r>
            <a:r>
              <a:rPr lang="en" sz="1200">
                <a:solidFill>
                  <a:schemeClr val="dk1"/>
                </a:solidFill>
              </a:rPr>
              <a:t>(fd, buffer, nbytes, offset);</a:t>
            </a:r>
            <a:endParaRPr sz="1200"/>
          </a:p>
          <a:p>
            <a:pPr indent="-342900" lvl="0" marL="457200" rtl="0">
              <a:spcBef>
                <a:spcPts val="1600"/>
              </a:spcBef>
              <a:spcAft>
                <a:spcPts val="0"/>
              </a:spcAft>
              <a:buSzPts val="1800"/>
              <a:buChar char="●"/>
            </a:pPr>
            <a:r>
              <a:rPr lang="en"/>
              <a:t>It is extended from ReadSystemCallTraceReplayerModule class</a:t>
            </a:r>
            <a:endParaRPr/>
          </a:p>
          <a:p>
            <a:pPr indent="457200" lvl="0" marL="0" rtl="0">
              <a:spcBef>
                <a:spcPts val="1600"/>
              </a:spcBef>
              <a:spcAft>
                <a:spcPts val="0"/>
              </a:spcAft>
              <a:buNone/>
            </a:pPr>
            <a:r>
              <a:rPr lang="en" sz="1200">
                <a:solidFill>
                  <a:srgbClr val="931A68"/>
                </a:solidFill>
              </a:rPr>
              <a:t>class</a:t>
            </a:r>
            <a:r>
              <a:rPr lang="en" sz="1200">
                <a:solidFill>
                  <a:schemeClr val="dk1"/>
                </a:solidFill>
              </a:rPr>
              <a:t>  </a:t>
            </a:r>
            <a:r>
              <a:rPr lang="en" sz="1200">
                <a:solidFill>
                  <a:srgbClr val="006141"/>
                </a:solidFill>
              </a:rPr>
              <a:t>PReadSystemCallTraceReplayModule</a:t>
            </a:r>
            <a:r>
              <a:rPr lang="en" sz="1200">
                <a:solidFill>
                  <a:schemeClr val="dk1"/>
                </a:solidFill>
              </a:rPr>
              <a:t> : </a:t>
            </a:r>
            <a:r>
              <a:rPr lang="en" sz="1200">
                <a:solidFill>
                  <a:srgbClr val="931A68"/>
                </a:solidFill>
              </a:rPr>
              <a:t>public</a:t>
            </a:r>
            <a:r>
              <a:rPr lang="en" sz="1200">
                <a:solidFill>
                  <a:schemeClr val="dk1"/>
                </a:solidFill>
              </a:rPr>
              <a:t> </a:t>
            </a:r>
            <a:r>
              <a:rPr lang="en" sz="1200">
                <a:solidFill>
                  <a:srgbClr val="006141"/>
                </a:solidFill>
              </a:rPr>
              <a:t>ReadSystemCallTraceReplayModule</a:t>
            </a:r>
            <a:r>
              <a:rPr lang="en" sz="1200">
                <a:solidFill>
                  <a:schemeClr val="dk1"/>
                </a:solidFill>
              </a:rPr>
              <a:t> {</a:t>
            </a:r>
            <a:endParaRPr sz="1200">
              <a:solidFill>
                <a:schemeClr val="dk1"/>
              </a:solidFill>
            </a:endParaRPr>
          </a:p>
          <a:p>
            <a:pPr indent="457200" lvl="0" marL="0" rtl="0">
              <a:lnSpc>
                <a:spcPct val="100000"/>
              </a:lnSpc>
              <a:spcBef>
                <a:spcPts val="1600"/>
              </a:spcBef>
              <a:spcAft>
                <a:spcPts val="0"/>
              </a:spcAft>
              <a:buNone/>
            </a:pPr>
            <a:r>
              <a:rPr lang="en" sz="1200">
                <a:solidFill>
                  <a:srgbClr val="931A68"/>
                </a:solidFill>
              </a:rPr>
              <a:t>private</a:t>
            </a:r>
            <a:r>
              <a:rPr lang="en" sz="1200">
                <a:solidFill>
                  <a:schemeClr val="dk1"/>
                </a:solidFill>
              </a:rPr>
              <a:t>:</a:t>
            </a:r>
            <a:endParaRPr sz="1200">
              <a:solidFill>
                <a:schemeClr val="dk1"/>
              </a:solidFill>
            </a:endParaRPr>
          </a:p>
          <a:p>
            <a:pPr indent="457200" lvl="0" marL="0" rtl="0">
              <a:spcBef>
                <a:spcPts val="0"/>
              </a:spcBef>
              <a:spcAft>
                <a:spcPts val="0"/>
              </a:spcAft>
              <a:buNone/>
            </a:pPr>
            <a:r>
              <a:rPr lang="en" sz="1200">
                <a:solidFill>
                  <a:srgbClr val="4E9072"/>
                </a:solidFill>
              </a:rPr>
              <a:t>/* PRead System Call Trace Fields in </a:t>
            </a:r>
            <a:r>
              <a:rPr lang="en" sz="1200" u="sng">
                <a:solidFill>
                  <a:srgbClr val="4E9072"/>
                </a:solidFill>
              </a:rPr>
              <a:t>Dataseries</a:t>
            </a:r>
            <a:r>
              <a:rPr lang="en" sz="1200">
                <a:solidFill>
                  <a:srgbClr val="4E9072"/>
                </a:solidFill>
              </a:rPr>
              <a:t> file */</a:t>
            </a:r>
            <a:endParaRPr sz="1200">
              <a:solidFill>
                <a:srgbClr val="4E9072"/>
              </a:solidFill>
            </a:endParaRPr>
          </a:p>
          <a:p>
            <a:pPr indent="457200" lvl="0" marL="0" rtl="0">
              <a:spcBef>
                <a:spcPts val="0"/>
              </a:spcBef>
              <a:spcAft>
                <a:spcPts val="0"/>
              </a:spcAft>
              <a:buNone/>
            </a:pPr>
            <a:r>
              <a:rPr lang="en" sz="1200">
                <a:solidFill>
                  <a:schemeClr val="dk1"/>
                </a:solidFill>
              </a:rPr>
              <a:t>  </a:t>
            </a:r>
            <a:r>
              <a:rPr lang="en" sz="1200">
                <a:solidFill>
                  <a:srgbClr val="006141"/>
                </a:solidFill>
              </a:rPr>
              <a:t>Int64Field</a:t>
            </a:r>
            <a:r>
              <a:rPr lang="en" sz="1200">
                <a:solidFill>
                  <a:schemeClr val="dk1"/>
                </a:solidFill>
              </a:rPr>
              <a:t> </a:t>
            </a:r>
            <a:r>
              <a:rPr lang="en" sz="1200">
                <a:solidFill>
                  <a:srgbClr val="0326CC"/>
                </a:solidFill>
              </a:rPr>
              <a:t>offset_</a:t>
            </a:r>
            <a:r>
              <a:rPr lang="en" sz="1200">
                <a:solidFill>
                  <a:schemeClr val="dk1"/>
                </a:solidFill>
              </a:rPr>
              <a:t>;</a:t>
            </a:r>
            <a:endParaRPr sz="1200"/>
          </a:p>
          <a:p>
            <a:pPr indent="0" lvl="0" marL="0">
              <a:spcBef>
                <a:spcPts val="0"/>
              </a:spcBef>
              <a:spcAft>
                <a:spcPts val="1600"/>
              </a:spcAft>
              <a:buNone/>
            </a:pPr>
            <a:r>
              <a:t/>
            </a:r>
            <a:endParaRPr sz="1200"/>
          </a:p>
        </p:txBody>
      </p:sp>
      <p:sp>
        <p:nvSpPr>
          <p:cNvPr id="445" name="Shape 4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3" name="Shape 3933"/>
        <p:cNvGrpSpPr/>
        <p:nvPr/>
      </p:nvGrpSpPr>
      <p:grpSpPr>
        <a:xfrm>
          <a:off x="0" y="0"/>
          <a:ext cx="0" cy="0"/>
          <a:chOff x="0" y="0"/>
          <a:chExt cx="0" cy="0"/>
        </a:xfrm>
      </p:grpSpPr>
      <p:sp>
        <p:nvSpPr>
          <p:cNvPr id="3934" name="Shape 39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next week</a:t>
            </a:r>
            <a:endParaRPr/>
          </a:p>
        </p:txBody>
      </p:sp>
      <p:sp>
        <p:nvSpPr>
          <p:cNvPr id="3935" name="Shape 39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Leixiang:</a:t>
            </a:r>
            <a:endParaRPr/>
          </a:p>
          <a:p>
            <a:pPr indent="-317500" lvl="1" marL="914400" rtl="0">
              <a:spcBef>
                <a:spcPts val="0"/>
              </a:spcBef>
              <a:spcAft>
                <a:spcPts val="0"/>
              </a:spcAft>
              <a:buSzPts val="1400"/>
              <a:buChar char="○"/>
            </a:pPr>
            <a:r>
              <a:rPr lang="en" sz="1400"/>
              <a:t>Setrlimit and getrlimit</a:t>
            </a:r>
            <a:endParaRPr sz="1400"/>
          </a:p>
          <a:p>
            <a:pPr indent="-342900" lvl="0" marL="457200" rtl="0">
              <a:spcBef>
                <a:spcPts val="0"/>
              </a:spcBef>
              <a:spcAft>
                <a:spcPts val="0"/>
              </a:spcAft>
              <a:buSzPts val="1800"/>
              <a:buChar char="●"/>
            </a:pPr>
            <a:r>
              <a:rPr lang="en"/>
              <a:t>Darshan:</a:t>
            </a:r>
            <a:endParaRPr/>
          </a:p>
          <a:p>
            <a:pPr indent="-317500" lvl="1" marL="914400" rtl="0">
              <a:spcBef>
                <a:spcPts val="0"/>
              </a:spcBef>
              <a:spcAft>
                <a:spcPts val="0"/>
              </a:spcAft>
              <a:buSzPts val="1400"/>
              <a:buChar char="○"/>
            </a:pPr>
            <a:r>
              <a:rPr lang="en"/>
              <a:t>Document lsetxattr, etc workaround</a:t>
            </a:r>
            <a:endParaRPr/>
          </a:p>
          <a:p>
            <a:pPr indent="-342900" lvl="0" marL="457200" rtl="0">
              <a:spcBef>
                <a:spcPts val="0"/>
              </a:spcBef>
              <a:spcAft>
                <a:spcPts val="0"/>
              </a:spcAft>
              <a:buSzPts val="1800"/>
              <a:buChar char="●"/>
            </a:pPr>
            <a:r>
              <a:rPr lang="en"/>
              <a:t>Nehil:</a:t>
            </a:r>
            <a:endParaRPr/>
          </a:p>
          <a:p>
            <a:pPr indent="-317500" lvl="1" marL="914400" rtl="0">
              <a:spcBef>
                <a:spcPts val="0"/>
              </a:spcBef>
              <a:spcAft>
                <a:spcPts val="0"/>
              </a:spcAft>
              <a:buSzPts val="1400"/>
              <a:buChar char="○"/>
            </a:pPr>
            <a:r>
              <a:rPr lang="en"/>
              <a:t>Investigate on exit_group and tkill system calls and find out why they are mapped to the same SEN attribute name.</a:t>
            </a:r>
            <a:endParaRPr/>
          </a:p>
          <a:p>
            <a:pPr indent="-317500" lvl="1" marL="914400" rtl="0">
              <a:spcBef>
                <a:spcPts val="0"/>
              </a:spcBef>
              <a:spcAft>
                <a:spcPts val="0"/>
              </a:spcAft>
              <a:buSzPts val="1400"/>
              <a:buChar char="○"/>
            </a:pPr>
            <a:r>
              <a:rPr lang="en"/>
              <a:t>Start with paper writing using the given template</a:t>
            </a:r>
            <a:endParaRPr/>
          </a:p>
          <a:p>
            <a:pPr indent="-317500" lvl="1" marL="914400" rtl="0">
              <a:spcBef>
                <a:spcPts val="0"/>
              </a:spcBef>
              <a:spcAft>
                <a:spcPts val="0"/>
              </a:spcAft>
              <a:buSzPts val="1400"/>
              <a:buChar char="○"/>
            </a:pPr>
            <a:r>
              <a:rPr lang="en"/>
              <a:t>Work on tracing/replaying system calls.</a:t>
            </a:r>
            <a:endParaRPr/>
          </a:p>
          <a:p>
            <a:pPr indent="-342900" lvl="0" marL="457200" rtl="0">
              <a:spcBef>
                <a:spcPts val="0"/>
              </a:spcBef>
              <a:spcAft>
                <a:spcPts val="0"/>
              </a:spcAft>
              <a:buSzPts val="1800"/>
              <a:buChar char="●"/>
            </a:pPr>
            <a:r>
              <a:rPr lang="en"/>
              <a:t>All </a:t>
            </a:r>
            <a:endParaRPr/>
          </a:p>
          <a:p>
            <a:pPr indent="-317500" lvl="1" marL="914400" rtl="0">
              <a:spcBef>
                <a:spcPts val="0"/>
              </a:spcBef>
              <a:spcAft>
                <a:spcPts val="0"/>
              </a:spcAft>
              <a:buSzPts val="1400"/>
              <a:buChar char="○"/>
            </a:pPr>
            <a:r>
              <a:rPr lang="en"/>
              <a:t>Identify DS forking + threads behaviour - study the code</a:t>
            </a:r>
            <a:endParaRPr/>
          </a:p>
          <a:p>
            <a:pPr indent="-317500" lvl="1" marL="914400" rtl="0">
              <a:spcBef>
                <a:spcPts val="0"/>
              </a:spcBef>
              <a:spcAft>
                <a:spcPts val="0"/>
              </a:spcAft>
              <a:buSzPts val="1400"/>
              <a:buChar char="○"/>
            </a:pPr>
            <a:r>
              <a:rPr lang="en"/>
              <a:t>When do they read some extents vs. all extents, do they close + reopen? Continue reading?</a:t>
            </a:r>
            <a:endParaRPr/>
          </a:p>
          <a:p>
            <a:pPr indent="-317500" lvl="1" marL="914400" rtl="0">
              <a:spcBef>
                <a:spcPts val="0"/>
              </a:spcBef>
              <a:spcAft>
                <a:spcPts val="0"/>
              </a:spcAft>
              <a:buSzPts val="1400"/>
              <a:buChar char="○"/>
            </a:pPr>
            <a:r>
              <a:rPr lang="en"/>
              <a:t>Can you get FD of DS files? Capture open &amp; close file of DS file</a:t>
            </a:r>
            <a:endParaRPr/>
          </a:p>
          <a:p>
            <a:pPr indent="0" lvl="0" marL="457200" rtl="0">
              <a:spcBef>
                <a:spcPts val="1600"/>
              </a:spcBef>
              <a:spcAft>
                <a:spcPts val="1600"/>
              </a:spcAft>
              <a:buNone/>
            </a:pPr>
            <a:r>
              <a:t/>
            </a:r>
            <a:endParaRPr/>
          </a:p>
        </p:txBody>
      </p:sp>
      <p:sp>
        <p:nvSpPr>
          <p:cNvPr id="3936" name="Shape 39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0" name="Shape 3940"/>
        <p:cNvGrpSpPr/>
        <p:nvPr/>
      </p:nvGrpSpPr>
      <p:grpSpPr>
        <a:xfrm>
          <a:off x="0" y="0"/>
          <a:ext cx="0" cy="0"/>
          <a:chOff x="0" y="0"/>
          <a:chExt cx="0" cy="0"/>
        </a:xfrm>
      </p:grpSpPr>
      <p:sp>
        <p:nvSpPr>
          <p:cNvPr id="3941" name="Shape 39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next week</a:t>
            </a:r>
            <a:endParaRPr/>
          </a:p>
        </p:txBody>
      </p:sp>
      <p:sp>
        <p:nvSpPr>
          <p:cNvPr id="3942" name="Shape 39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Paper writing plans</a:t>
            </a:r>
            <a:endParaRPr/>
          </a:p>
          <a:p>
            <a:pPr indent="-317500" lvl="1" marL="914400" rtl="0">
              <a:spcBef>
                <a:spcPts val="0"/>
              </a:spcBef>
              <a:spcAft>
                <a:spcPts val="0"/>
              </a:spcAft>
              <a:buSzPts val="1400"/>
              <a:buChar char="○"/>
            </a:pPr>
            <a:r>
              <a:rPr lang="en"/>
              <a:t>Document - like a technical paper</a:t>
            </a:r>
            <a:endParaRPr/>
          </a:p>
          <a:p>
            <a:pPr indent="-317500" lvl="1" marL="914400" rtl="0">
              <a:spcBef>
                <a:spcPts val="0"/>
              </a:spcBef>
              <a:spcAft>
                <a:spcPts val="0"/>
              </a:spcAft>
              <a:buSzPts val="1400"/>
              <a:buChar char="○"/>
            </a:pPr>
            <a:r>
              <a:rPr lang="en"/>
              <a:t>Draft by Semester end</a:t>
            </a:r>
            <a:endParaRPr/>
          </a:p>
          <a:p>
            <a:pPr indent="-317500" lvl="1" marL="914400" rtl="0">
              <a:spcBef>
                <a:spcPts val="0"/>
              </a:spcBef>
              <a:spcAft>
                <a:spcPts val="0"/>
              </a:spcAft>
              <a:buSzPts val="1400"/>
              <a:buChar char="○"/>
            </a:pPr>
            <a:r>
              <a:rPr lang="en"/>
              <a:t>Create template - sections, figure; fill as complete</a:t>
            </a:r>
            <a:endParaRPr/>
          </a:p>
          <a:p>
            <a:pPr indent="-317500" lvl="1" marL="914400" rtl="0">
              <a:spcBef>
                <a:spcPts val="0"/>
              </a:spcBef>
              <a:spcAft>
                <a:spcPts val="0"/>
              </a:spcAft>
              <a:buSzPts val="1400"/>
              <a:buChar char="○"/>
            </a:pPr>
            <a:r>
              <a:rPr lang="en"/>
              <a:t>See:</a:t>
            </a:r>
            <a:endParaRPr/>
          </a:p>
          <a:p>
            <a:pPr indent="-317500" lvl="2" marL="1371600" rtl="0">
              <a:spcBef>
                <a:spcPts val="0"/>
              </a:spcBef>
              <a:spcAft>
                <a:spcPts val="0"/>
              </a:spcAft>
              <a:buSzPts val="1400"/>
              <a:buChar char="■"/>
            </a:pPr>
            <a:r>
              <a:rPr lang="en" u="sng">
                <a:solidFill>
                  <a:schemeClr val="accent5"/>
                </a:solidFill>
                <a:hlinkClick r:id="rId3"/>
              </a:rPr>
              <a:t>http://www3.cs.stonybrook.edu/~ezk/cse595-s15/paper-template.tar.gz</a:t>
            </a:r>
            <a:endParaRPr/>
          </a:p>
          <a:p>
            <a:pPr indent="-317500" lvl="2" marL="1371600" rtl="0">
              <a:spcBef>
                <a:spcPts val="0"/>
              </a:spcBef>
              <a:spcAft>
                <a:spcPts val="0"/>
              </a:spcAft>
              <a:buSzPts val="1400"/>
              <a:buChar char="■"/>
            </a:pPr>
            <a:r>
              <a:rPr lang="en"/>
              <a:t>CVSROOT/fsl/docs/paper-writing-tips.txt</a:t>
            </a:r>
            <a:endParaRPr/>
          </a:p>
          <a:p>
            <a:pPr indent="-317500" lvl="1" marL="914400" rtl="0">
              <a:spcBef>
                <a:spcPts val="0"/>
              </a:spcBef>
              <a:spcAft>
                <a:spcPts val="0"/>
              </a:spcAft>
              <a:buSzPts val="1400"/>
              <a:buChar char="○"/>
            </a:pPr>
            <a:r>
              <a:rPr lang="en"/>
              <a:t>Content</a:t>
            </a:r>
            <a:endParaRPr/>
          </a:p>
          <a:p>
            <a:pPr indent="-317500" lvl="2" marL="1371600" rtl="0">
              <a:spcBef>
                <a:spcPts val="0"/>
              </a:spcBef>
              <a:spcAft>
                <a:spcPts val="0"/>
              </a:spcAft>
              <a:buSzPts val="1400"/>
              <a:buChar char="■"/>
            </a:pPr>
            <a:r>
              <a:rPr lang="en"/>
              <a:t>Hurdles, limitations, workarounds - See Replayer README</a:t>
            </a:r>
            <a:endParaRPr/>
          </a:p>
        </p:txBody>
      </p:sp>
      <p:sp>
        <p:nvSpPr>
          <p:cNvPr id="3943" name="Shape 39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7" name="Shape 3947"/>
        <p:cNvGrpSpPr/>
        <p:nvPr/>
      </p:nvGrpSpPr>
      <p:grpSpPr>
        <a:xfrm>
          <a:off x="0" y="0"/>
          <a:ext cx="0" cy="0"/>
          <a:chOff x="0" y="0"/>
          <a:chExt cx="0" cy="0"/>
        </a:xfrm>
      </p:grpSpPr>
      <p:sp>
        <p:nvSpPr>
          <p:cNvPr id="3948" name="Shape 39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IDEA: Capture process state in /proc/&lt;PID&gt;/stat</a:t>
            </a:r>
            <a:endParaRPr/>
          </a:p>
        </p:txBody>
      </p:sp>
      <p:sp>
        <p:nvSpPr>
          <p:cNvPr id="3949" name="Shape 3949"/>
          <p:cNvSpPr txBox="1"/>
          <p:nvPr>
            <p:ph idx="1" type="body"/>
          </p:nvPr>
        </p:nvSpPr>
        <p:spPr>
          <a:xfrm>
            <a:off x="191750" y="11322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Strace knows pid of traced process</a:t>
            </a:r>
            <a:endParaRPr/>
          </a:p>
          <a:p>
            <a:pPr indent="-342900" lvl="0" marL="457200" rtl="0">
              <a:spcBef>
                <a:spcPts val="0"/>
              </a:spcBef>
              <a:spcAft>
                <a:spcPts val="0"/>
              </a:spcAft>
              <a:buSzPts val="1800"/>
              <a:buChar char="●"/>
            </a:pPr>
            <a:r>
              <a:rPr lang="en"/>
              <a:t>Open /proc/&lt;PID&gt;/stat and parse it (see kernel .c file for order)</a:t>
            </a:r>
            <a:endParaRPr/>
          </a:p>
          <a:p>
            <a:pPr indent="-342900" lvl="0" marL="457200" rtl="0">
              <a:spcBef>
                <a:spcPts val="0"/>
              </a:spcBef>
              <a:spcAft>
                <a:spcPts val="0"/>
              </a:spcAft>
              <a:buSzPts val="1800"/>
              <a:buChar char="●"/>
            </a:pPr>
            <a:r>
              <a:rPr lang="en"/>
              <a:t>Design a way to open this file if a process state changes.</a:t>
            </a:r>
            <a:endParaRPr/>
          </a:p>
          <a:p>
            <a:pPr indent="-342900" lvl="0" marL="457200" rtl="0">
              <a:spcBef>
                <a:spcPts val="0"/>
              </a:spcBef>
              <a:spcAft>
                <a:spcPts val="0"/>
              </a:spcAft>
              <a:buSzPts val="1800"/>
              <a:buChar char="●"/>
            </a:pPr>
            <a:r>
              <a:rPr lang="en"/>
              <a:t>Will probably need our own data structure to hold extra /proc info by pid</a:t>
            </a:r>
            <a:endParaRPr/>
          </a:p>
          <a:p>
            <a:pPr indent="-317500" lvl="1" marL="914400" rtl="0">
              <a:spcBef>
                <a:spcPts val="0"/>
              </a:spcBef>
              <a:spcAft>
                <a:spcPts val="0"/>
              </a:spcAft>
              <a:buSzPts val="1400"/>
              <a:buChar char="○"/>
            </a:pPr>
            <a:r>
              <a:rPr lang="en"/>
              <a:t>Update this struct only when needed (not every call)</a:t>
            </a:r>
            <a:endParaRPr/>
          </a:p>
          <a:p>
            <a:pPr indent="-342900" lvl="0" marL="457200" rtl="0">
              <a:spcBef>
                <a:spcPts val="0"/>
              </a:spcBef>
              <a:spcAft>
                <a:spcPts val="0"/>
              </a:spcAft>
              <a:buSzPts val="1800"/>
              <a:buChar char="●"/>
            </a:pPr>
            <a:r>
              <a:rPr lang="en"/>
              <a:t>Every syscall record will write out common_fields encoded in new struct</a:t>
            </a:r>
            <a:endParaRPr/>
          </a:p>
          <a:p>
            <a:pPr indent="-342900" lvl="0" marL="457200" rtl="0">
              <a:spcBef>
                <a:spcPts val="0"/>
              </a:spcBef>
              <a:spcAft>
                <a:spcPts val="0"/>
              </a:spcAft>
              <a:buSzPts val="1800"/>
              <a:buChar char="●"/>
            </a:pPr>
            <a:r>
              <a:rPr lang="en"/>
              <a:t>Setsid and setpgid</a:t>
            </a:r>
            <a:endParaRPr/>
          </a:p>
        </p:txBody>
      </p:sp>
      <p:sp>
        <p:nvSpPr>
          <p:cNvPr id="3950" name="Shape 39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3954" name="Shape 3954"/>
        <p:cNvGrpSpPr/>
        <p:nvPr/>
      </p:nvGrpSpPr>
      <p:grpSpPr>
        <a:xfrm>
          <a:off x="0" y="0"/>
          <a:ext cx="0" cy="0"/>
          <a:chOff x="0" y="0"/>
          <a:chExt cx="0" cy="0"/>
        </a:xfrm>
      </p:grpSpPr>
      <p:sp>
        <p:nvSpPr>
          <p:cNvPr id="3955" name="Shape 395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3956" name="Shape 395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Mar 21, 2017</a:t>
            </a:r>
            <a:endParaRPr/>
          </a:p>
        </p:txBody>
      </p:sp>
      <p:sp>
        <p:nvSpPr>
          <p:cNvPr id="3957" name="Shape 39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1" name="Shape 3961"/>
        <p:cNvGrpSpPr/>
        <p:nvPr/>
      </p:nvGrpSpPr>
      <p:grpSpPr>
        <a:xfrm>
          <a:off x="0" y="0"/>
          <a:ext cx="0" cy="0"/>
          <a:chOff x="0" y="0"/>
          <a:chExt cx="0" cy="0"/>
        </a:xfrm>
      </p:grpSpPr>
      <p:sp>
        <p:nvSpPr>
          <p:cNvPr id="3962" name="Shape 39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3963" name="Shape 39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Last week todos</a:t>
            </a:r>
            <a:endParaRPr/>
          </a:p>
          <a:p>
            <a:pPr indent="-342900" lvl="0" marL="457200" rtl="0">
              <a:spcBef>
                <a:spcPts val="0"/>
              </a:spcBef>
              <a:spcAft>
                <a:spcPts val="0"/>
              </a:spcAft>
              <a:buSzPts val="1800"/>
              <a:buChar char="●"/>
            </a:pPr>
            <a:r>
              <a:rPr lang="en"/>
              <a:t>Capture process state design</a:t>
            </a:r>
            <a:endParaRPr/>
          </a:p>
          <a:p>
            <a:pPr indent="-342900" lvl="0" marL="457200" rtl="0">
              <a:spcBef>
                <a:spcPts val="0"/>
              </a:spcBef>
              <a:spcAft>
                <a:spcPts val="0"/>
              </a:spcAft>
              <a:buSzPts val="1800"/>
              <a:buChar char="●"/>
            </a:pPr>
            <a:r>
              <a:rPr lang="en"/>
              <a:t>Setpgid and setsid</a:t>
            </a:r>
            <a:endParaRPr/>
          </a:p>
          <a:p>
            <a:pPr indent="-342900" lvl="0" marL="457200" rtl="0">
              <a:spcBef>
                <a:spcPts val="0"/>
              </a:spcBef>
              <a:spcAft>
                <a:spcPts val="0"/>
              </a:spcAft>
              <a:buSzPts val="1800"/>
              <a:buChar char="●"/>
            </a:pPr>
            <a:r>
              <a:rPr lang="en"/>
              <a:t>Read extents investigation</a:t>
            </a:r>
            <a:endParaRPr/>
          </a:p>
          <a:p>
            <a:pPr indent="-342900" lvl="0" marL="457200" rtl="0">
              <a:spcBef>
                <a:spcPts val="0"/>
              </a:spcBef>
              <a:spcAft>
                <a:spcPts val="0"/>
              </a:spcAft>
              <a:buSzPts val="1800"/>
              <a:buChar char="●"/>
            </a:pPr>
            <a:r>
              <a:rPr lang="en"/>
              <a:t>kill, tkill, tgkill, exit, exit_group system calls</a:t>
            </a:r>
            <a:endParaRPr/>
          </a:p>
          <a:p>
            <a:pPr indent="-342900" lvl="0" marL="457200" rtl="0">
              <a:spcBef>
                <a:spcPts val="0"/>
              </a:spcBef>
              <a:spcAft>
                <a:spcPts val="0"/>
              </a:spcAft>
              <a:buSzPts val="1800"/>
              <a:buChar char="●"/>
            </a:pPr>
            <a:r>
              <a:rPr lang="en"/>
              <a:t>Paper writing  - Abstract</a:t>
            </a:r>
            <a:endParaRPr/>
          </a:p>
          <a:p>
            <a:pPr indent="-342900" lvl="0" marL="457200" marR="0" rtl="0" algn="l">
              <a:lnSpc>
                <a:spcPct val="115000"/>
              </a:lnSpc>
              <a:spcBef>
                <a:spcPts val="0"/>
              </a:spcBef>
              <a:spcAft>
                <a:spcPts val="0"/>
              </a:spcAft>
              <a:buSzPts val="1800"/>
              <a:buChar char="●"/>
            </a:pPr>
            <a:r>
              <a:rPr lang="en"/>
              <a:t>TODO’s for next week</a:t>
            </a:r>
            <a:endParaRPr sz="1800"/>
          </a:p>
        </p:txBody>
      </p:sp>
      <p:sp>
        <p:nvSpPr>
          <p:cNvPr id="3964" name="Shape 39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8" name="Shape 3968"/>
        <p:cNvGrpSpPr/>
        <p:nvPr/>
      </p:nvGrpSpPr>
      <p:grpSpPr>
        <a:xfrm>
          <a:off x="0" y="0"/>
          <a:ext cx="0" cy="0"/>
          <a:chOff x="0" y="0"/>
          <a:chExt cx="0" cy="0"/>
        </a:xfrm>
      </p:grpSpPr>
      <p:sp>
        <p:nvSpPr>
          <p:cNvPr id="3969" name="Shape 39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Capture process state</a:t>
            </a:r>
            <a:endParaRPr/>
          </a:p>
        </p:txBody>
      </p:sp>
      <p:sp>
        <p:nvSpPr>
          <p:cNvPr id="3970" name="Shape 3970"/>
          <p:cNvSpPr txBox="1"/>
          <p:nvPr>
            <p:ph idx="1" type="body"/>
          </p:nvPr>
        </p:nvSpPr>
        <p:spPr>
          <a:xfrm>
            <a:off x="311700" y="1152475"/>
            <a:ext cx="8520600" cy="367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Design: </a:t>
            </a:r>
            <a:endParaRPr/>
          </a:p>
          <a:p>
            <a:pPr indent="-317500" lvl="1" marL="914400" rtl="0">
              <a:spcBef>
                <a:spcPts val="0"/>
              </a:spcBef>
              <a:spcAft>
                <a:spcPts val="0"/>
              </a:spcAft>
              <a:buSzPts val="1400"/>
              <a:buChar char="○"/>
            </a:pPr>
            <a:r>
              <a:rPr lang="en"/>
              <a:t>Strace knows pid of traced process.</a:t>
            </a:r>
            <a:endParaRPr/>
          </a:p>
          <a:p>
            <a:pPr indent="-317500" lvl="1" marL="914400" rtl="0">
              <a:spcBef>
                <a:spcPts val="0"/>
              </a:spcBef>
              <a:spcAft>
                <a:spcPts val="0"/>
              </a:spcAft>
              <a:buSzPts val="1400"/>
              <a:buChar char="○"/>
            </a:pPr>
            <a:r>
              <a:rPr lang="en"/>
              <a:t>Expand struct tcb to have pgid and sid.</a:t>
            </a:r>
            <a:endParaRPr/>
          </a:p>
          <a:p>
            <a:pPr indent="-317500" lvl="1" marL="914400" rtl="0">
              <a:spcBef>
                <a:spcPts val="0"/>
              </a:spcBef>
              <a:spcAft>
                <a:spcPts val="0"/>
              </a:spcAft>
              <a:buSzPts val="1400"/>
              <a:buChar char="○"/>
            </a:pPr>
            <a:r>
              <a:rPr lang="en"/>
              <a:t>Because tcb is per process and created only if fork/clone happens (checked it by looking the code), pgid and sid values of struct tcb will be initialized to 0 (allocatetcb calls memset).</a:t>
            </a:r>
            <a:endParaRPr/>
          </a:p>
          <a:p>
            <a:pPr indent="-317500" lvl="1" marL="914400" rtl="0">
              <a:spcBef>
                <a:spcPts val="0"/>
              </a:spcBef>
              <a:spcAft>
                <a:spcPts val="0"/>
              </a:spcAft>
              <a:buSzPts val="1400"/>
              <a:buChar char="○"/>
            </a:pPr>
            <a:r>
              <a:rPr lang="en"/>
              <a:t>There are two places that we can initialize pgid and sid:</a:t>
            </a:r>
            <a:endParaRPr/>
          </a:p>
          <a:p>
            <a:pPr indent="-317500" lvl="2" marL="1371600" rtl="0">
              <a:spcBef>
                <a:spcPts val="0"/>
              </a:spcBef>
              <a:spcAft>
                <a:spcPts val="0"/>
              </a:spcAft>
              <a:buSzPts val="1400"/>
              <a:buChar char="■"/>
            </a:pPr>
            <a:r>
              <a:rPr lang="en"/>
              <a:t>In trace_syscall_exiting, we will check if pgid and sid are 0, if they are 0, open /proc/PID/stat and parse it.</a:t>
            </a:r>
            <a:endParaRPr/>
          </a:p>
          <a:p>
            <a:pPr indent="-317500" lvl="2" marL="1371600" rtl="0">
              <a:spcBef>
                <a:spcPts val="0"/>
              </a:spcBef>
              <a:spcAft>
                <a:spcPts val="0"/>
              </a:spcAft>
              <a:buSzPts val="1400"/>
              <a:buChar char="■"/>
            </a:pPr>
            <a:r>
              <a:rPr lang="en"/>
              <a:t>In allocatetcb function, we will initialize them. (However, we are worried that strace may call other functions to allocate tcb and we may miss this).</a:t>
            </a:r>
            <a:endParaRPr/>
          </a:p>
          <a:p>
            <a:pPr indent="-317500" lvl="1" marL="914400" rtl="0">
              <a:spcBef>
                <a:spcPts val="0"/>
              </a:spcBef>
              <a:spcAft>
                <a:spcPts val="0"/>
              </a:spcAft>
              <a:buSzPts val="1400"/>
              <a:buChar char="○"/>
            </a:pPr>
            <a:r>
              <a:rPr lang="en"/>
              <a:t>Since users can change pgid and sid through setsid and setpgid system calls, we will only update pgid and sid inside of struct tcb when we see these system calls are being called.</a:t>
            </a:r>
            <a:endParaRPr/>
          </a:p>
          <a:p>
            <a:pPr indent="-317500" lvl="1" marL="914400" rtl="0">
              <a:spcBef>
                <a:spcPts val="0"/>
              </a:spcBef>
              <a:spcAft>
                <a:spcPts val="0"/>
              </a:spcAft>
              <a:buSzPts val="1400"/>
              <a:buChar char="○"/>
            </a:pPr>
            <a:r>
              <a:rPr lang="en"/>
              <a:t>Now we just need to add these two values to commont_fields and previous design for write these fields into ds for us.</a:t>
            </a:r>
            <a:endParaRPr/>
          </a:p>
        </p:txBody>
      </p:sp>
      <p:sp>
        <p:nvSpPr>
          <p:cNvPr id="3971" name="Shape 39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5" name="Shape 3975"/>
        <p:cNvGrpSpPr/>
        <p:nvPr/>
      </p:nvGrpSpPr>
      <p:grpSpPr>
        <a:xfrm>
          <a:off x="0" y="0"/>
          <a:ext cx="0" cy="0"/>
          <a:chOff x="0" y="0"/>
          <a:chExt cx="0" cy="0"/>
        </a:xfrm>
      </p:grpSpPr>
      <p:sp>
        <p:nvSpPr>
          <p:cNvPr id="3976" name="Shape 39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Setsid and setpgid</a:t>
            </a:r>
            <a:endParaRPr/>
          </a:p>
        </p:txBody>
      </p:sp>
      <p:sp>
        <p:nvSpPr>
          <p:cNvPr id="3977" name="Shape 39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Tracing:</a:t>
            </a:r>
            <a:endParaRPr/>
          </a:p>
          <a:p>
            <a:pPr indent="-317500" lvl="1" marL="914400" marR="0" rtl="0" algn="l">
              <a:lnSpc>
                <a:spcPct val="115000"/>
              </a:lnSpc>
              <a:spcBef>
                <a:spcPts val="0"/>
              </a:spcBef>
              <a:spcAft>
                <a:spcPts val="0"/>
              </a:spcAft>
              <a:buSzPts val="1400"/>
              <a:buChar char="○"/>
            </a:pPr>
            <a:r>
              <a:rPr lang="en"/>
              <a:t>Setsid and setpgid tracings are done.</a:t>
            </a:r>
            <a:endParaRPr/>
          </a:p>
          <a:p>
            <a:pPr indent="-317500" lvl="1" marL="914400" marR="0" rtl="0" algn="l">
              <a:lnSpc>
                <a:spcPct val="115000"/>
              </a:lnSpc>
              <a:spcBef>
                <a:spcPts val="0"/>
              </a:spcBef>
              <a:spcAft>
                <a:spcPts val="0"/>
              </a:spcAft>
              <a:buSzPts val="1400"/>
              <a:buChar char="○"/>
            </a:pPr>
            <a:r>
              <a:rPr lang="en"/>
              <a:t>All documents are updated to reflected this update.</a:t>
            </a:r>
            <a:endParaRPr/>
          </a:p>
          <a:p>
            <a:pPr indent="-317500" lvl="1" marL="914400" marR="0" rtl="0" algn="l">
              <a:lnSpc>
                <a:spcPct val="115000"/>
              </a:lnSpc>
              <a:spcBef>
                <a:spcPts val="0"/>
              </a:spcBef>
              <a:spcAft>
                <a:spcPts val="0"/>
              </a:spcAft>
              <a:buSzPts val="1400"/>
              <a:buChar char="○"/>
            </a:pPr>
            <a:r>
              <a:rPr lang="en"/>
              <a:t>Darshan and Nehil reviewed them. Will send it soon.</a:t>
            </a:r>
            <a:endParaRPr/>
          </a:p>
          <a:p>
            <a:pPr indent="-342900" lvl="0" marL="457200" marR="0" rtl="0" algn="l">
              <a:lnSpc>
                <a:spcPct val="115000"/>
              </a:lnSpc>
              <a:spcBef>
                <a:spcPts val="0"/>
              </a:spcBef>
              <a:spcAft>
                <a:spcPts val="0"/>
              </a:spcAft>
              <a:buClr>
                <a:schemeClr val="dk2"/>
              </a:buClr>
              <a:buSzPts val="1800"/>
              <a:buFont typeface="Arial"/>
              <a:buChar char="●"/>
            </a:pPr>
            <a:r>
              <a:rPr lang="en"/>
              <a:t>Replaying:</a:t>
            </a:r>
            <a:endParaRPr/>
          </a:p>
          <a:p>
            <a:pPr indent="-317500" lvl="1" marL="914400" marR="0" rtl="0" algn="l">
              <a:lnSpc>
                <a:spcPct val="115000"/>
              </a:lnSpc>
              <a:spcBef>
                <a:spcPts val="0"/>
              </a:spcBef>
              <a:spcAft>
                <a:spcPts val="0"/>
              </a:spcAft>
              <a:buSzPts val="1400"/>
              <a:buChar char="○"/>
            </a:pPr>
            <a:r>
              <a:rPr lang="en"/>
              <a:t>The fact that our replayer is a single-process, it doesn’t make sense for us to replay setsid and setpgid.</a:t>
            </a:r>
            <a:endParaRPr/>
          </a:p>
        </p:txBody>
      </p:sp>
      <p:sp>
        <p:nvSpPr>
          <p:cNvPr id="3978" name="Shape 39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2" name="Shape 3982"/>
        <p:cNvGrpSpPr/>
        <p:nvPr/>
      </p:nvGrpSpPr>
      <p:grpSpPr>
        <a:xfrm>
          <a:off x="0" y="0"/>
          <a:ext cx="0" cy="0"/>
          <a:chOff x="0" y="0"/>
          <a:chExt cx="0" cy="0"/>
        </a:xfrm>
      </p:grpSpPr>
      <p:sp>
        <p:nvSpPr>
          <p:cNvPr id="3983" name="Shape 39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Read extents investigation</a:t>
            </a:r>
            <a:endParaRPr/>
          </a:p>
        </p:txBody>
      </p:sp>
      <p:sp>
        <p:nvSpPr>
          <p:cNvPr id="3984" name="Shape 39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Wrote a small program that does open &amp; close for a million times. (We want to generate a large DS file)</a:t>
            </a:r>
            <a:endParaRPr/>
          </a:p>
          <a:p>
            <a:pPr indent="-342900" lvl="0" marL="457200" rtl="0">
              <a:spcBef>
                <a:spcPts val="0"/>
              </a:spcBef>
              <a:spcAft>
                <a:spcPts val="0"/>
              </a:spcAft>
              <a:buSzPts val="1800"/>
              <a:buChar char="●"/>
            </a:pPr>
            <a:r>
              <a:rPr lang="en"/>
              <a:t>Generate a DS trace file for this program.</a:t>
            </a:r>
            <a:endParaRPr/>
          </a:p>
          <a:p>
            <a:pPr indent="-342900" lvl="0" marL="457200" rtl="0">
              <a:spcBef>
                <a:spcPts val="0"/>
              </a:spcBef>
              <a:spcAft>
                <a:spcPts val="0"/>
              </a:spcAft>
              <a:buSzPts val="1800"/>
              <a:buChar char="●"/>
            </a:pPr>
            <a:r>
              <a:rPr lang="en"/>
              <a:t>Use strace to trace the process of replaying of this program.</a:t>
            </a:r>
            <a:endParaRPr/>
          </a:p>
          <a:p>
            <a:pPr indent="-342900" lvl="0" marL="457200" rtl="0">
              <a:spcBef>
                <a:spcPts val="0"/>
              </a:spcBef>
              <a:spcAft>
                <a:spcPts val="0"/>
              </a:spcAft>
              <a:buSzPts val="1800"/>
              <a:buChar char="●"/>
            </a:pPr>
            <a:r>
              <a:rPr lang="en"/>
              <a:t>Found out that DS doesn’t close + reopen the file each time it wants to read some extents.</a:t>
            </a:r>
            <a:endParaRPr/>
          </a:p>
          <a:p>
            <a:pPr indent="-342900" lvl="0" marL="457200" rtl="0">
              <a:spcBef>
                <a:spcPts val="0"/>
              </a:spcBef>
              <a:spcAft>
                <a:spcPts val="0"/>
              </a:spcAft>
              <a:buSzPts val="1800"/>
              <a:buChar char="●"/>
            </a:pPr>
            <a:r>
              <a:rPr lang="en"/>
              <a:t>It keeps the file open until it finishes reading everything.</a:t>
            </a:r>
            <a:endParaRPr/>
          </a:p>
          <a:p>
            <a:pPr indent="-342900" lvl="0" marL="457200" rtl="0">
              <a:spcBef>
                <a:spcPts val="0"/>
              </a:spcBef>
              <a:spcAft>
                <a:spcPts val="0"/>
              </a:spcAft>
              <a:buSzPts val="1800"/>
              <a:buChar char="●"/>
            </a:pPr>
            <a:r>
              <a:rPr lang="en"/>
              <a:t>The thread lives throughout the replaying process.</a:t>
            </a:r>
            <a:endParaRPr/>
          </a:p>
          <a:p>
            <a:pPr indent="-342900" lvl="0" marL="457200" rtl="0">
              <a:spcBef>
                <a:spcPts val="0"/>
              </a:spcBef>
              <a:spcAft>
                <a:spcPts val="0"/>
              </a:spcAft>
              <a:buSzPts val="1800"/>
              <a:buChar char="●"/>
            </a:pPr>
            <a:r>
              <a:rPr lang="en"/>
              <a:t>Can’t get fd of DS input file because fd is private inside of DataSeriesSource.cpp (All of us will study TypeIndexModule code to come up a way to  get DS input file fd)</a:t>
            </a:r>
            <a:endParaRPr/>
          </a:p>
        </p:txBody>
      </p:sp>
      <p:sp>
        <p:nvSpPr>
          <p:cNvPr id="3985" name="Shape 39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9" name="Shape 3989"/>
        <p:cNvGrpSpPr/>
        <p:nvPr/>
      </p:nvGrpSpPr>
      <p:grpSpPr>
        <a:xfrm>
          <a:off x="0" y="0"/>
          <a:ext cx="0" cy="0"/>
          <a:chOff x="0" y="0"/>
          <a:chExt cx="0" cy="0"/>
        </a:xfrm>
      </p:grpSpPr>
      <p:sp>
        <p:nvSpPr>
          <p:cNvPr id="3990" name="Shape 39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kill, tkill, tgkill, _exit, and exit_group system calls </a:t>
            </a:r>
            <a:endParaRPr/>
          </a:p>
        </p:txBody>
      </p:sp>
      <p:sp>
        <p:nvSpPr>
          <p:cNvPr id="3991" name="Shape 39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_exit: This system call terminates the calling process. exit_group: This system call terminates all the threads in the calling process’s thread group. </a:t>
            </a:r>
            <a:endParaRPr/>
          </a:p>
          <a:p>
            <a:pPr indent="-342900" lvl="0" marL="457200" rtl="0">
              <a:spcBef>
                <a:spcPts val="0"/>
              </a:spcBef>
              <a:spcAft>
                <a:spcPts val="0"/>
              </a:spcAft>
              <a:buSzPts val="1800"/>
              <a:buChar char="●"/>
            </a:pPr>
            <a:r>
              <a:rPr lang="en"/>
              <a:t>_exit : Traced but not replayable. _exit and exit_group have the same SEN attribute name. So, exit_group is currently traced as exit. We need to do special handling for this.</a:t>
            </a:r>
            <a:endParaRPr/>
          </a:p>
          <a:p>
            <a:pPr indent="-342900" lvl="0" marL="457200" rtl="0">
              <a:spcBef>
                <a:spcPts val="0"/>
              </a:spcBef>
              <a:spcAft>
                <a:spcPts val="0"/>
              </a:spcAft>
              <a:buSzPts val="1800"/>
              <a:buChar char="●"/>
            </a:pPr>
            <a:r>
              <a:rPr lang="en"/>
              <a:t>kill/tkill/tgkill: Used to send signals to a process/thread. We are currently not tracing these. tkill is obsolete but we might want to trace kill and tgkill.</a:t>
            </a:r>
            <a:endParaRPr/>
          </a:p>
          <a:p>
            <a:pPr indent="-342900" lvl="0" marL="457200" rtl="0">
              <a:spcBef>
                <a:spcPts val="0"/>
              </a:spcBef>
              <a:spcAft>
                <a:spcPts val="0"/>
              </a:spcAft>
              <a:buSzPts val="1800"/>
              <a:buChar char="●"/>
            </a:pPr>
            <a:r>
              <a:rPr lang="en"/>
              <a:t>kill, tgkill : Can’t replay tgkill?</a:t>
            </a:r>
            <a:endParaRPr/>
          </a:p>
        </p:txBody>
      </p:sp>
      <p:sp>
        <p:nvSpPr>
          <p:cNvPr id="3992" name="Shape 39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6" name="Shape 3996"/>
        <p:cNvGrpSpPr/>
        <p:nvPr/>
      </p:nvGrpSpPr>
      <p:grpSpPr>
        <a:xfrm>
          <a:off x="0" y="0"/>
          <a:ext cx="0" cy="0"/>
          <a:chOff x="0" y="0"/>
          <a:chExt cx="0" cy="0"/>
        </a:xfrm>
      </p:grpSpPr>
      <p:sp>
        <p:nvSpPr>
          <p:cNvPr id="3997" name="Shape 39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Paper Writing - Started with Abstract</a:t>
            </a:r>
            <a:endParaRPr/>
          </a:p>
        </p:txBody>
      </p:sp>
      <p:sp>
        <p:nvSpPr>
          <p:cNvPr id="3998" name="Shape 3998"/>
          <p:cNvSpPr txBox="1"/>
          <p:nvPr>
            <p:ph idx="1" type="body"/>
          </p:nvPr>
        </p:nvSpPr>
        <p:spPr>
          <a:xfrm>
            <a:off x="311700" y="1152475"/>
            <a:ext cx="8520600" cy="3350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solidFill>
                  <a:srgbClr val="222222"/>
                </a:solidFill>
                <a:highlight>
                  <a:srgbClr val="FFFFFF"/>
                </a:highlight>
              </a:rPr>
              <a:t>The problem: (The problem that we are trying to solve) → Since our TRACE-REPLAYER is useful as a benchmarking tool and analyzing the program traces for security purposes. Shall we talk about the importance of benchmarking I/O performance and finding security loopholes?</a:t>
            </a:r>
            <a:endParaRPr>
              <a:solidFill>
                <a:srgbClr val="222222"/>
              </a:solidFill>
              <a:highlight>
                <a:srgbClr val="FFFFFF"/>
              </a:highlight>
            </a:endParaRPr>
          </a:p>
          <a:p>
            <a:pPr indent="-342900" lvl="0" marL="457200" rtl="0">
              <a:spcBef>
                <a:spcPts val="0"/>
              </a:spcBef>
              <a:spcAft>
                <a:spcPts val="0"/>
              </a:spcAft>
              <a:buSzPts val="1800"/>
              <a:buChar char="●"/>
            </a:pPr>
            <a:r>
              <a:rPr lang="en">
                <a:solidFill>
                  <a:srgbClr val="222222"/>
                </a:solidFill>
                <a:highlight>
                  <a:srgbClr val="FFFFFF"/>
                </a:highlight>
              </a:rPr>
              <a:t>What others have done about it (WHY no good) → STRACE is already being used today. Shall we say what we add to STRACE?</a:t>
            </a:r>
            <a:endParaRPr>
              <a:solidFill>
                <a:srgbClr val="222222"/>
              </a:solidFill>
              <a:highlight>
                <a:srgbClr val="FFFFFF"/>
              </a:highlight>
            </a:endParaRPr>
          </a:p>
          <a:p>
            <a:pPr indent="-342900" lvl="0" marL="457200" rtl="0">
              <a:spcBef>
                <a:spcPts val="0"/>
              </a:spcBef>
              <a:spcAft>
                <a:spcPts val="0"/>
              </a:spcAft>
              <a:buSzPts val="1800"/>
              <a:buChar char="●"/>
            </a:pPr>
            <a:r>
              <a:rPr lang="en">
                <a:solidFill>
                  <a:srgbClr val="222222"/>
                </a:solidFill>
                <a:highlight>
                  <a:srgbClr val="FFFFFF"/>
                </a:highlight>
              </a:rPr>
              <a:t>What you did (WHY it’s better): → We added a number of system calls which were not traced by STRACE. We added the replay part. We used data series library to be able to query the trace file efficiently while replaying.</a:t>
            </a:r>
            <a:endParaRPr>
              <a:solidFill>
                <a:srgbClr val="222222"/>
              </a:solidFill>
              <a:highlight>
                <a:srgbClr val="FFFFFF"/>
              </a:highlight>
            </a:endParaRPr>
          </a:p>
          <a:p>
            <a:pPr indent="-342900" lvl="0" marL="457200" rtl="0">
              <a:spcBef>
                <a:spcPts val="0"/>
              </a:spcBef>
              <a:spcAft>
                <a:spcPts val="0"/>
              </a:spcAft>
              <a:buSzPts val="1800"/>
              <a:buChar char="●"/>
            </a:pPr>
            <a:r>
              <a:rPr lang="en">
                <a:solidFill>
                  <a:srgbClr val="222222"/>
                </a:solidFill>
                <a:highlight>
                  <a:srgbClr val="FFFFFF"/>
                </a:highlight>
              </a:rPr>
              <a:t>WHY your stuff is better (some results?): → What should we mention here?</a:t>
            </a:r>
            <a:endParaRPr>
              <a:solidFill>
                <a:srgbClr val="222222"/>
              </a:solidFill>
              <a:highlight>
                <a:srgbClr val="FFFFFF"/>
              </a:highlight>
            </a:endParaRPr>
          </a:p>
          <a:p>
            <a:pPr indent="0" lvl="0" marL="0" rtl="0">
              <a:spcBef>
                <a:spcPts val="1600"/>
              </a:spcBef>
              <a:spcAft>
                <a:spcPts val="1600"/>
              </a:spcAft>
              <a:buNone/>
            </a:pPr>
            <a:r>
              <a:t/>
            </a:r>
            <a:endParaRPr/>
          </a:p>
        </p:txBody>
      </p:sp>
      <p:sp>
        <p:nvSpPr>
          <p:cNvPr id="3999" name="Shape 39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Shape 4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PRead System Call Module Implementation</a:t>
            </a:r>
            <a:endParaRPr/>
          </a:p>
        </p:txBody>
      </p:sp>
      <p:sp>
        <p:nvSpPr>
          <p:cNvPr id="451" name="Shape 4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nSpc>
                <a:spcPct val="200000"/>
              </a:lnSpc>
              <a:spcBef>
                <a:spcPts val="0"/>
              </a:spcBef>
              <a:spcAft>
                <a:spcPts val="0"/>
              </a:spcAft>
              <a:buSzPts val="1800"/>
              <a:buChar char="●"/>
            </a:pPr>
            <a:r>
              <a:rPr lang="en"/>
              <a:t>Implemented PRead System Call as a subclass of Read System Call.</a:t>
            </a:r>
            <a:endParaRPr/>
          </a:p>
          <a:p>
            <a:pPr indent="-342900" lvl="0" marL="457200" rtl="0">
              <a:lnSpc>
                <a:spcPct val="200000"/>
              </a:lnSpc>
              <a:spcBef>
                <a:spcPts val="0"/>
              </a:spcBef>
              <a:spcAft>
                <a:spcPts val="0"/>
              </a:spcAft>
              <a:buSzPts val="1800"/>
              <a:buChar char="●"/>
            </a:pPr>
            <a:r>
              <a:rPr lang="en"/>
              <a:t>Modified Makefile to build PReadSystemCallReplayer Module.</a:t>
            </a:r>
            <a:endParaRPr/>
          </a:p>
          <a:p>
            <a:pPr indent="-342900" lvl="0" marL="457200" rtl="0">
              <a:lnSpc>
                <a:spcPct val="200000"/>
              </a:lnSpc>
              <a:spcBef>
                <a:spcPts val="0"/>
              </a:spcBef>
              <a:spcAft>
                <a:spcPts val="0"/>
              </a:spcAft>
              <a:buSzPts val="1800"/>
              <a:buChar char="●"/>
            </a:pPr>
            <a:r>
              <a:rPr lang="en"/>
              <a:t>Expand SystemCallReplayer main class to replay pread module.</a:t>
            </a:r>
            <a:endParaRPr/>
          </a:p>
          <a:p>
            <a:pPr indent="-342900" lvl="0" marL="457200" rtl="0">
              <a:lnSpc>
                <a:spcPct val="200000"/>
              </a:lnSpc>
              <a:spcBef>
                <a:spcPts val="0"/>
              </a:spcBef>
              <a:spcAft>
                <a:spcPts val="0"/>
              </a:spcAft>
              <a:buSzPts val="1800"/>
              <a:buChar char="●"/>
            </a:pPr>
            <a:r>
              <a:rPr lang="en"/>
              <a:t>Updated README for capturing strace for pread system call trace.</a:t>
            </a:r>
            <a:endParaRPr/>
          </a:p>
          <a:p>
            <a:pPr indent="-342900" lvl="0" marL="457200" rtl="0">
              <a:lnSpc>
                <a:spcPct val="200000"/>
              </a:lnSpc>
              <a:spcBef>
                <a:spcPts val="0"/>
              </a:spcBef>
              <a:spcAft>
                <a:spcPts val="0"/>
              </a:spcAft>
              <a:buSzPts val="1800"/>
              <a:buChar char="●"/>
            </a:pPr>
            <a:r>
              <a:rPr lang="en"/>
              <a:t>For converter part, expanded pread in strace.spec file.</a:t>
            </a:r>
            <a:endParaRPr/>
          </a:p>
        </p:txBody>
      </p:sp>
      <p:sp>
        <p:nvSpPr>
          <p:cNvPr id="452" name="Shape 4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3" name="Shape 4003"/>
        <p:cNvGrpSpPr/>
        <p:nvPr/>
      </p:nvGrpSpPr>
      <p:grpSpPr>
        <a:xfrm>
          <a:off x="0" y="0"/>
          <a:ext cx="0" cy="0"/>
          <a:chOff x="0" y="0"/>
          <a:chExt cx="0" cy="0"/>
        </a:xfrm>
      </p:grpSpPr>
      <p:sp>
        <p:nvSpPr>
          <p:cNvPr id="4004" name="Shape 40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next week</a:t>
            </a:r>
            <a:endParaRPr/>
          </a:p>
        </p:txBody>
      </p:sp>
      <p:sp>
        <p:nvSpPr>
          <p:cNvPr id="4005" name="Shape 4005"/>
          <p:cNvSpPr txBox="1"/>
          <p:nvPr>
            <p:ph idx="1" type="body"/>
          </p:nvPr>
        </p:nvSpPr>
        <p:spPr>
          <a:xfrm>
            <a:off x="277950" y="11322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Leixiang</a:t>
            </a:r>
            <a:endParaRPr/>
          </a:p>
          <a:p>
            <a:pPr indent="-317500" lvl="1" marL="914400" rtl="0">
              <a:spcBef>
                <a:spcPts val="0"/>
              </a:spcBef>
              <a:spcAft>
                <a:spcPts val="0"/>
              </a:spcAft>
              <a:buSzPts val="1400"/>
              <a:buChar char="○"/>
            </a:pPr>
            <a:r>
              <a:rPr lang="en"/>
              <a:t>Setrlimit and getrlimit</a:t>
            </a:r>
            <a:endParaRPr/>
          </a:p>
          <a:p>
            <a:pPr indent="-342900" lvl="0" marL="457200" rtl="0">
              <a:spcBef>
                <a:spcPts val="0"/>
              </a:spcBef>
              <a:spcAft>
                <a:spcPts val="0"/>
              </a:spcAft>
              <a:buSzPts val="1800"/>
              <a:buChar char="●"/>
            </a:pPr>
            <a:r>
              <a:rPr lang="en"/>
              <a:t>Nehil:</a:t>
            </a:r>
            <a:endParaRPr/>
          </a:p>
          <a:p>
            <a:pPr indent="-342900" lvl="0" marL="457200" rtl="0">
              <a:spcBef>
                <a:spcPts val="0"/>
              </a:spcBef>
              <a:spcAft>
                <a:spcPts val="0"/>
              </a:spcAft>
              <a:buSzPts val="1800"/>
              <a:buChar char="●"/>
            </a:pPr>
            <a:r>
              <a:rPr lang="en"/>
              <a:t>Darshan:</a:t>
            </a:r>
            <a:endParaRPr/>
          </a:p>
          <a:p>
            <a:pPr indent="-317500" lvl="1" marL="914400" rtl="0">
              <a:spcBef>
                <a:spcPts val="0"/>
              </a:spcBef>
              <a:spcAft>
                <a:spcPts val="0"/>
              </a:spcAft>
              <a:buSzPts val="1400"/>
              <a:buChar char="○"/>
            </a:pPr>
            <a:r>
              <a:rPr lang="en"/>
              <a:t>Patch to fix comment naming style - Camelcase to lowercase (review not needed)</a:t>
            </a:r>
            <a:endParaRPr/>
          </a:p>
          <a:p>
            <a:pPr indent="-342900" lvl="0" marL="457200" rtl="0">
              <a:spcBef>
                <a:spcPts val="0"/>
              </a:spcBef>
              <a:spcAft>
                <a:spcPts val="0"/>
              </a:spcAft>
              <a:buSzPts val="1800"/>
              <a:buChar char="●"/>
            </a:pPr>
            <a:r>
              <a:rPr lang="en"/>
              <a:t>All </a:t>
            </a:r>
            <a:endParaRPr/>
          </a:p>
          <a:p>
            <a:pPr indent="-317500" lvl="1" marL="914400" rtl="0">
              <a:spcBef>
                <a:spcPts val="0"/>
              </a:spcBef>
              <a:spcAft>
                <a:spcPts val="0"/>
              </a:spcAft>
              <a:buSzPts val="1400"/>
              <a:buChar char="○"/>
            </a:pPr>
            <a:r>
              <a:rPr lang="en"/>
              <a:t>Carefully study the code to understand the structure of TypeIndexModule</a:t>
            </a:r>
            <a:endParaRPr/>
          </a:p>
          <a:p>
            <a:pPr indent="-317500" lvl="1" marL="914400" rtl="0">
              <a:spcBef>
                <a:spcPts val="0"/>
              </a:spcBef>
              <a:spcAft>
                <a:spcPts val="0"/>
              </a:spcAft>
              <a:buSzPts val="1400"/>
              <a:buChar char="○"/>
            </a:pPr>
            <a:r>
              <a:rPr lang="en"/>
              <a:t>Find when DS finishes reading everything, is there a way for us to know? Done</a:t>
            </a:r>
            <a:endParaRPr/>
          </a:p>
          <a:p>
            <a:pPr indent="-317500" lvl="1" marL="914400" rtl="0">
              <a:spcBef>
                <a:spcPts val="0"/>
              </a:spcBef>
              <a:spcAft>
                <a:spcPts val="0"/>
              </a:spcAft>
              <a:buSzPts val="1400"/>
              <a:buChar char="○"/>
            </a:pPr>
            <a:r>
              <a:rPr lang="en"/>
              <a:t>If we know, can we kill the thread? Done</a:t>
            </a:r>
            <a:endParaRPr/>
          </a:p>
        </p:txBody>
      </p:sp>
      <p:sp>
        <p:nvSpPr>
          <p:cNvPr id="4006" name="Shape 40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0" name="Shape 4010"/>
        <p:cNvGrpSpPr/>
        <p:nvPr/>
      </p:nvGrpSpPr>
      <p:grpSpPr>
        <a:xfrm>
          <a:off x="0" y="0"/>
          <a:ext cx="0" cy="0"/>
          <a:chOff x="0" y="0"/>
          <a:chExt cx="0" cy="0"/>
        </a:xfrm>
      </p:grpSpPr>
      <p:sp>
        <p:nvSpPr>
          <p:cNvPr id="4011" name="Shape 40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next week</a:t>
            </a:r>
            <a:endParaRPr/>
          </a:p>
        </p:txBody>
      </p:sp>
      <p:sp>
        <p:nvSpPr>
          <p:cNvPr id="4012" name="Shape 4012"/>
          <p:cNvSpPr txBox="1"/>
          <p:nvPr>
            <p:ph idx="1" type="body"/>
          </p:nvPr>
        </p:nvSpPr>
        <p:spPr>
          <a:xfrm>
            <a:off x="277950" y="11322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Design update</a:t>
            </a:r>
            <a:endParaRPr/>
          </a:p>
          <a:p>
            <a:pPr indent="-317500" lvl="1" marL="914400" rtl="0">
              <a:spcBef>
                <a:spcPts val="0"/>
              </a:spcBef>
              <a:spcAft>
                <a:spcPts val="0"/>
              </a:spcAft>
              <a:buSzPts val="1400"/>
              <a:buChar char="○"/>
            </a:pPr>
            <a:r>
              <a:rPr lang="en"/>
              <a:t>Change design - assign tcp sid, pgid values in allocatetcb, not in ‘if’</a:t>
            </a:r>
            <a:endParaRPr/>
          </a:p>
          <a:p>
            <a:pPr indent="-317500" lvl="1" marL="914400" rtl="0">
              <a:spcBef>
                <a:spcPts val="0"/>
              </a:spcBef>
              <a:spcAft>
                <a:spcPts val="0"/>
              </a:spcAft>
              <a:buSzPts val="1400"/>
              <a:buChar char="○"/>
            </a:pPr>
            <a:r>
              <a:rPr lang="en"/>
              <a:t>Modify DataSeries - add fd getter function</a:t>
            </a:r>
            <a:endParaRPr/>
          </a:p>
          <a:p>
            <a:pPr indent="-317500" lvl="1" marL="914400" rtl="0">
              <a:spcBef>
                <a:spcPts val="0"/>
              </a:spcBef>
              <a:spcAft>
                <a:spcPts val="0"/>
              </a:spcAft>
              <a:buSzPts val="1400"/>
              <a:buChar char="○"/>
            </a:pPr>
            <a:r>
              <a:rPr lang="en"/>
              <a:t>Update DataSeries limitation - does not return fd</a:t>
            </a:r>
            <a:endParaRPr/>
          </a:p>
          <a:p>
            <a:pPr indent="-317500" lvl="1" marL="914400" rtl="0">
              <a:spcBef>
                <a:spcPts val="0"/>
              </a:spcBef>
              <a:spcAft>
                <a:spcPts val="0"/>
              </a:spcAft>
              <a:buSzPts val="1400"/>
              <a:buChar char="○"/>
            </a:pPr>
            <a:r>
              <a:rPr lang="en"/>
              <a:t>Update fd map when new module created</a:t>
            </a:r>
            <a:endParaRPr/>
          </a:p>
          <a:p>
            <a:pPr indent="-317500" lvl="1" marL="914400" rtl="0">
              <a:spcBef>
                <a:spcPts val="0"/>
              </a:spcBef>
              <a:spcAft>
                <a:spcPts val="0"/>
              </a:spcAft>
              <a:buSzPts val="1400"/>
              <a:buChar char="○"/>
            </a:pPr>
            <a:r>
              <a:rPr lang="en"/>
              <a:t>Update fd map when series.clearExtent() in SystemCallTraceReplayModule.cpp i.e. DS descrutor called, ie. file closed</a:t>
            </a:r>
            <a:endParaRPr/>
          </a:p>
        </p:txBody>
      </p:sp>
      <p:sp>
        <p:nvSpPr>
          <p:cNvPr id="4013" name="Shape 40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7" name="Shape 4017"/>
        <p:cNvGrpSpPr/>
        <p:nvPr/>
      </p:nvGrpSpPr>
      <p:grpSpPr>
        <a:xfrm>
          <a:off x="0" y="0"/>
          <a:ext cx="0" cy="0"/>
          <a:chOff x="0" y="0"/>
          <a:chExt cx="0" cy="0"/>
        </a:xfrm>
      </p:grpSpPr>
      <p:sp>
        <p:nvSpPr>
          <p:cNvPr id="4018" name="Shape 40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next week</a:t>
            </a:r>
            <a:endParaRPr/>
          </a:p>
        </p:txBody>
      </p:sp>
      <p:sp>
        <p:nvSpPr>
          <p:cNvPr id="4019" name="Shape 4019"/>
          <p:cNvSpPr txBox="1"/>
          <p:nvPr>
            <p:ph idx="1" type="body"/>
          </p:nvPr>
        </p:nvSpPr>
        <p:spPr>
          <a:xfrm>
            <a:off x="277950" y="11322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Mark thread related syscalls - not to be traced</a:t>
            </a:r>
            <a:endParaRPr/>
          </a:p>
          <a:p>
            <a:pPr indent="-342900" lvl="0" marL="457200" marR="0" rtl="0" algn="l">
              <a:lnSpc>
                <a:spcPct val="115000"/>
              </a:lnSpc>
              <a:spcBef>
                <a:spcPts val="0"/>
              </a:spcBef>
              <a:spcAft>
                <a:spcPts val="0"/>
              </a:spcAft>
              <a:buSzPts val="1800"/>
              <a:buChar char="●"/>
            </a:pPr>
            <a:r>
              <a:rPr lang="en"/>
              <a:t>Capture kill system call - not to be replayed however</a:t>
            </a:r>
            <a:endParaRPr/>
          </a:p>
          <a:p>
            <a:pPr indent="-317500" lvl="1" marL="914400" marR="0" rtl="0" algn="l">
              <a:lnSpc>
                <a:spcPct val="115000"/>
              </a:lnSpc>
              <a:spcBef>
                <a:spcPts val="0"/>
              </a:spcBef>
              <a:spcAft>
                <a:spcPts val="0"/>
              </a:spcAft>
              <a:buSzPts val="1400"/>
              <a:buChar char="○"/>
            </a:pPr>
            <a:r>
              <a:rPr lang="en"/>
              <a:t>Trace the kill signal number</a:t>
            </a:r>
            <a:endParaRPr/>
          </a:p>
          <a:p>
            <a:pPr indent="-317500" lvl="1" marL="914400" marR="0" rtl="0" algn="l">
              <a:lnSpc>
                <a:spcPct val="115000"/>
              </a:lnSpc>
              <a:spcBef>
                <a:spcPts val="0"/>
              </a:spcBef>
              <a:spcAft>
                <a:spcPts val="0"/>
              </a:spcAft>
              <a:buSzPts val="1400"/>
              <a:buChar char="○"/>
            </a:pPr>
            <a:r>
              <a:rPr lang="en"/>
              <a:t>Treat sigkill as exit in replay</a:t>
            </a:r>
            <a:endParaRPr/>
          </a:p>
          <a:p>
            <a:pPr indent="-317500" lvl="1" marL="914400" marR="0" rtl="0" algn="l">
              <a:lnSpc>
                <a:spcPct val="115000"/>
              </a:lnSpc>
              <a:spcBef>
                <a:spcPts val="0"/>
              </a:spcBef>
              <a:spcAft>
                <a:spcPts val="0"/>
              </a:spcAft>
              <a:buSzPts val="1400"/>
              <a:buChar char="○"/>
            </a:pPr>
            <a:r>
              <a:rPr lang="en"/>
              <a:t>Treat sigterm, etc - ignore + warn for now</a:t>
            </a:r>
            <a:endParaRPr/>
          </a:p>
          <a:p>
            <a:pPr indent="-342900" lvl="0" marL="457200" marR="0" rtl="0" algn="l">
              <a:lnSpc>
                <a:spcPct val="115000"/>
              </a:lnSpc>
              <a:spcBef>
                <a:spcPts val="0"/>
              </a:spcBef>
              <a:spcAft>
                <a:spcPts val="0"/>
              </a:spcAft>
              <a:buSzPts val="1800"/>
              <a:buChar char="●"/>
            </a:pPr>
            <a:r>
              <a:rPr lang="en"/>
              <a:t>Literature survey:</a:t>
            </a:r>
            <a:endParaRPr/>
          </a:p>
          <a:p>
            <a:pPr indent="-317500" lvl="1" marL="914400" marR="0" rtl="0" algn="l">
              <a:lnSpc>
                <a:spcPct val="115000"/>
              </a:lnSpc>
              <a:spcBef>
                <a:spcPts val="0"/>
              </a:spcBef>
              <a:spcAft>
                <a:spcPts val="0"/>
              </a:spcAft>
              <a:buSzPts val="1400"/>
              <a:buChar char="○"/>
            </a:pPr>
            <a:r>
              <a:rPr lang="en"/>
              <a:t>Start with tracefs, replayfs, and move ahead in time to see current situation</a:t>
            </a:r>
            <a:endParaRPr/>
          </a:p>
          <a:p>
            <a:pPr indent="-317500" lvl="1" marL="914400" marR="0" rtl="0" algn="l">
              <a:lnSpc>
                <a:spcPct val="115000"/>
              </a:lnSpc>
              <a:spcBef>
                <a:spcPts val="0"/>
              </a:spcBef>
              <a:spcAft>
                <a:spcPts val="0"/>
              </a:spcAft>
              <a:buSzPts val="1400"/>
              <a:buChar char="○"/>
            </a:pPr>
            <a:r>
              <a:rPr lang="en"/>
              <a:t>Read and summarize pros-cons of papers - each person a few</a:t>
            </a:r>
            <a:endParaRPr/>
          </a:p>
          <a:p>
            <a:pPr indent="-317500" lvl="1" marL="914400" marR="0" rtl="0" algn="l">
              <a:lnSpc>
                <a:spcPct val="115000"/>
              </a:lnSpc>
              <a:spcBef>
                <a:spcPts val="0"/>
              </a:spcBef>
              <a:spcAft>
                <a:spcPts val="0"/>
              </a:spcAft>
              <a:buSzPts val="1400"/>
              <a:buChar char="○"/>
            </a:pPr>
            <a:r>
              <a:rPr lang="en"/>
              <a:t>Review wisconsin paper</a:t>
            </a:r>
            <a:endParaRPr/>
          </a:p>
        </p:txBody>
      </p:sp>
      <p:sp>
        <p:nvSpPr>
          <p:cNvPr id="4020" name="Shape 40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4024" name="Shape 4024"/>
        <p:cNvGrpSpPr/>
        <p:nvPr/>
      </p:nvGrpSpPr>
      <p:grpSpPr>
        <a:xfrm>
          <a:off x="0" y="0"/>
          <a:ext cx="0" cy="0"/>
          <a:chOff x="0" y="0"/>
          <a:chExt cx="0" cy="0"/>
        </a:xfrm>
      </p:grpSpPr>
      <p:sp>
        <p:nvSpPr>
          <p:cNvPr id="4025" name="Shape 40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4026" name="Shape 40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Mar 28, 2017</a:t>
            </a:r>
            <a:endParaRPr/>
          </a:p>
        </p:txBody>
      </p:sp>
      <p:sp>
        <p:nvSpPr>
          <p:cNvPr id="4027" name="Shape 40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1" name="Shape 4031"/>
        <p:cNvGrpSpPr/>
        <p:nvPr/>
      </p:nvGrpSpPr>
      <p:grpSpPr>
        <a:xfrm>
          <a:off x="0" y="0"/>
          <a:ext cx="0" cy="0"/>
          <a:chOff x="0" y="0"/>
          <a:chExt cx="0" cy="0"/>
        </a:xfrm>
      </p:grpSpPr>
      <p:sp>
        <p:nvSpPr>
          <p:cNvPr id="4032" name="Shape 40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4033" name="Shape 40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/proc/&lt;PID&gt;/stat</a:t>
            </a:r>
            <a:endParaRPr/>
          </a:p>
          <a:p>
            <a:pPr indent="-342900" lvl="0" marL="457200" rtl="0">
              <a:spcBef>
                <a:spcPts val="0"/>
              </a:spcBef>
              <a:spcAft>
                <a:spcPts val="0"/>
              </a:spcAft>
              <a:buSzPts val="1800"/>
              <a:buChar char="●"/>
            </a:pPr>
            <a:r>
              <a:rPr lang="en"/>
              <a:t>Multithreaded support - finding</a:t>
            </a:r>
            <a:endParaRPr/>
          </a:p>
          <a:p>
            <a:pPr indent="-342900" lvl="0" marL="457200" rtl="0">
              <a:spcBef>
                <a:spcPts val="0"/>
              </a:spcBef>
              <a:spcAft>
                <a:spcPts val="0"/>
              </a:spcAft>
              <a:buSzPts val="1800"/>
              <a:buChar char="●"/>
            </a:pPr>
            <a:r>
              <a:rPr lang="en"/>
              <a:t>Tid</a:t>
            </a:r>
            <a:endParaRPr/>
          </a:p>
          <a:p>
            <a:pPr indent="-342900" lvl="0" marL="457200" rtl="0">
              <a:spcBef>
                <a:spcPts val="0"/>
              </a:spcBef>
              <a:spcAft>
                <a:spcPts val="0"/>
              </a:spcAft>
              <a:buSzPts val="1800"/>
              <a:buChar char="●"/>
            </a:pPr>
            <a:r>
              <a:rPr lang="en"/>
              <a:t>Getrlimit and setrlimit</a:t>
            </a:r>
            <a:endParaRPr/>
          </a:p>
          <a:p>
            <a:pPr indent="-342900" lvl="0" marL="457200" marR="0" rtl="0" algn="l">
              <a:lnSpc>
                <a:spcPct val="115000"/>
              </a:lnSpc>
              <a:spcBef>
                <a:spcPts val="0"/>
              </a:spcBef>
              <a:spcAft>
                <a:spcPts val="0"/>
              </a:spcAft>
              <a:buSzPts val="1800"/>
              <a:buChar char="●"/>
            </a:pPr>
            <a:r>
              <a:rPr lang="en"/>
              <a:t>TODO’s for next week</a:t>
            </a:r>
            <a:endParaRPr sz="1800"/>
          </a:p>
        </p:txBody>
      </p:sp>
      <p:sp>
        <p:nvSpPr>
          <p:cNvPr id="4034" name="Shape 40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8" name="Shape 4038"/>
        <p:cNvGrpSpPr/>
        <p:nvPr/>
      </p:nvGrpSpPr>
      <p:grpSpPr>
        <a:xfrm>
          <a:off x="0" y="0"/>
          <a:ext cx="0" cy="0"/>
          <a:chOff x="0" y="0"/>
          <a:chExt cx="0" cy="0"/>
        </a:xfrm>
      </p:grpSpPr>
      <p:sp>
        <p:nvSpPr>
          <p:cNvPr id="4039" name="Shape 40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/proc/&lt;PID&gt;/stat</a:t>
            </a:r>
            <a:endParaRPr/>
          </a:p>
        </p:txBody>
      </p:sp>
      <p:sp>
        <p:nvSpPr>
          <p:cNvPr id="4040" name="Shape 40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Implemented method to read and parse info</a:t>
            </a:r>
            <a:endParaRPr/>
          </a:p>
          <a:p>
            <a:pPr indent="-342900" lvl="0" marL="457200">
              <a:spcBef>
                <a:spcPts val="0"/>
              </a:spcBef>
              <a:spcAft>
                <a:spcPts val="0"/>
              </a:spcAft>
              <a:buSzPts val="1800"/>
              <a:buChar char="●"/>
            </a:pPr>
            <a:r>
              <a:rPr lang="en"/>
              <a:t>Question - why not use getsid(pid), etc. system call to get relevant info?</a:t>
            </a:r>
            <a:endParaRPr/>
          </a:p>
        </p:txBody>
      </p:sp>
      <p:sp>
        <p:nvSpPr>
          <p:cNvPr id="4041" name="Shape 40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5" name="Shape 4045"/>
        <p:cNvGrpSpPr/>
        <p:nvPr/>
      </p:nvGrpSpPr>
      <p:grpSpPr>
        <a:xfrm>
          <a:off x="0" y="0"/>
          <a:ext cx="0" cy="0"/>
          <a:chOff x="0" y="0"/>
          <a:chExt cx="0" cy="0"/>
        </a:xfrm>
      </p:grpSpPr>
      <p:sp>
        <p:nvSpPr>
          <p:cNvPr id="4046" name="Shape 40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Multithreaded support - finding</a:t>
            </a:r>
            <a:endParaRPr/>
          </a:p>
        </p:txBody>
      </p:sp>
      <p:sp>
        <p:nvSpPr>
          <p:cNvPr id="4047" name="Shape 40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‘Strace’ is a linux-only tool. ‘Fslstrace’ - a fork of ‘strace’, only supports linux</a:t>
            </a:r>
            <a:endParaRPr/>
          </a:p>
          <a:p>
            <a:pPr indent="-342900" lvl="0" marL="457200" rtl="0">
              <a:spcBef>
                <a:spcPts val="0"/>
              </a:spcBef>
              <a:spcAft>
                <a:spcPts val="0"/>
              </a:spcAft>
              <a:buSzPts val="1800"/>
              <a:buChar char="●"/>
            </a:pPr>
            <a:r>
              <a:rPr lang="en"/>
              <a:t>On linux, threads are the same as process, with shared memory</a:t>
            </a:r>
            <a:endParaRPr/>
          </a:p>
          <a:p>
            <a:pPr indent="-342900" lvl="0" marL="457200" rtl="0">
              <a:spcBef>
                <a:spcPts val="0"/>
              </a:spcBef>
              <a:spcAft>
                <a:spcPts val="0"/>
              </a:spcAft>
              <a:buSzPts val="1800"/>
              <a:buChar char="●"/>
            </a:pPr>
            <a:r>
              <a:rPr lang="en"/>
              <a:t>Since, we can trace multiple processes - we should be able to support multithreaded processes</a:t>
            </a:r>
            <a:endParaRPr/>
          </a:p>
        </p:txBody>
      </p:sp>
      <p:sp>
        <p:nvSpPr>
          <p:cNvPr id="4048" name="Shape 40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2" name="Shape 4052"/>
        <p:cNvGrpSpPr/>
        <p:nvPr/>
      </p:nvGrpSpPr>
      <p:grpSpPr>
        <a:xfrm>
          <a:off x="0" y="0"/>
          <a:ext cx="0" cy="0"/>
          <a:chOff x="0" y="0"/>
          <a:chExt cx="0" cy="0"/>
        </a:xfrm>
      </p:grpSpPr>
      <p:sp>
        <p:nvSpPr>
          <p:cNvPr id="4053" name="Shape 40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Verify whether two threads open files correctly</a:t>
            </a:r>
            <a:endParaRPr/>
          </a:p>
        </p:txBody>
      </p:sp>
      <p:sp>
        <p:nvSpPr>
          <p:cNvPr id="4054" name="Shape 40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Test case 1: Replaying following situation without any error: main thread opens a file and creates a thread A. Thread A </a:t>
            </a:r>
            <a:r>
              <a:rPr lang="en"/>
              <a:t>successfully</a:t>
            </a:r>
            <a:r>
              <a:rPr lang="en"/>
              <a:t> read data from the file that was open by main thread. Moreover, print out the fd table to make sure both threads refer to the same fd table.</a:t>
            </a:r>
            <a:endParaRPr/>
          </a:p>
          <a:p>
            <a:pPr indent="-342900" lvl="0" marL="457200" rtl="0">
              <a:spcBef>
                <a:spcPts val="0"/>
              </a:spcBef>
              <a:spcAft>
                <a:spcPts val="0"/>
              </a:spcAft>
              <a:buSzPts val="1800"/>
              <a:buChar char="●"/>
            </a:pPr>
            <a:r>
              <a:rPr lang="en"/>
              <a:t>Test case 2: Replaying following situation without any error: main thread opens a file and creates a thread A. Thread A opens another file. Both threads have same fd table. (Both fds appear in both tables).</a:t>
            </a:r>
            <a:endParaRPr/>
          </a:p>
        </p:txBody>
      </p:sp>
      <p:sp>
        <p:nvSpPr>
          <p:cNvPr id="4055" name="Shape 40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9" name="Shape 4059"/>
        <p:cNvGrpSpPr/>
        <p:nvPr/>
      </p:nvGrpSpPr>
      <p:grpSpPr>
        <a:xfrm>
          <a:off x="0" y="0"/>
          <a:ext cx="0" cy="0"/>
          <a:chOff x="0" y="0"/>
          <a:chExt cx="0" cy="0"/>
        </a:xfrm>
      </p:grpSpPr>
      <p:sp>
        <p:nvSpPr>
          <p:cNvPr id="4060" name="Shape 40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Tid</a:t>
            </a:r>
            <a:endParaRPr/>
          </a:p>
        </p:txBody>
      </p:sp>
      <p:sp>
        <p:nvSpPr>
          <p:cNvPr id="4061" name="Shape 40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Since Linux doesn’t differentiate thread and process,</a:t>
            </a:r>
            <a:r>
              <a:rPr lang="en"/>
              <a:t> tid and pid are same on Linux systems.</a:t>
            </a:r>
            <a:endParaRPr/>
          </a:p>
          <a:p>
            <a:pPr indent="-342900" lvl="0" marL="457200" rtl="0">
              <a:spcBef>
                <a:spcPts val="0"/>
              </a:spcBef>
              <a:spcAft>
                <a:spcPts val="0"/>
              </a:spcAft>
              <a:buSzPts val="1800"/>
              <a:buChar char="●"/>
            </a:pPr>
            <a:r>
              <a:rPr lang="en"/>
              <a:t>Modified strace to write pid as tid in DS file.</a:t>
            </a:r>
            <a:endParaRPr/>
          </a:p>
          <a:p>
            <a:pPr indent="-342900" lvl="0" marL="457200" rtl="0">
              <a:spcBef>
                <a:spcPts val="0"/>
              </a:spcBef>
              <a:spcAft>
                <a:spcPts val="0"/>
              </a:spcAft>
              <a:buSzPts val="1800"/>
              <a:buChar char="●"/>
            </a:pPr>
            <a:r>
              <a:rPr lang="en"/>
              <a:t>Patch is sent.</a:t>
            </a:r>
            <a:endParaRPr/>
          </a:p>
        </p:txBody>
      </p:sp>
      <p:sp>
        <p:nvSpPr>
          <p:cNvPr id="4062" name="Shape 40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6" name="Shape 4066"/>
        <p:cNvGrpSpPr/>
        <p:nvPr/>
      </p:nvGrpSpPr>
      <p:grpSpPr>
        <a:xfrm>
          <a:off x="0" y="0"/>
          <a:ext cx="0" cy="0"/>
          <a:chOff x="0" y="0"/>
          <a:chExt cx="0" cy="0"/>
        </a:xfrm>
      </p:grpSpPr>
      <p:sp>
        <p:nvSpPr>
          <p:cNvPr id="4067" name="Shape 40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Getrlimit and setrlimit</a:t>
            </a:r>
            <a:endParaRPr/>
          </a:p>
        </p:txBody>
      </p:sp>
      <p:sp>
        <p:nvSpPr>
          <p:cNvPr id="4068" name="Shape 40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Getrlimit and setrlimit replay modules are finished. </a:t>
            </a:r>
            <a:endParaRPr/>
          </a:p>
          <a:p>
            <a:pPr indent="-342900" lvl="0" marL="457200" rtl="0">
              <a:spcBef>
                <a:spcPts val="0"/>
              </a:spcBef>
              <a:spcAft>
                <a:spcPts val="0"/>
              </a:spcAft>
              <a:buSzPts val="1800"/>
              <a:buChar char="●"/>
            </a:pPr>
            <a:r>
              <a:rPr lang="en"/>
              <a:t>We will replay getrlimit. We will compare the result if user wants us to compare the result. If user is not in default mode, we will print out warning messages.</a:t>
            </a:r>
            <a:endParaRPr/>
          </a:p>
          <a:p>
            <a:pPr indent="-342900" lvl="0" marL="457200" rtl="0">
              <a:spcBef>
                <a:spcPts val="0"/>
              </a:spcBef>
              <a:spcAft>
                <a:spcPts val="0"/>
              </a:spcAft>
              <a:buSzPts val="1800"/>
              <a:buChar char="●"/>
            </a:pPr>
            <a:r>
              <a:rPr lang="en"/>
              <a:t>As far as how we replay setrlimit, we will only replay if limit is </a:t>
            </a:r>
            <a:r>
              <a:rPr lang="en"/>
              <a:t>infinity</a:t>
            </a:r>
            <a:r>
              <a:rPr lang="en"/>
              <a:t>. Any other value, we will print a warning message if user is NOT in default mode.</a:t>
            </a:r>
            <a:endParaRPr/>
          </a:p>
          <a:p>
            <a:pPr indent="-342900" lvl="0" marL="457200" rtl="0">
              <a:spcBef>
                <a:spcPts val="0"/>
              </a:spcBef>
              <a:spcAft>
                <a:spcPts val="0"/>
              </a:spcAft>
              <a:buSzPts val="1800"/>
              <a:buChar char="●"/>
            </a:pPr>
            <a:r>
              <a:rPr lang="en"/>
              <a:t>Getrlimit patch is under Darshan and Nehil review.</a:t>
            </a:r>
            <a:endParaRPr/>
          </a:p>
        </p:txBody>
      </p:sp>
      <p:sp>
        <p:nvSpPr>
          <p:cNvPr id="4069" name="Shape 40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Shape 4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Questions:</a:t>
            </a:r>
            <a:endParaRPr/>
          </a:p>
        </p:txBody>
      </p:sp>
      <p:sp>
        <p:nvSpPr>
          <p:cNvPr id="458" name="Shape 4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highlight>
                  <a:srgbClr val="FFFFFF"/>
                </a:highlight>
              </a:rPr>
              <a:t>When the main syscall being replayed fails, you only perror() and we ignore the error.  Is that correct? Should we have a mode that does not ignore errors, but rather aborts the replay?</a:t>
            </a:r>
            <a:endParaRPr>
              <a:highlight>
                <a:srgbClr val="FFFFFF"/>
              </a:highlight>
            </a:endParaRPr>
          </a:p>
          <a:p>
            <a:pPr indent="-342900" lvl="0" marL="457200" rtl="0">
              <a:spcBef>
                <a:spcPts val="0"/>
              </a:spcBef>
              <a:spcAft>
                <a:spcPts val="0"/>
              </a:spcAft>
              <a:buSzPts val="1800"/>
              <a:buAutoNum type="arabicPeriod"/>
            </a:pPr>
            <a:r>
              <a:rPr lang="en">
                <a:highlight>
                  <a:srgbClr val="FFFFFF"/>
                </a:highlight>
              </a:rPr>
              <a:t>To verify if pread() returned the same status as in the trace, you use memcmp.  Why can’t we just compare directly —  “if ((int)val == ret)”?</a:t>
            </a:r>
            <a:endParaRPr>
              <a:highlight>
                <a:srgbClr val="FFFFFF"/>
              </a:highlight>
            </a:endParaRPr>
          </a:p>
          <a:p>
            <a:pPr indent="-342900" lvl="0" marL="457200" rtl="0">
              <a:spcBef>
                <a:spcPts val="0"/>
              </a:spcBef>
              <a:spcAft>
                <a:spcPts val="0"/>
              </a:spcAft>
              <a:buSzPts val="1800"/>
              <a:buAutoNum type="arabicPeriod"/>
            </a:pPr>
            <a:r>
              <a:rPr lang="en">
                <a:highlight>
                  <a:srgbClr val="FFFFFF"/>
                </a:highlight>
              </a:rPr>
              <a:t>Verbose mode documentation.</a:t>
            </a:r>
            <a:endParaRPr>
              <a:highlight>
                <a:srgbClr val="FFFFFF"/>
              </a:highlight>
            </a:endParaRPr>
          </a:p>
          <a:p>
            <a:pPr indent="-342900" lvl="0" marL="457200">
              <a:spcBef>
                <a:spcPts val="0"/>
              </a:spcBef>
              <a:spcAft>
                <a:spcPts val="0"/>
              </a:spcAft>
              <a:buSzPts val="1800"/>
              <a:buAutoNum type="arabicPeriod"/>
            </a:pPr>
            <a:r>
              <a:rPr lang="en">
                <a:highlight>
                  <a:srgbClr val="FFFFFF"/>
                </a:highlight>
              </a:rPr>
              <a:t>How to test pread module? each system call has one program that generates that particular system calls or one large program that has all kinds of system calls.</a:t>
            </a:r>
            <a:endParaRPr>
              <a:highlight>
                <a:srgbClr val="FFFFFF"/>
              </a:highlight>
            </a:endParaRPr>
          </a:p>
        </p:txBody>
      </p:sp>
      <p:sp>
        <p:nvSpPr>
          <p:cNvPr id="459" name="Shape 4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3" name="Shape 4073"/>
        <p:cNvGrpSpPr/>
        <p:nvPr/>
      </p:nvGrpSpPr>
      <p:grpSpPr>
        <a:xfrm>
          <a:off x="0" y="0"/>
          <a:ext cx="0" cy="0"/>
          <a:chOff x="0" y="0"/>
          <a:chExt cx="0" cy="0"/>
        </a:xfrm>
      </p:grpSpPr>
      <p:sp>
        <p:nvSpPr>
          <p:cNvPr id="4074" name="Shape 40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next week</a:t>
            </a:r>
            <a:endParaRPr/>
          </a:p>
        </p:txBody>
      </p:sp>
      <p:sp>
        <p:nvSpPr>
          <p:cNvPr id="4075" name="Shape 4075"/>
          <p:cNvSpPr txBox="1"/>
          <p:nvPr>
            <p:ph idx="1" type="body"/>
          </p:nvPr>
        </p:nvSpPr>
        <p:spPr>
          <a:xfrm>
            <a:off x="277950" y="11322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Leixiang:</a:t>
            </a:r>
            <a:endParaRPr/>
          </a:p>
          <a:p>
            <a:pPr indent="-317500" lvl="1" marL="914400" marR="0" rtl="0" algn="l">
              <a:lnSpc>
                <a:spcPct val="115000"/>
              </a:lnSpc>
              <a:spcBef>
                <a:spcPts val="0"/>
              </a:spcBef>
              <a:spcAft>
                <a:spcPts val="0"/>
              </a:spcAft>
              <a:buSzPts val="1400"/>
              <a:buChar char="○"/>
            </a:pPr>
            <a:r>
              <a:rPr lang="en"/>
              <a:t>Delete module as soon after all of its system calls are replayed.</a:t>
            </a:r>
            <a:endParaRPr/>
          </a:p>
          <a:p>
            <a:pPr indent="-317500" lvl="1" marL="914400" marR="0" rtl="0" algn="l">
              <a:lnSpc>
                <a:spcPct val="115000"/>
              </a:lnSpc>
              <a:spcBef>
                <a:spcPts val="0"/>
              </a:spcBef>
              <a:spcAft>
                <a:spcPts val="0"/>
              </a:spcAft>
              <a:buSzPts val="1400"/>
              <a:buChar char="○"/>
            </a:pPr>
            <a:r>
              <a:rPr lang="en"/>
              <a:t>Put a comment in the code to state that pid and tid are same on Linux</a:t>
            </a:r>
            <a:endParaRPr/>
          </a:p>
          <a:p>
            <a:pPr indent="-317500" lvl="1" marL="914400" marR="0" rtl="0" algn="l">
              <a:lnSpc>
                <a:spcPct val="115000"/>
              </a:lnSpc>
              <a:spcBef>
                <a:spcPts val="0"/>
              </a:spcBef>
              <a:spcAft>
                <a:spcPts val="0"/>
              </a:spcAft>
              <a:buSzPts val="1400"/>
              <a:buChar char="○"/>
            </a:pPr>
            <a:r>
              <a:rPr lang="en"/>
              <a:t>Run replayer on build-fsl-strace and see what happens</a:t>
            </a:r>
            <a:endParaRPr/>
          </a:p>
          <a:p>
            <a:pPr indent="-342900" lvl="0" marL="457200" marR="0" rtl="0" algn="l">
              <a:lnSpc>
                <a:spcPct val="115000"/>
              </a:lnSpc>
              <a:spcBef>
                <a:spcPts val="0"/>
              </a:spcBef>
              <a:spcAft>
                <a:spcPts val="0"/>
              </a:spcAft>
              <a:buSzPts val="1800"/>
              <a:buChar char="●"/>
            </a:pPr>
            <a:r>
              <a:rPr lang="en"/>
              <a:t>Darshan:</a:t>
            </a:r>
            <a:endParaRPr/>
          </a:p>
          <a:p>
            <a:pPr indent="-317500" lvl="1" marL="914400" marR="0" rtl="0" algn="l">
              <a:lnSpc>
                <a:spcPct val="115000"/>
              </a:lnSpc>
              <a:spcBef>
                <a:spcPts val="0"/>
              </a:spcBef>
              <a:spcAft>
                <a:spcPts val="0"/>
              </a:spcAft>
              <a:buSzPts val="1400"/>
              <a:buChar char="○"/>
            </a:pPr>
            <a:r>
              <a:rPr lang="en"/>
              <a:t>Parse and keep all data from a raw structure - new structure in syscall.c/defs.h</a:t>
            </a:r>
            <a:endParaRPr/>
          </a:p>
          <a:p>
            <a:pPr indent="-317500" lvl="1" marL="914400" marR="0" rtl="0" algn="l">
              <a:lnSpc>
                <a:spcPct val="115000"/>
              </a:lnSpc>
              <a:spcBef>
                <a:spcPts val="0"/>
              </a:spcBef>
              <a:spcAft>
                <a:spcPts val="0"/>
              </a:spcAft>
              <a:buSzPts val="1400"/>
              <a:buChar char="○"/>
            </a:pPr>
            <a:r>
              <a:rPr lang="en"/>
              <a:t>Patch DS - return fd on open file</a:t>
            </a:r>
            <a:endParaRPr/>
          </a:p>
          <a:p>
            <a:pPr indent="-342900" lvl="0" marL="457200" marR="0" rtl="0" algn="l">
              <a:lnSpc>
                <a:spcPct val="115000"/>
              </a:lnSpc>
              <a:spcBef>
                <a:spcPts val="0"/>
              </a:spcBef>
              <a:spcAft>
                <a:spcPts val="0"/>
              </a:spcAft>
              <a:buSzPts val="1800"/>
              <a:buChar char="●"/>
            </a:pPr>
            <a:r>
              <a:rPr lang="en"/>
              <a:t>Nehil:</a:t>
            </a:r>
            <a:endParaRPr/>
          </a:p>
          <a:p>
            <a:pPr indent="-317500" lvl="1" marL="914400" marR="0" rtl="0" algn="l">
              <a:lnSpc>
                <a:spcPct val="115000"/>
              </a:lnSpc>
              <a:spcBef>
                <a:spcPts val="0"/>
              </a:spcBef>
              <a:spcAft>
                <a:spcPts val="0"/>
              </a:spcAft>
              <a:buSzPts val="1400"/>
              <a:buChar char="○"/>
            </a:pPr>
            <a:r>
              <a:rPr lang="en"/>
              <a:t>Document multithreaded support in README doc - syscall-replayer (Put it as future work).</a:t>
            </a:r>
            <a:endParaRPr/>
          </a:p>
          <a:p>
            <a:pPr indent="-317500" lvl="1" marL="914400" marR="0" rtl="0" algn="l">
              <a:lnSpc>
                <a:spcPct val="115000"/>
              </a:lnSpc>
              <a:spcBef>
                <a:spcPts val="0"/>
              </a:spcBef>
              <a:spcAft>
                <a:spcPts val="0"/>
              </a:spcAft>
              <a:buSzPts val="1400"/>
              <a:buChar char="○"/>
            </a:pPr>
            <a:r>
              <a:rPr lang="en"/>
              <a:t>Handling of kill, exit_group</a:t>
            </a:r>
            <a:endParaRPr/>
          </a:p>
          <a:p>
            <a:pPr indent="-317500" lvl="1" marL="914400" marR="0" rtl="0" algn="l">
              <a:lnSpc>
                <a:spcPct val="115000"/>
              </a:lnSpc>
              <a:spcBef>
                <a:spcPts val="0"/>
              </a:spcBef>
              <a:spcAft>
                <a:spcPts val="0"/>
              </a:spcAft>
              <a:buSzPts val="1400"/>
              <a:buChar char="○"/>
            </a:pPr>
            <a:r>
              <a:rPr lang="en"/>
              <a:t>Diff between current version and our version of Data Series.</a:t>
            </a:r>
            <a:endParaRPr/>
          </a:p>
          <a:p>
            <a:pPr indent="-342900" lvl="0" marL="457200" rtl="0">
              <a:spcBef>
                <a:spcPts val="0"/>
              </a:spcBef>
              <a:spcAft>
                <a:spcPts val="0"/>
              </a:spcAft>
              <a:buSzPts val="1800"/>
              <a:buChar char="●"/>
            </a:pPr>
            <a:r>
              <a:rPr lang="en"/>
              <a:t>Paper plan</a:t>
            </a:r>
            <a:endParaRPr/>
          </a:p>
        </p:txBody>
      </p:sp>
      <p:sp>
        <p:nvSpPr>
          <p:cNvPr id="4076" name="Shape 40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4080" name="Shape 4080"/>
        <p:cNvGrpSpPr/>
        <p:nvPr/>
      </p:nvGrpSpPr>
      <p:grpSpPr>
        <a:xfrm>
          <a:off x="0" y="0"/>
          <a:ext cx="0" cy="0"/>
          <a:chOff x="0" y="0"/>
          <a:chExt cx="0" cy="0"/>
        </a:xfrm>
      </p:grpSpPr>
      <p:sp>
        <p:nvSpPr>
          <p:cNvPr id="4081" name="Shape 408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4082" name="Shape 408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Apr</a:t>
            </a:r>
            <a:r>
              <a:rPr lang="en"/>
              <a:t> 4, 2017</a:t>
            </a:r>
            <a:endParaRPr/>
          </a:p>
        </p:txBody>
      </p:sp>
      <p:sp>
        <p:nvSpPr>
          <p:cNvPr id="4083" name="Shape 40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7" name="Shape 4087"/>
        <p:cNvGrpSpPr/>
        <p:nvPr/>
      </p:nvGrpSpPr>
      <p:grpSpPr>
        <a:xfrm>
          <a:off x="0" y="0"/>
          <a:ext cx="0" cy="0"/>
          <a:chOff x="0" y="0"/>
          <a:chExt cx="0" cy="0"/>
        </a:xfrm>
      </p:grpSpPr>
      <p:sp>
        <p:nvSpPr>
          <p:cNvPr id="4088" name="Shape 40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4089" name="Shape 40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Last week TODOs</a:t>
            </a:r>
            <a:endParaRPr/>
          </a:p>
          <a:p>
            <a:pPr indent="-342900" lvl="0" marL="457200" rtl="0">
              <a:spcBef>
                <a:spcPts val="0"/>
              </a:spcBef>
              <a:spcAft>
                <a:spcPts val="0"/>
              </a:spcAft>
              <a:buSzPts val="1800"/>
              <a:buChar char="●"/>
            </a:pPr>
            <a:r>
              <a:rPr lang="en"/>
              <a:t>Replay build-fsl-strace script</a:t>
            </a:r>
            <a:endParaRPr/>
          </a:p>
          <a:p>
            <a:pPr indent="-342900" lvl="0" marL="457200" rtl="0">
              <a:spcBef>
                <a:spcPts val="0"/>
              </a:spcBef>
              <a:spcAft>
                <a:spcPts val="0"/>
              </a:spcAft>
              <a:buSzPts val="1800"/>
              <a:buChar char="●"/>
            </a:pPr>
            <a:r>
              <a:rPr lang="en"/>
              <a:t>Replay replayer make</a:t>
            </a:r>
            <a:endParaRPr/>
          </a:p>
          <a:p>
            <a:pPr indent="-342900" lvl="0" marL="457200" marR="0" rtl="0" algn="l">
              <a:lnSpc>
                <a:spcPct val="115000"/>
              </a:lnSpc>
              <a:spcBef>
                <a:spcPts val="0"/>
              </a:spcBef>
              <a:spcAft>
                <a:spcPts val="0"/>
              </a:spcAft>
              <a:buSzPts val="1800"/>
              <a:buChar char="●"/>
            </a:pPr>
            <a:r>
              <a:rPr lang="en"/>
              <a:t>TODO’s for next week</a:t>
            </a:r>
            <a:endParaRPr sz="1800"/>
          </a:p>
        </p:txBody>
      </p:sp>
      <p:sp>
        <p:nvSpPr>
          <p:cNvPr id="4090" name="Shape 40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4" name="Shape 4094"/>
        <p:cNvGrpSpPr/>
        <p:nvPr/>
      </p:nvGrpSpPr>
      <p:grpSpPr>
        <a:xfrm>
          <a:off x="0" y="0"/>
          <a:ext cx="0" cy="0"/>
          <a:chOff x="0" y="0"/>
          <a:chExt cx="0" cy="0"/>
        </a:xfrm>
      </p:grpSpPr>
      <p:sp>
        <p:nvSpPr>
          <p:cNvPr id="4095" name="Shape 40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Last week TODOs</a:t>
            </a:r>
            <a:endParaRPr/>
          </a:p>
        </p:txBody>
      </p:sp>
      <p:sp>
        <p:nvSpPr>
          <p:cNvPr id="4096" name="Shape 40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Added ‘getfd()’ to dataseries - review pending</a:t>
            </a:r>
            <a:endParaRPr/>
          </a:p>
          <a:p>
            <a:pPr indent="-342900" lvl="0" marL="457200" rtl="0">
              <a:spcBef>
                <a:spcPts val="0"/>
              </a:spcBef>
              <a:spcAft>
                <a:spcPts val="0"/>
              </a:spcAft>
              <a:buSzPts val="1800"/>
              <a:buChar char="●"/>
            </a:pPr>
            <a:r>
              <a:rPr lang="en"/>
              <a:t>Added ‘get_proc_info()’ to read ppid, pgid, sid, uid from /proc/&lt;PID&gt;/stat - review needs discussion</a:t>
            </a:r>
            <a:endParaRPr/>
          </a:p>
          <a:p>
            <a:pPr indent="-317500" lvl="1" marL="914400" rtl="0">
              <a:spcBef>
                <a:spcPts val="0"/>
              </a:spcBef>
              <a:spcAft>
                <a:spcPts val="0"/>
              </a:spcAft>
              <a:buSzPts val="1400"/>
              <a:buChar char="○"/>
            </a:pPr>
            <a:r>
              <a:rPr lang="en"/>
              <a:t>https://www.redhat.com/archives/axp-list/2001-January/msg00355.html</a:t>
            </a:r>
            <a:endParaRPr/>
          </a:p>
          <a:p>
            <a:pPr indent="-342900" lvl="0" marL="457200" rtl="0">
              <a:spcBef>
                <a:spcPts val="0"/>
              </a:spcBef>
              <a:spcAft>
                <a:spcPts val="0"/>
              </a:spcAft>
              <a:buSzPts val="1800"/>
              <a:buChar char="●"/>
            </a:pPr>
            <a:r>
              <a:rPr lang="en"/>
              <a:t>Added delete modules in a few places. It is under Nehil and Darshan review</a:t>
            </a:r>
            <a:endParaRPr/>
          </a:p>
          <a:p>
            <a:pPr indent="-342900" lvl="0" marL="457200" rtl="0">
              <a:spcBef>
                <a:spcPts val="0"/>
              </a:spcBef>
              <a:spcAft>
                <a:spcPts val="0"/>
              </a:spcAft>
              <a:buSzPts val="1800"/>
              <a:buChar char="●"/>
            </a:pPr>
            <a:r>
              <a:rPr lang="en"/>
              <a:t>kill system call - tracing done. </a:t>
            </a:r>
            <a:endParaRPr/>
          </a:p>
          <a:p>
            <a:pPr indent="-342900" lvl="0" marL="457200" rtl="0">
              <a:spcBef>
                <a:spcPts val="0"/>
              </a:spcBef>
              <a:spcAft>
                <a:spcPts val="0"/>
              </a:spcAft>
              <a:buSzPts val="1800"/>
              <a:buChar char="●"/>
            </a:pPr>
            <a:r>
              <a:rPr lang="en"/>
              <a:t>Difference between current version and our version of Data Series.</a:t>
            </a:r>
            <a:endParaRPr/>
          </a:p>
          <a:p>
            <a:pPr indent="-342900" lvl="0" marL="457200">
              <a:spcBef>
                <a:spcPts val="0"/>
              </a:spcBef>
              <a:spcAft>
                <a:spcPts val="0"/>
              </a:spcAft>
              <a:buSzPts val="1800"/>
              <a:buChar char="●"/>
            </a:pPr>
            <a:r>
              <a:rPr lang="en"/>
              <a:t>Paper summary</a:t>
            </a:r>
            <a:endParaRPr/>
          </a:p>
        </p:txBody>
      </p:sp>
      <p:sp>
        <p:nvSpPr>
          <p:cNvPr id="4097" name="Shape 40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1" name="Shape 4101"/>
        <p:cNvGrpSpPr/>
        <p:nvPr/>
      </p:nvGrpSpPr>
      <p:grpSpPr>
        <a:xfrm>
          <a:off x="0" y="0"/>
          <a:ext cx="0" cy="0"/>
          <a:chOff x="0" y="0"/>
          <a:chExt cx="0" cy="0"/>
        </a:xfrm>
      </p:grpSpPr>
      <p:sp>
        <p:nvSpPr>
          <p:cNvPr id="4102" name="Shape 4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ROOT: Replaying Multithreaded Traces with Resource-Oriented Ordering</a:t>
            </a:r>
            <a:endParaRPr/>
          </a:p>
        </p:txBody>
      </p:sp>
      <p:sp>
        <p:nvSpPr>
          <p:cNvPr id="4103" name="Shape 4103"/>
          <p:cNvSpPr txBox="1"/>
          <p:nvPr>
            <p:ph idx="1" type="body"/>
          </p:nvPr>
        </p:nvSpPr>
        <p:spPr>
          <a:xfrm>
            <a:off x="311700" y="1584425"/>
            <a:ext cx="8520600" cy="29844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n" sz="1200" u="sng">
                <a:solidFill>
                  <a:schemeClr val="hlink"/>
                </a:solidFill>
                <a:hlinkClick r:id="rId3"/>
              </a:rPr>
              <a:t>https://research.cs.wisc.edu/adsl/Publications/root-sosp13.pdf</a:t>
            </a:r>
            <a:endParaRPr sz="1200"/>
          </a:p>
          <a:p>
            <a:pPr indent="-304800" lvl="0" marL="457200" rtl="0">
              <a:spcBef>
                <a:spcPts val="0"/>
              </a:spcBef>
              <a:spcAft>
                <a:spcPts val="0"/>
              </a:spcAft>
              <a:buSzPts val="1200"/>
              <a:buChar char="●"/>
            </a:pPr>
            <a:r>
              <a:rPr lang="en" sz="1200"/>
              <a:t>Highlights</a:t>
            </a:r>
            <a:endParaRPr sz="1200"/>
          </a:p>
          <a:p>
            <a:pPr indent="-304800" lvl="1" marL="914400" rtl="0">
              <a:spcBef>
                <a:spcPts val="0"/>
              </a:spcBef>
              <a:spcAft>
                <a:spcPts val="0"/>
              </a:spcAft>
              <a:buSzPts val="1200"/>
              <a:buChar char="○"/>
            </a:pPr>
            <a:r>
              <a:rPr lang="en" sz="1200"/>
              <a:t>Approximate Replay Time Compiler</a:t>
            </a:r>
            <a:endParaRPr sz="1200"/>
          </a:p>
          <a:p>
            <a:pPr indent="-304800" lvl="2" marL="1371600" rtl="0">
              <a:spcBef>
                <a:spcPts val="0"/>
              </a:spcBef>
              <a:spcAft>
                <a:spcPts val="0"/>
              </a:spcAft>
              <a:buSzPts val="1200"/>
              <a:buChar char="■"/>
            </a:pPr>
            <a:r>
              <a:rPr lang="en" sz="1200"/>
              <a:t>Replayer reads the entire trace and compiles a program to replay the trace. There is no reading of the trace file on replay - all mapping is hardcoded into the program by the compiler</a:t>
            </a:r>
            <a:endParaRPr sz="1200"/>
          </a:p>
          <a:p>
            <a:pPr indent="-304800" lvl="1" marL="914400" rtl="0">
              <a:spcBef>
                <a:spcPts val="0"/>
              </a:spcBef>
              <a:spcAft>
                <a:spcPts val="0"/>
              </a:spcAft>
              <a:buSzPts val="1200"/>
              <a:buChar char="○"/>
            </a:pPr>
            <a:r>
              <a:rPr lang="en" sz="1200"/>
              <a:t>There are resource based system call sequencing rules to support multithreaded applications</a:t>
            </a:r>
            <a:endParaRPr sz="1200"/>
          </a:p>
          <a:p>
            <a:pPr indent="-304800" lvl="2" marL="1371600" rtl="0">
              <a:spcBef>
                <a:spcPts val="0"/>
              </a:spcBef>
              <a:spcAft>
                <a:spcPts val="0"/>
              </a:spcAft>
              <a:buSzPts val="1200"/>
              <a:buChar char="■"/>
            </a:pPr>
            <a:r>
              <a:rPr lang="en" sz="1200"/>
              <a:t>Stage ordering - Create resource before using</a:t>
            </a:r>
            <a:endParaRPr sz="1200"/>
          </a:p>
          <a:p>
            <a:pPr indent="-304800" lvl="2" marL="1371600" rtl="0">
              <a:spcBef>
                <a:spcPts val="0"/>
              </a:spcBef>
              <a:spcAft>
                <a:spcPts val="0"/>
              </a:spcAft>
              <a:buSzPts val="1200"/>
              <a:buChar char="■"/>
            </a:pPr>
            <a:r>
              <a:rPr lang="en" sz="1200"/>
              <a:t>Sequential ordering - Follow sequential performance on resource</a:t>
            </a:r>
            <a:endParaRPr sz="1200"/>
          </a:p>
          <a:p>
            <a:pPr indent="-304800" lvl="2" marL="1371600" rtl="0">
              <a:spcBef>
                <a:spcPts val="0"/>
              </a:spcBef>
              <a:spcAft>
                <a:spcPts val="0"/>
              </a:spcAft>
              <a:buSzPts val="1200"/>
              <a:buChar char="■"/>
            </a:pPr>
            <a:r>
              <a:rPr lang="en" sz="1200"/>
              <a:t>Name ordering - Diff. generations of same resource must not co-exist</a:t>
            </a:r>
            <a:endParaRPr sz="1200"/>
          </a:p>
          <a:p>
            <a:pPr indent="-304800" lvl="1" marL="914400" rtl="0">
              <a:spcBef>
                <a:spcPts val="0"/>
              </a:spcBef>
              <a:spcAft>
                <a:spcPts val="0"/>
              </a:spcAft>
              <a:buSzPts val="1200"/>
              <a:buChar char="○"/>
            </a:pPr>
            <a:r>
              <a:rPr lang="en" sz="1200"/>
              <a:t>A combination of above rules used based on resource type: FD, Path, I/O, etc</a:t>
            </a:r>
            <a:endParaRPr sz="1200"/>
          </a:p>
          <a:p>
            <a:pPr indent="-304800" lvl="1" marL="914400" rtl="0">
              <a:spcBef>
                <a:spcPts val="0"/>
              </a:spcBef>
              <a:spcAft>
                <a:spcPts val="0"/>
              </a:spcAft>
              <a:buSzPts val="1200"/>
              <a:buChar char="○"/>
            </a:pPr>
            <a:r>
              <a:rPr lang="en" sz="1200"/>
              <a:t>Can replay over 80 diff. system calls</a:t>
            </a:r>
            <a:endParaRPr sz="1200"/>
          </a:p>
          <a:p>
            <a:pPr indent="-304800" lvl="1" marL="914400">
              <a:spcBef>
                <a:spcPts val="0"/>
              </a:spcBef>
              <a:spcAft>
                <a:spcPts val="0"/>
              </a:spcAft>
              <a:buSzPts val="1200"/>
              <a:buChar char="○"/>
            </a:pPr>
            <a:r>
              <a:rPr lang="en" sz="1200"/>
              <a:t>Supports Linux, Mac OS X, FreeBSD, Illumos, w/ emulated system calls based on system</a:t>
            </a:r>
            <a:endParaRPr sz="1200"/>
          </a:p>
        </p:txBody>
      </p:sp>
      <p:sp>
        <p:nvSpPr>
          <p:cNvPr id="4104" name="Shape 4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8" name="Shape 4108"/>
        <p:cNvGrpSpPr/>
        <p:nvPr/>
      </p:nvGrpSpPr>
      <p:grpSpPr>
        <a:xfrm>
          <a:off x="0" y="0"/>
          <a:ext cx="0" cy="0"/>
          <a:chOff x="0" y="0"/>
          <a:chExt cx="0" cy="0"/>
        </a:xfrm>
      </p:grpSpPr>
      <p:sp>
        <p:nvSpPr>
          <p:cNvPr id="4109" name="Shape 4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Replay build-fsl-strace script</a:t>
            </a:r>
            <a:endParaRPr/>
          </a:p>
        </p:txBody>
      </p:sp>
      <p:sp>
        <p:nvSpPr>
          <p:cNvPr id="4110" name="Shape 4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Findings:</a:t>
            </a:r>
            <a:endParaRPr/>
          </a:p>
          <a:p>
            <a:pPr indent="-317500" lvl="1" marL="914400" rtl="0">
              <a:spcBef>
                <a:spcPts val="0"/>
              </a:spcBef>
              <a:spcAft>
                <a:spcPts val="0"/>
              </a:spcAft>
              <a:buSzPts val="1400"/>
              <a:buChar char="○"/>
            </a:pPr>
            <a:r>
              <a:rPr lang="en"/>
              <a:t>Got a warning about uncaptured ftruncate</a:t>
            </a:r>
            <a:endParaRPr/>
          </a:p>
          <a:p>
            <a:pPr indent="-317500" lvl="1" marL="914400" rtl="0">
              <a:spcBef>
                <a:spcPts val="0"/>
              </a:spcBef>
              <a:spcAft>
                <a:spcPts val="0"/>
              </a:spcAft>
              <a:buSzPts val="1400"/>
              <a:buChar char="○"/>
            </a:pPr>
            <a:r>
              <a:rPr lang="en"/>
              <a:t>Readlink: link value is set as NULL!</a:t>
            </a:r>
            <a:endParaRPr/>
          </a:p>
          <a:p>
            <a:pPr indent="-317500" lvl="1" marL="914400" rtl="0">
              <a:spcBef>
                <a:spcPts val="0"/>
              </a:spcBef>
              <a:spcAft>
                <a:spcPts val="0"/>
              </a:spcAft>
              <a:buSzPts val="1400"/>
              <a:buChar char="○"/>
            </a:pPr>
            <a:r>
              <a:rPr lang="en"/>
              <a:t>FAccessAt: unknown flags</a:t>
            </a:r>
            <a:endParaRPr/>
          </a:p>
          <a:p>
            <a:pPr indent="-317500" lvl="1" marL="914400" rtl="0">
              <a:spcBef>
                <a:spcPts val="0"/>
              </a:spcBef>
              <a:spcAft>
                <a:spcPts val="0"/>
              </a:spcAft>
              <a:buSzPts val="1400"/>
              <a:buChar char="○"/>
            </a:pPr>
            <a:r>
              <a:rPr lang="en"/>
              <a:t>Got a warning about uncaptured flock</a:t>
            </a:r>
            <a:endParaRPr/>
          </a:p>
          <a:p>
            <a:pPr indent="-317500" lvl="1" marL="914400" rtl="0">
              <a:spcBef>
                <a:spcPts val="0"/>
              </a:spcBef>
              <a:spcAft>
                <a:spcPts val="0"/>
              </a:spcAft>
              <a:buSzPts val="1400"/>
              <a:buChar char="○"/>
            </a:pPr>
            <a:r>
              <a:rPr lang="en"/>
              <a:t>Rt_sigsuspend is uncaptured.</a:t>
            </a:r>
            <a:endParaRPr/>
          </a:p>
        </p:txBody>
      </p:sp>
      <p:sp>
        <p:nvSpPr>
          <p:cNvPr id="4111" name="Shape 41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5" name="Shape 4115"/>
        <p:cNvGrpSpPr/>
        <p:nvPr/>
      </p:nvGrpSpPr>
      <p:grpSpPr>
        <a:xfrm>
          <a:off x="0" y="0"/>
          <a:ext cx="0" cy="0"/>
          <a:chOff x="0" y="0"/>
          <a:chExt cx="0" cy="0"/>
        </a:xfrm>
      </p:grpSpPr>
      <p:sp>
        <p:nvSpPr>
          <p:cNvPr id="4116" name="Shape 4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FTruncate Module</a:t>
            </a:r>
            <a:endParaRPr/>
          </a:p>
        </p:txBody>
      </p:sp>
      <p:sp>
        <p:nvSpPr>
          <p:cNvPr id="4117" name="Shape 4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Add ftruncate table to SNIA document.</a:t>
            </a:r>
            <a:endParaRPr/>
          </a:p>
          <a:p>
            <a:pPr indent="-342900" lvl="0" marL="457200" marR="0" rtl="0" algn="l">
              <a:lnSpc>
                <a:spcPct val="115000"/>
              </a:lnSpc>
              <a:spcBef>
                <a:spcPts val="0"/>
              </a:spcBef>
              <a:spcAft>
                <a:spcPts val="0"/>
              </a:spcAft>
              <a:buSzPts val="1800"/>
              <a:buChar char="●"/>
            </a:pPr>
            <a:r>
              <a:rPr lang="en"/>
              <a:t>Finish FTruncate modules</a:t>
            </a:r>
            <a:endParaRPr/>
          </a:p>
          <a:p>
            <a:pPr indent="-342900" lvl="0" marL="457200" marR="0" rtl="0" algn="l">
              <a:lnSpc>
                <a:spcPct val="115000"/>
              </a:lnSpc>
              <a:spcBef>
                <a:spcPts val="0"/>
              </a:spcBef>
              <a:spcAft>
                <a:spcPts val="0"/>
              </a:spcAft>
              <a:buSzPts val="1800"/>
              <a:buChar char="●"/>
            </a:pPr>
            <a:r>
              <a:rPr lang="en"/>
              <a:t>Load FTruncate module in replayer</a:t>
            </a:r>
            <a:endParaRPr/>
          </a:p>
          <a:p>
            <a:pPr indent="-342900" lvl="0" marL="457200" marR="0" rtl="0" algn="l">
              <a:lnSpc>
                <a:spcPct val="115000"/>
              </a:lnSpc>
              <a:spcBef>
                <a:spcPts val="0"/>
              </a:spcBef>
              <a:spcAft>
                <a:spcPts val="0"/>
              </a:spcAft>
              <a:buSzPts val="1800"/>
              <a:buChar char="●"/>
            </a:pPr>
            <a:r>
              <a:rPr lang="en"/>
              <a:t>Modify strace to generate ftruncate records.</a:t>
            </a:r>
            <a:endParaRPr/>
          </a:p>
          <a:p>
            <a:pPr indent="-342900" lvl="0" marL="457200" marR="0" rtl="0" algn="l">
              <a:lnSpc>
                <a:spcPct val="115000"/>
              </a:lnSpc>
              <a:spcBef>
                <a:spcPts val="0"/>
              </a:spcBef>
              <a:spcAft>
                <a:spcPts val="0"/>
              </a:spcAft>
              <a:buSzPts val="1800"/>
              <a:buChar char="●"/>
            </a:pPr>
            <a:r>
              <a:rPr lang="en"/>
              <a:t>Will send the patch out soon</a:t>
            </a:r>
            <a:endParaRPr/>
          </a:p>
          <a:p>
            <a:pPr indent="0" lvl="0" marL="0" marR="0" rtl="0" algn="l">
              <a:lnSpc>
                <a:spcPct val="115000"/>
              </a:lnSpc>
              <a:spcBef>
                <a:spcPts val="1600"/>
              </a:spcBef>
              <a:spcAft>
                <a:spcPts val="1600"/>
              </a:spcAft>
              <a:buNone/>
            </a:pPr>
            <a:r>
              <a:t/>
            </a:r>
            <a:endParaRPr/>
          </a:p>
        </p:txBody>
      </p:sp>
      <p:sp>
        <p:nvSpPr>
          <p:cNvPr id="4118" name="Shape 41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2" name="Shape 4122"/>
        <p:cNvGrpSpPr/>
        <p:nvPr/>
      </p:nvGrpSpPr>
      <p:grpSpPr>
        <a:xfrm>
          <a:off x="0" y="0"/>
          <a:ext cx="0" cy="0"/>
          <a:chOff x="0" y="0"/>
          <a:chExt cx="0" cy="0"/>
        </a:xfrm>
      </p:grpSpPr>
      <p:sp>
        <p:nvSpPr>
          <p:cNvPr id="4123" name="Shape 4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Suppress warnings</a:t>
            </a:r>
            <a:endParaRPr/>
          </a:p>
        </p:txBody>
      </p:sp>
      <p:sp>
        <p:nvSpPr>
          <p:cNvPr id="4124" name="Shape 41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Added rt_sigsuspend and sigreturn to ignored list.</a:t>
            </a:r>
            <a:endParaRPr/>
          </a:p>
        </p:txBody>
      </p:sp>
      <p:sp>
        <p:nvSpPr>
          <p:cNvPr id="4125" name="Shape 41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9" name="Shape 4129"/>
        <p:cNvGrpSpPr/>
        <p:nvPr/>
      </p:nvGrpSpPr>
      <p:grpSpPr>
        <a:xfrm>
          <a:off x="0" y="0"/>
          <a:ext cx="0" cy="0"/>
          <a:chOff x="0" y="0"/>
          <a:chExt cx="0" cy="0"/>
        </a:xfrm>
      </p:grpSpPr>
      <p:sp>
        <p:nvSpPr>
          <p:cNvPr id="4130" name="Shape 4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Replay replayer makefile</a:t>
            </a:r>
            <a:endParaRPr/>
          </a:p>
        </p:txBody>
      </p:sp>
      <p:sp>
        <p:nvSpPr>
          <p:cNvPr id="4131" name="Shape 41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Because build-fsl-strace is too complicated for us to test now, I shifted it to replay replayer Makefile.</a:t>
            </a:r>
            <a:endParaRPr/>
          </a:p>
          <a:p>
            <a:pPr indent="-342900" lvl="0" marL="457200" marR="0" rtl="0" algn="l">
              <a:lnSpc>
                <a:spcPct val="115000"/>
              </a:lnSpc>
              <a:spcBef>
                <a:spcPts val="0"/>
              </a:spcBef>
              <a:spcAft>
                <a:spcPts val="0"/>
              </a:spcAft>
              <a:buSzPts val="1800"/>
              <a:buChar char="●"/>
            </a:pPr>
            <a:r>
              <a:rPr lang="en"/>
              <a:t>Generated a DS file for replayer make without any problem.</a:t>
            </a:r>
            <a:endParaRPr/>
          </a:p>
          <a:p>
            <a:pPr indent="-342900" lvl="0" marL="457200" marR="0" rtl="0" algn="l">
              <a:lnSpc>
                <a:spcPct val="115000"/>
              </a:lnSpc>
              <a:spcBef>
                <a:spcPts val="0"/>
              </a:spcBef>
              <a:spcAft>
                <a:spcPts val="0"/>
              </a:spcAft>
              <a:buSzPts val="1800"/>
              <a:buChar char="●"/>
            </a:pPr>
            <a:r>
              <a:rPr lang="en"/>
              <a:t>However, we can’t replay due to assertion failed in fd manager.</a:t>
            </a:r>
            <a:endParaRPr/>
          </a:p>
          <a:p>
            <a:pPr indent="-342900" lvl="0" marL="457200" marR="0" rtl="0" algn="l">
              <a:lnSpc>
                <a:spcPct val="115000"/>
              </a:lnSpc>
              <a:spcBef>
                <a:spcPts val="0"/>
              </a:spcBef>
              <a:spcAft>
                <a:spcPts val="0"/>
              </a:spcAft>
              <a:buSzPts val="1800"/>
              <a:buChar char="●"/>
            </a:pPr>
            <a:r>
              <a:rPr lang="en"/>
              <a:t>Tried to debug</a:t>
            </a:r>
            <a:endParaRPr/>
          </a:p>
          <a:p>
            <a:pPr indent="-342900" lvl="0" marL="457200" marR="0" rtl="0" algn="l">
              <a:lnSpc>
                <a:spcPct val="115000"/>
              </a:lnSpc>
              <a:spcBef>
                <a:spcPts val="0"/>
              </a:spcBef>
              <a:spcAft>
                <a:spcPts val="0"/>
              </a:spcAft>
              <a:buSzPts val="1800"/>
              <a:buChar char="●"/>
            </a:pPr>
            <a:r>
              <a:rPr lang="en"/>
              <a:t>First bug found (fixed): In fcntl module, </a:t>
            </a:r>
            <a:endParaRPr/>
          </a:p>
          <a:p>
            <a:pPr indent="-317500" lvl="1" marL="914400" marR="0" rtl="0" algn="l">
              <a:lnSpc>
                <a:spcPct val="115000"/>
              </a:lnSpc>
              <a:spcBef>
                <a:spcPts val="0"/>
              </a:spcBef>
              <a:spcAft>
                <a:spcPts val="0"/>
              </a:spcAft>
              <a:buSzPts val="1400"/>
              <a:buChar char="○"/>
            </a:pPr>
            <a:r>
              <a:rPr lang="en"/>
              <a:t>Using   if (command &amp; F_DUPFD || command &amp; F_DUPFD_CLOEXEC) {</a:t>
            </a:r>
            <a:endParaRPr/>
          </a:p>
          <a:p>
            <a:pPr indent="-317500" lvl="1" marL="914400" marR="0" rtl="0" algn="l">
              <a:lnSpc>
                <a:spcPct val="115000"/>
              </a:lnSpc>
              <a:spcBef>
                <a:spcPts val="0"/>
              </a:spcBef>
              <a:spcAft>
                <a:spcPts val="0"/>
              </a:spcAft>
              <a:buSzPts val="1400"/>
              <a:buChar char="○"/>
            </a:pPr>
            <a:r>
              <a:rPr lang="en"/>
              <a:t>Instead of </a:t>
            </a:r>
            <a:endParaRPr/>
          </a:p>
          <a:p>
            <a:pPr indent="-317500" lvl="1" marL="914400" marR="0" rtl="0" algn="l">
              <a:lnSpc>
                <a:spcPct val="115000"/>
              </a:lnSpc>
              <a:spcBef>
                <a:spcPts val="0"/>
              </a:spcBef>
              <a:spcAft>
                <a:spcPts val="0"/>
              </a:spcAft>
              <a:buSzPts val="1400"/>
              <a:buChar char="○"/>
            </a:pPr>
            <a:r>
              <a:rPr lang="en"/>
              <a:t>if (command == F_DUPFD || command == F_DUPFD_CLOEXEC) {</a:t>
            </a:r>
            <a:endParaRPr/>
          </a:p>
        </p:txBody>
      </p:sp>
      <p:sp>
        <p:nvSpPr>
          <p:cNvPr id="4132" name="Shape 41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6" name="Shape 4136"/>
        <p:cNvGrpSpPr/>
        <p:nvPr/>
      </p:nvGrpSpPr>
      <p:grpSpPr>
        <a:xfrm>
          <a:off x="0" y="0"/>
          <a:ext cx="0" cy="0"/>
          <a:chOff x="0" y="0"/>
          <a:chExt cx="0" cy="0"/>
        </a:xfrm>
      </p:grpSpPr>
      <p:sp>
        <p:nvSpPr>
          <p:cNvPr id="4137" name="Shape 4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Replay replayer makefile - continued</a:t>
            </a:r>
            <a:endParaRPr/>
          </a:p>
        </p:txBody>
      </p:sp>
      <p:sp>
        <p:nvSpPr>
          <p:cNvPr id="4138" name="Shape 4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Second </a:t>
            </a:r>
            <a:r>
              <a:rPr lang="en"/>
              <a:t>bug found (not fixed): Execve module is not replaying things correctly</a:t>
            </a:r>
            <a:endParaRPr/>
          </a:p>
          <a:p>
            <a:pPr indent="-317500" lvl="1" marL="914400" marR="0" rtl="0" algn="l">
              <a:lnSpc>
                <a:spcPct val="115000"/>
              </a:lnSpc>
              <a:spcBef>
                <a:spcPts val="0"/>
              </a:spcBef>
              <a:spcAft>
                <a:spcPts val="0"/>
              </a:spcAft>
              <a:buSzPts val="1400"/>
              <a:buChar char="○"/>
            </a:pPr>
            <a:r>
              <a:rPr lang="en"/>
              <a:t>Execve should close all fds that have O_CLOEXEC and remove all those entries from fd manager.</a:t>
            </a:r>
            <a:endParaRPr/>
          </a:p>
          <a:p>
            <a:pPr indent="-342900" lvl="0" marL="457200" rtl="0">
              <a:spcBef>
                <a:spcPts val="0"/>
              </a:spcBef>
              <a:spcAft>
                <a:spcPts val="0"/>
              </a:spcAft>
              <a:buSzPts val="1800"/>
              <a:buChar char="●"/>
            </a:pPr>
            <a:r>
              <a:rPr lang="en"/>
              <a:t>Write a method in fd manager to get all traced fds. Iterate over those traced fds and see if its O_CLOEXEC flag is set.</a:t>
            </a:r>
            <a:endParaRPr/>
          </a:p>
          <a:p>
            <a:pPr indent="-342900" lvl="0" marL="457200" rtl="0">
              <a:spcBef>
                <a:spcPts val="0"/>
              </a:spcBef>
              <a:spcAft>
                <a:spcPts val="0"/>
              </a:spcAft>
              <a:buSzPts val="1800"/>
              <a:buChar char="●"/>
            </a:pPr>
            <a:r>
              <a:rPr lang="en"/>
              <a:t>However, pid is not captured in strace.</a:t>
            </a:r>
            <a:endParaRPr/>
          </a:p>
          <a:p>
            <a:pPr indent="-342900" lvl="0" marL="457200" rtl="0">
              <a:spcBef>
                <a:spcPts val="0"/>
              </a:spcBef>
              <a:spcAft>
                <a:spcPts val="0"/>
              </a:spcAft>
              <a:buSzPts val="1800"/>
              <a:buChar char="●"/>
            </a:pPr>
            <a:r>
              <a:rPr lang="en"/>
              <a:t>Will modify strace to store pid for execve. Then regenerate ds file and will check to see what happens.</a:t>
            </a:r>
            <a:endParaRPr/>
          </a:p>
          <a:p>
            <a:pPr indent="0" lvl="0" marL="0" marR="0" rtl="0" algn="l">
              <a:lnSpc>
                <a:spcPct val="115000"/>
              </a:lnSpc>
              <a:spcBef>
                <a:spcPts val="1600"/>
              </a:spcBef>
              <a:spcAft>
                <a:spcPts val="1600"/>
              </a:spcAft>
              <a:buNone/>
            </a:pPr>
            <a:r>
              <a:t/>
            </a:r>
            <a:endParaRPr/>
          </a:p>
        </p:txBody>
      </p:sp>
      <p:sp>
        <p:nvSpPr>
          <p:cNvPr id="4139" name="Shape 41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Shape 4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Strace2CSV</a:t>
            </a:r>
            <a:endParaRPr/>
          </a:p>
        </p:txBody>
      </p:sp>
      <p:sp>
        <p:nvSpPr>
          <p:cNvPr id="465" name="Shape 4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Intro</a:t>
            </a:r>
            <a:endParaRPr/>
          </a:p>
          <a:p>
            <a:pPr indent="-342900" lvl="0" marL="457200" rtl="0">
              <a:spcBef>
                <a:spcPts val="1600"/>
              </a:spcBef>
              <a:spcAft>
                <a:spcPts val="0"/>
              </a:spcAft>
              <a:buSzPts val="1800"/>
              <a:buChar char="●"/>
            </a:pPr>
            <a:r>
              <a:rPr lang="en"/>
              <a:t>strace to CSV conversion code is in pre-processor.</a:t>
            </a:r>
            <a:endParaRPr/>
          </a:p>
          <a:p>
            <a:pPr indent="-342900" lvl="0" marL="457200" rtl="0">
              <a:spcBef>
                <a:spcPts val="0"/>
              </a:spcBef>
              <a:spcAft>
                <a:spcPts val="0"/>
              </a:spcAft>
              <a:buSzPts val="1800"/>
              <a:buChar char="●"/>
            </a:pPr>
            <a:r>
              <a:rPr lang="en"/>
              <a:t>pre-processor has codes that convert block, strace, nfs, etc.</a:t>
            </a:r>
            <a:endParaRPr/>
          </a:p>
          <a:p>
            <a:pPr indent="-342900" lvl="0" marL="457200" rtl="0">
              <a:spcBef>
                <a:spcPts val="0"/>
              </a:spcBef>
              <a:spcAft>
                <a:spcPts val="0"/>
              </a:spcAft>
              <a:buSzPts val="1800"/>
              <a:buChar char="●"/>
            </a:pPr>
            <a:r>
              <a:rPr lang="en"/>
              <a:t>It is reaching 700+ lines of code.</a:t>
            </a:r>
            <a:endParaRPr/>
          </a:p>
          <a:p>
            <a:pPr indent="-342900" lvl="0" marL="457200" rtl="0">
              <a:spcBef>
                <a:spcPts val="0"/>
              </a:spcBef>
              <a:spcAft>
                <a:spcPts val="0"/>
              </a:spcAft>
              <a:buSzPts val="1800"/>
              <a:buChar char="●"/>
            </a:pPr>
            <a:r>
              <a:rPr lang="en"/>
              <a:t>Functions are </a:t>
            </a:r>
            <a:r>
              <a:rPr b="1" lang="en"/>
              <a:t>not </a:t>
            </a:r>
            <a:r>
              <a:rPr lang="en"/>
              <a:t>documented. Therefore, it requires people to read the code to understand the function.</a:t>
            </a:r>
            <a:endParaRPr/>
          </a:p>
          <a:p>
            <a:pPr indent="-342900" lvl="0" marL="457200" rtl="0">
              <a:spcBef>
                <a:spcPts val="0"/>
              </a:spcBef>
              <a:spcAft>
                <a:spcPts val="0"/>
              </a:spcAft>
              <a:buSzPts val="1800"/>
              <a:buChar char="●"/>
            </a:pPr>
            <a:r>
              <a:rPr lang="en"/>
              <a:t>Therefore, we need to move our strace2csv converter code out of this program. This makes things easy to manage, extend, understand, etc.</a:t>
            </a:r>
            <a:endParaRPr/>
          </a:p>
        </p:txBody>
      </p:sp>
      <p:sp>
        <p:nvSpPr>
          <p:cNvPr id="466" name="Shape 4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3" name="Shape 4143"/>
        <p:cNvGrpSpPr/>
        <p:nvPr/>
      </p:nvGrpSpPr>
      <p:grpSpPr>
        <a:xfrm>
          <a:off x="0" y="0"/>
          <a:ext cx="0" cy="0"/>
          <a:chOff x="0" y="0"/>
          <a:chExt cx="0" cy="0"/>
        </a:xfrm>
      </p:grpSpPr>
      <p:sp>
        <p:nvSpPr>
          <p:cNvPr id="4144" name="Shape 4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kill system call, dataseries - difference between versions</a:t>
            </a:r>
            <a:endParaRPr/>
          </a:p>
        </p:txBody>
      </p:sp>
      <p:sp>
        <p:nvSpPr>
          <p:cNvPr id="4145" name="Shape 4145"/>
          <p:cNvSpPr txBox="1"/>
          <p:nvPr>
            <p:ph idx="1" type="body"/>
          </p:nvPr>
        </p:nvSpPr>
        <p:spPr>
          <a:xfrm>
            <a:off x="311700" y="1554150"/>
            <a:ext cx="8520600" cy="30147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kill system call - tracing done. </a:t>
            </a:r>
            <a:endParaRPr/>
          </a:p>
          <a:p>
            <a:pPr indent="-317500" lvl="1" marL="914400" rtl="0">
              <a:spcBef>
                <a:spcPts val="0"/>
              </a:spcBef>
              <a:spcAft>
                <a:spcPts val="0"/>
              </a:spcAft>
              <a:buSzPts val="1400"/>
              <a:buChar char="○"/>
            </a:pPr>
            <a:r>
              <a:rPr lang="en"/>
              <a:t>In trace_syscall_exiting.</a:t>
            </a:r>
            <a:endParaRPr/>
          </a:p>
          <a:p>
            <a:pPr indent="-317500" lvl="1" marL="914400" rtl="0">
              <a:spcBef>
                <a:spcPts val="0"/>
              </a:spcBef>
              <a:spcAft>
                <a:spcPts val="0"/>
              </a:spcAft>
              <a:buSzPts val="1400"/>
              <a:buChar char="○"/>
            </a:pPr>
            <a:r>
              <a:rPr lang="en"/>
              <a:t>What if the process sends a signal to kill itself?</a:t>
            </a:r>
            <a:endParaRPr/>
          </a:p>
          <a:p>
            <a:pPr indent="-342900" lvl="0" marL="457200" rtl="0">
              <a:spcBef>
                <a:spcPts val="0"/>
              </a:spcBef>
              <a:spcAft>
                <a:spcPts val="0"/>
              </a:spcAft>
              <a:buSzPts val="1800"/>
              <a:buChar char="●"/>
            </a:pPr>
            <a:r>
              <a:rPr lang="en"/>
              <a:t>Difference between current version and our version of Data Series.</a:t>
            </a:r>
            <a:endParaRPr/>
          </a:p>
          <a:p>
            <a:pPr indent="-317500" lvl="1" marL="914400" rtl="0">
              <a:spcBef>
                <a:spcPts val="0"/>
              </a:spcBef>
              <a:spcAft>
                <a:spcPts val="0"/>
              </a:spcAft>
              <a:buSzPts val="1400"/>
              <a:buChar char="○"/>
            </a:pPr>
            <a:r>
              <a:rPr lang="en" u="sng">
                <a:solidFill>
                  <a:schemeClr val="accent5"/>
                </a:solidFill>
                <a:hlinkClick r:id="rId3"/>
              </a:rPr>
              <a:t>https://docs.google.com/spreadsheets/d/134W3o9oU5wPevJQsCNlR6g3NmlF3gXxNqtSWZtQtg3A/edit?usp=sharing</a:t>
            </a:r>
            <a:endParaRPr/>
          </a:p>
        </p:txBody>
      </p:sp>
      <p:sp>
        <p:nvSpPr>
          <p:cNvPr id="4146" name="Shape 41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0" name="Shape 4150"/>
        <p:cNvGrpSpPr/>
        <p:nvPr/>
      </p:nvGrpSpPr>
      <p:grpSpPr>
        <a:xfrm>
          <a:off x="0" y="0"/>
          <a:ext cx="0" cy="0"/>
          <a:chOff x="0" y="0"/>
          <a:chExt cx="0" cy="0"/>
        </a:xfrm>
      </p:grpSpPr>
      <p:sp>
        <p:nvSpPr>
          <p:cNvPr id="4151" name="Shape 41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next week</a:t>
            </a:r>
            <a:endParaRPr/>
          </a:p>
        </p:txBody>
      </p:sp>
      <p:sp>
        <p:nvSpPr>
          <p:cNvPr id="4152" name="Shape 4152"/>
          <p:cNvSpPr txBox="1"/>
          <p:nvPr>
            <p:ph idx="1" type="body"/>
          </p:nvPr>
        </p:nvSpPr>
        <p:spPr>
          <a:xfrm>
            <a:off x="277950" y="11322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Leixiang:</a:t>
            </a:r>
            <a:endParaRPr/>
          </a:p>
          <a:p>
            <a:pPr indent="-317500" lvl="1" marL="914400" marR="0" rtl="0" algn="l">
              <a:lnSpc>
                <a:spcPct val="115000"/>
              </a:lnSpc>
              <a:spcBef>
                <a:spcPts val="0"/>
              </a:spcBef>
              <a:spcAft>
                <a:spcPts val="0"/>
              </a:spcAft>
              <a:buSzPts val="1400"/>
              <a:buChar char="○"/>
            </a:pPr>
            <a:r>
              <a:rPr lang="en"/>
              <a:t>Send ftruncate patch</a:t>
            </a:r>
            <a:endParaRPr/>
          </a:p>
          <a:p>
            <a:pPr indent="-317500" lvl="1" marL="914400" marR="0" rtl="0" algn="l">
              <a:lnSpc>
                <a:spcPct val="115000"/>
              </a:lnSpc>
              <a:spcBef>
                <a:spcPts val="0"/>
              </a:spcBef>
              <a:spcAft>
                <a:spcPts val="0"/>
              </a:spcAft>
              <a:buSzPts val="1400"/>
              <a:buChar char="○"/>
            </a:pPr>
            <a:r>
              <a:rPr lang="en"/>
              <a:t>Fix execve to record pid and try to see what happen</a:t>
            </a:r>
            <a:endParaRPr/>
          </a:p>
          <a:p>
            <a:pPr indent="-317500" lvl="1" marL="914400" marR="0" rtl="0" algn="l">
              <a:lnSpc>
                <a:spcPct val="115000"/>
              </a:lnSpc>
              <a:spcBef>
                <a:spcPts val="0"/>
              </a:spcBef>
              <a:spcAft>
                <a:spcPts val="0"/>
              </a:spcAft>
              <a:buSzPts val="1400"/>
              <a:buChar char="○"/>
            </a:pPr>
            <a:r>
              <a:rPr lang="en"/>
              <a:t>Run strace 3 times -&gt; original strace to /dev/null, original strace to output file, our strace.</a:t>
            </a:r>
            <a:endParaRPr/>
          </a:p>
          <a:p>
            <a:pPr indent="-342900" lvl="0" marL="457200" marR="0" rtl="0" algn="l">
              <a:lnSpc>
                <a:spcPct val="115000"/>
              </a:lnSpc>
              <a:spcBef>
                <a:spcPts val="0"/>
              </a:spcBef>
              <a:spcAft>
                <a:spcPts val="0"/>
              </a:spcAft>
              <a:buSzPts val="1800"/>
              <a:buChar char="●"/>
            </a:pPr>
            <a:r>
              <a:rPr lang="en"/>
              <a:t>Darshan:</a:t>
            </a:r>
            <a:endParaRPr/>
          </a:p>
          <a:p>
            <a:pPr indent="-317500" lvl="1" marL="914400" marR="0" rtl="0" algn="l">
              <a:lnSpc>
                <a:spcPct val="115000"/>
              </a:lnSpc>
              <a:spcBef>
                <a:spcPts val="0"/>
              </a:spcBef>
              <a:spcAft>
                <a:spcPts val="0"/>
              </a:spcAft>
              <a:buSzPts val="1400"/>
              <a:buChar char="○"/>
            </a:pPr>
            <a:r>
              <a:rPr lang="en"/>
              <a:t>Dataseries repo, LIntel repo, FSL branch creation, update using manual diff</a:t>
            </a:r>
            <a:endParaRPr/>
          </a:p>
          <a:p>
            <a:pPr indent="-317500" lvl="1" marL="914400" marR="0" rtl="0" algn="l">
              <a:lnSpc>
                <a:spcPct val="115000"/>
              </a:lnSpc>
              <a:spcBef>
                <a:spcPts val="0"/>
              </a:spcBef>
              <a:spcAft>
                <a:spcPts val="0"/>
              </a:spcAft>
              <a:buSzPts val="1400"/>
              <a:buChar char="○"/>
            </a:pPr>
            <a:r>
              <a:rPr lang="en"/>
              <a:t>Document diff. between ROOT and our approach </a:t>
            </a:r>
            <a:endParaRPr/>
          </a:p>
          <a:p>
            <a:pPr indent="-342900" lvl="0" marL="457200" marR="0" rtl="0" algn="l">
              <a:lnSpc>
                <a:spcPct val="115000"/>
              </a:lnSpc>
              <a:spcBef>
                <a:spcPts val="0"/>
              </a:spcBef>
              <a:spcAft>
                <a:spcPts val="0"/>
              </a:spcAft>
              <a:buSzPts val="1800"/>
              <a:buChar char="●"/>
            </a:pPr>
            <a:r>
              <a:rPr lang="en"/>
              <a:t>Nehil:</a:t>
            </a:r>
            <a:endParaRPr/>
          </a:p>
          <a:p>
            <a:pPr indent="-317500" lvl="1" marL="914400" marR="0" rtl="0" algn="l">
              <a:lnSpc>
                <a:spcPct val="115000"/>
              </a:lnSpc>
              <a:spcBef>
                <a:spcPts val="0"/>
              </a:spcBef>
              <a:spcAft>
                <a:spcPts val="0"/>
              </a:spcAft>
              <a:buSzPts val="1400"/>
              <a:buChar char="○"/>
            </a:pPr>
            <a:r>
              <a:rPr lang="en"/>
              <a:t>Patch for update in README doc about multithreaded support.</a:t>
            </a:r>
            <a:endParaRPr/>
          </a:p>
          <a:p>
            <a:pPr indent="-317500" lvl="1" marL="914400" marR="0" rtl="0" algn="l">
              <a:lnSpc>
                <a:spcPct val="115000"/>
              </a:lnSpc>
              <a:spcBef>
                <a:spcPts val="0"/>
              </a:spcBef>
              <a:spcAft>
                <a:spcPts val="0"/>
              </a:spcAft>
              <a:buSzPts val="1400"/>
              <a:buChar char="○"/>
            </a:pPr>
            <a:r>
              <a:rPr lang="en"/>
              <a:t>Patch for kill  - tracing.</a:t>
            </a:r>
            <a:endParaRPr/>
          </a:p>
          <a:p>
            <a:pPr indent="-317500" lvl="1" marL="914400" marR="0" rtl="0" algn="l">
              <a:lnSpc>
                <a:spcPct val="115000"/>
              </a:lnSpc>
              <a:spcBef>
                <a:spcPts val="0"/>
              </a:spcBef>
              <a:spcAft>
                <a:spcPts val="0"/>
              </a:spcAft>
              <a:buSzPts val="1400"/>
              <a:buChar char="○"/>
            </a:pPr>
            <a:r>
              <a:rPr lang="en"/>
              <a:t>Work on repaying kill, Handling of exit_group</a:t>
            </a:r>
            <a:endParaRPr/>
          </a:p>
        </p:txBody>
      </p:sp>
      <p:sp>
        <p:nvSpPr>
          <p:cNvPr id="4153" name="Shape 41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7" name="Shape 4157"/>
        <p:cNvGrpSpPr/>
        <p:nvPr/>
      </p:nvGrpSpPr>
      <p:grpSpPr>
        <a:xfrm>
          <a:off x="0" y="0"/>
          <a:ext cx="0" cy="0"/>
          <a:chOff x="0" y="0"/>
          <a:chExt cx="0" cy="0"/>
        </a:xfrm>
      </p:grpSpPr>
      <p:sp>
        <p:nvSpPr>
          <p:cNvPr id="4158" name="Shape 41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next week</a:t>
            </a:r>
            <a:endParaRPr/>
          </a:p>
        </p:txBody>
      </p:sp>
      <p:sp>
        <p:nvSpPr>
          <p:cNvPr id="4159" name="Shape 4159"/>
          <p:cNvSpPr txBox="1"/>
          <p:nvPr>
            <p:ph idx="1" type="body"/>
          </p:nvPr>
        </p:nvSpPr>
        <p:spPr>
          <a:xfrm>
            <a:off x="277950" y="11322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Readlink: link value is set as NULL!</a:t>
            </a:r>
            <a:endParaRPr/>
          </a:p>
          <a:p>
            <a:pPr indent="-342900" lvl="0" marL="457200" rtl="0">
              <a:spcBef>
                <a:spcPts val="0"/>
              </a:spcBef>
              <a:spcAft>
                <a:spcPts val="0"/>
              </a:spcAft>
              <a:buSzPts val="1800"/>
              <a:buChar char="●"/>
            </a:pPr>
            <a:r>
              <a:rPr lang="en"/>
              <a:t>FAccessAt: unknown flags</a:t>
            </a:r>
            <a:endParaRPr/>
          </a:p>
          <a:p>
            <a:pPr indent="-342900" lvl="0" marL="457200" rtl="0">
              <a:spcBef>
                <a:spcPts val="0"/>
              </a:spcBef>
              <a:spcAft>
                <a:spcPts val="0"/>
              </a:spcAft>
              <a:buSzPts val="1800"/>
              <a:buChar char="●"/>
            </a:pPr>
            <a:r>
              <a:rPr lang="en"/>
              <a:t>Got a warning about uncaptured flock</a:t>
            </a:r>
            <a:endParaRPr/>
          </a:p>
          <a:p>
            <a:pPr indent="-342900" lvl="0" marL="457200" rtl="0">
              <a:spcBef>
                <a:spcPts val="0"/>
              </a:spcBef>
              <a:spcAft>
                <a:spcPts val="0"/>
              </a:spcAft>
              <a:buSzPts val="1800"/>
              <a:buChar char="●"/>
            </a:pPr>
            <a:r>
              <a:rPr lang="en"/>
              <a:t>Paper plan</a:t>
            </a:r>
            <a:endParaRPr/>
          </a:p>
        </p:txBody>
      </p:sp>
      <p:sp>
        <p:nvSpPr>
          <p:cNvPr id="4160" name="Shape 41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4164" name="Shape 4164"/>
        <p:cNvGrpSpPr/>
        <p:nvPr/>
      </p:nvGrpSpPr>
      <p:grpSpPr>
        <a:xfrm>
          <a:off x="0" y="0"/>
          <a:ext cx="0" cy="0"/>
          <a:chOff x="0" y="0"/>
          <a:chExt cx="0" cy="0"/>
        </a:xfrm>
      </p:grpSpPr>
      <p:sp>
        <p:nvSpPr>
          <p:cNvPr id="4165" name="Shape 416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4166" name="Shape 416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Apr 11, 2017</a:t>
            </a:r>
            <a:endParaRPr/>
          </a:p>
        </p:txBody>
      </p:sp>
      <p:sp>
        <p:nvSpPr>
          <p:cNvPr id="4167" name="Shape 41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1" name="Shape 4171"/>
        <p:cNvGrpSpPr/>
        <p:nvPr/>
      </p:nvGrpSpPr>
      <p:grpSpPr>
        <a:xfrm>
          <a:off x="0" y="0"/>
          <a:ext cx="0" cy="0"/>
          <a:chOff x="0" y="0"/>
          <a:chExt cx="0" cy="0"/>
        </a:xfrm>
      </p:grpSpPr>
      <p:sp>
        <p:nvSpPr>
          <p:cNvPr id="4172" name="Shape 41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4173" name="Shape 41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Last week TODOs</a:t>
            </a:r>
            <a:endParaRPr/>
          </a:p>
          <a:p>
            <a:pPr indent="-342900" lvl="0" marL="457200" rtl="0">
              <a:spcBef>
                <a:spcPts val="0"/>
              </a:spcBef>
              <a:spcAft>
                <a:spcPts val="0"/>
              </a:spcAft>
              <a:buSzPts val="1800"/>
              <a:buChar char="●"/>
            </a:pPr>
            <a:r>
              <a:rPr lang="en"/>
              <a:t>Github repositories update</a:t>
            </a:r>
            <a:endParaRPr/>
          </a:p>
          <a:p>
            <a:pPr indent="-342900" lvl="0" marL="457200" rtl="0">
              <a:spcBef>
                <a:spcPts val="0"/>
              </a:spcBef>
              <a:spcAft>
                <a:spcPts val="0"/>
              </a:spcAft>
              <a:buSzPts val="1800"/>
              <a:buChar char="●"/>
            </a:pPr>
            <a:r>
              <a:rPr lang="en"/>
              <a:t>ROOT vs FSL-Trace Replay</a:t>
            </a:r>
            <a:endParaRPr/>
          </a:p>
          <a:p>
            <a:pPr indent="-342900" lvl="0" marL="457200" rtl="0">
              <a:spcBef>
                <a:spcPts val="0"/>
              </a:spcBef>
              <a:spcAft>
                <a:spcPts val="0"/>
              </a:spcAft>
              <a:buSzPts val="1800"/>
              <a:buChar char="●"/>
            </a:pPr>
            <a:r>
              <a:rPr lang="en"/>
              <a:t>Readlink </a:t>
            </a:r>
            <a:r>
              <a:rPr lang="en"/>
              <a:t>investigation</a:t>
            </a:r>
            <a:endParaRPr/>
          </a:p>
          <a:p>
            <a:pPr indent="-342900" lvl="0" marL="457200" rtl="0">
              <a:spcBef>
                <a:spcPts val="0"/>
              </a:spcBef>
              <a:spcAft>
                <a:spcPts val="0"/>
              </a:spcAft>
              <a:buSzPts val="1800"/>
              <a:buChar char="●"/>
            </a:pPr>
            <a:r>
              <a:rPr lang="en"/>
              <a:t>Unique_id problem</a:t>
            </a:r>
            <a:endParaRPr/>
          </a:p>
          <a:p>
            <a:pPr indent="-342900" lvl="0" marL="457200" rtl="0">
              <a:spcBef>
                <a:spcPts val="0"/>
              </a:spcBef>
              <a:spcAft>
                <a:spcPts val="0"/>
              </a:spcAft>
              <a:buSzPts val="1800"/>
              <a:buChar char="●"/>
            </a:pPr>
            <a:r>
              <a:rPr lang="en"/>
              <a:t>Strace comparison</a:t>
            </a:r>
            <a:endParaRPr/>
          </a:p>
          <a:p>
            <a:pPr indent="-342900" lvl="0" marL="457200" marR="0" rtl="0" algn="l">
              <a:lnSpc>
                <a:spcPct val="115000"/>
              </a:lnSpc>
              <a:spcBef>
                <a:spcPts val="0"/>
              </a:spcBef>
              <a:spcAft>
                <a:spcPts val="0"/>
              </a:spcAft>
              <a:buSzPts val="1800"/>
              <a:buChar char="●"/>
            </a:pPr>
            <a:r>
              <a:rPr lang="en"/>
              <a:t>TODOs for next week</a:t>
            </a:r>
            <a:endParaRPr sz="1800"/>
          </a:p>
        </p:txBody>
      </p:sp>
      <p:sp>
        <p:nvSpPr>
          <p:cNvPr id="4174" name="Shape 41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8" name="Shape 4178"/>
        <p:cNvGrpSpPr/>
        <p:nvPr/>
      </p:nvGrpSpPr>
      <p:grpSpPr>
        <a:xfrm>
          <a:off x="0" y="0"/>
          <a:ext cx="0" cy="0"/>
          <a:chOff x="0" y="0"/>
          <a:chExt cx="0" cy="0"/>
        </a:xfrm>
      </p:grpSpPr>
      <p:sp>
        <p:nvSpPr>
          <p:cNvPr id="4179" name="Shape 41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Last week TODOS</a:t>
            </a:r>
            <a:endParaRPr/>
          </a:p>
        </p:txBody>
      </p:sp>
      <p:sp>
        <p:nvSpPr>
          <p:cNvPr id="4180" name="Shape 41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Updated `get_proc_info’ patch file sent - awaiting review</a:t>
            </a:r>
            <a:endParaRPr/>
          </a:p>
          <a:p>
            <a:pPr indent="-342900" lvl="0" marL="457200" rtl="0">
              <a:spcBef>
                <a:spcPts val="0"/>
              </a:spcBef>
              <a:spcAft>
                <a:spcPts val="0"/>
              </a:spcAft>
              <a:buSzPts val="1800"/>
              <a:buChar char="●"/>
            </a:pPr>
            <a:r>
              <a:rPr lang="en"/>
              <a:t>kill system call tracing done. -awaiting review</a:t>
            </a:r>
            <a:endParaRPr/>
          </a:p>
          <a:p>
            <a:pPr indent="-342900" lvl="0" marL="457200" rtl="0">
              <a:spcBef>
                <a:spcPts val="0"/>
              </a:spcBef>
              <a:spcAft>
                <a:spcPts val="0"/>
              </a:spcAft>
              <a:buSzPts val="1800"/>
              <a:buChar char="●"/>
            </a:pPr>
            <a:r>
              <a:rPr lang="en"/>
              <a:t>Multithreading support</a:t>
            </a:r>
            <a:endParaRPr/>
          </a:p>
          <a:p>
            <a:pPr indent="-317500" lvl="1" marL="914400" rtl="0">
              <a:spcBef>
                <a:spcPts val="0"/>
              </a:spcBef>
              <a:spcAft>
                <a:spcPts val="0"/>
              </a:spcAft>
              <a:buSzPts val="1400"/>
              <a:buChar char="○"/>
            </a:pPr>
            <a:r>
              <a:rPr lang="en"/>
              <a:t>Updated README, need to elaborate FD-Map first.</a:t>
            </a:r>
            <a:endParaRPr/>
          </a:p>
          <a:p>
            <a:pPr indent="-317500" lvl="1" marL="914400" rtl="0">
              <a:spcBef>
                <a:spcPts val="0"/>
              </a:spcBef>
              <a:spcAft>
                <a:spcPts val="0"/>
              </a:spcAft>
              <a:buSzPts val="1400"/>
              <a:buChar char="○"/>
            </a:pPr>
            <a:r>
              <a:rPr lang="en"/>
              <a:t>Would send a patch this week.</a:t>
            </a:r>
            <a:endParaRPr/>
          </a:p>
          <a:p>
            <a:pPr indent="-342900" lvl="0" marL="457200" rtl="0">
              <a:spcBef>
                <a:spcPts val="0"/>
              </a:spcBef>
              <a:spcAft>
                <a:spcPts val="0"/>
              </a:spcAft>
              <a:buSzPts val="1800"/>
              <a:buChar char="●"/>
            </a:pPr>
            <a:r>
              <a:rPr lang="en"/>
              <a:t>kill replay -testing remaining</a:t>
            </a:r>
            <a:endParaRPr/>
          </a:p>
          <a:p>
            <a:pPr indent="-317500" lvl="1" marL="914400" rtl="0">
              <a:spcBef>
                <a:spcPts val="0"/>
              </a:spcBef>
              <a:spcAft>
                <a:spcPts val="0"/>
              </a:spcAft>
              <a:buSzPts val="1400"/>
              <a:buChar char="○"/>
            </a:pPr>
            <a:r>
              <a:rPr lang="en"/>
              <a:t>Patch this week.</a:t>
            </a:r>
            <a:endParaRPr/>
          </a:p>
          <a:p>
            <a:pPr indent="0" lvl="0" marL="457200" rtl="0">
              <a:spcBef>
                <a:spcPts val="1600"/>
              </a:spcBef>
              <a:spcAft>
                <a:spcPts val="1600"/>
              </a:spcAft>
              <a:buNone/>
            </a:pPr>
            <a:r>
              <a:t/>
            </a:r>
            <a:endParaRPr/>
          </a:p>
        </p:txBody>
      </p:sp>
      <p:sp>
        <p:nvSpPr>
          <p:cNvPr id="4181" name="Shape 41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5" name="Shape 4185"/>
        <p:cNvGrpSpPr/>
        <p:nvPr/>
      </p:nvGrpSpPr>
      <p:grpSpPr>
        <a:xfrm>
          <a:off x="0" y="0"/>
          <a:ext cx="0" cy="0"/>
          <a:chOff x="0" y="0"/>
          <a:chExt cx="0" cy="0"/>
        </a:xfrm>
      </p:grpSpPr>
      <p:sp>
        <p:nvSpPr>
          <p:cNvPr id="4186" name="Shape 41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Github repositories update</a:t>
            </a:r>
            <a:endParaRPr/>
          </a:p>
        </p:txBody>
      </p:sp>
      <p:sp>
        <p:nvSpPr>
          <p:cNvPr id="4187" name="Shape 4187"/>
          <p:cNvSpPr txBox="1"/>
          <p:nvPr>
            <p:ph idx="1" type="body"/>
          </p:nvPr>
        </p:nvSpPr>
        <p:spPr>
          <a:xfrm>
            <a:off x="311700" y="1333125"/>
            <a:ext cx="8520600" cy="3014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Created 2 new repositories - need new upstream to push to</a:t>
            </a:r>
            <a:endParaRPr/>
          </a:p>
          <a:p>
            <a:pPr indent="-317500" lvl="1" marL="914400" marR="0" rtl="0" algn="l">
              <a:lnSpc>
                <a:spcPct val="115000"/>
              </a:lnSpc>
              <a:spcBef>
                <a:spcPts val="0"/>
              </a:spcBef>
              <a:spcAft>
                <a:spcPts val="0"/>
              </a:spcAft>
              <a:buSzPts val="1400"/>
              <a:buChar char="○"/>
            </a:pPr>
            <a:r>
              <a:rPr lang="en"/>
              <a:t>DataSeries</a:t>
            </a:r>
            <a:endParaRPr/>
          </a:p>
          <a:p>
            <a:pPr indent="-317500" lvl="1" marL="914400" marR="0" rtl="0" algn="l">
              <a:lnSpc>
                <a:spcPct val="115000"/>
              </a:lnSpc>
              <a:spcBef>
                <a:spcPts val="0"/>
              </a:spcBef>
              <a:spcAft>
                <a:spcPts val="0"/>
              </a:spcAft>
              <a:buSzPts val="1400"/>
              <a:buChar char="○"/>
            </a:pPr>
            <a:r>
              <a:rPr lang="en"/>
              <a:t>Lintel</a:t>
            </a:r>
            <a:endParaRPr/>
          </a:p>
          <a:p>
            <a:pPr indent="-317500" lvl="1" marL="914400" marR="0" rtl="0" algn="l">
              <a:lnSpc>
                <a:spcPct val="115000"/>
              </a:lnSpc>
              <a:spcBef>
                <a:spcPts val="0"/>
              </a:spcBef>
              <a:spcAft>
                <a:spcPts val="0"/>
              </a:spcAft>
              <a:buSzPts val="1400"/>
              <a:buChar char="○"/>
            </a:pPr>
            <a:r>
              <a:rPr lang="en"/>
              <a:t>i</a:t>
            </a:r>
            <a:r>
              <a:rPr lang="en"/>
              <a:t>nstall-script.sh has path dependency - needs to be fixed</a:t>
            </a:r>
            <a:endParaRPr/>
          </a:p>
          <a:p>
            <a:pPr indent="-342900" lvl="0" marL="457200" marR="0" rtl="0" algn="l">
              <a:lnSpc>
                <a:spcPct val="115000"/>
              </a:lnSpc>
              <a:spcBef>
                <a:spcPts val="0"/>
              </a:spcBef>
              <a:spcAft>
                <a:spcPts val="0"/>
              </a:spcAft>
              <a:buClr>
                <a:schemeClr val="dk2"/>
              </a:buClr>
              <a:buSzPts val="1800"/>
              <a:buFont typeface="Arial"/>
              <a:buChar char="●"/>
            </a:pPr>
            <a:r>
              <a:rPr lang="en"/>
              <a:t>DataSeries repository</a:t>
            </a:r>
            <a:endParaRPr/>
          </a:p>
          <a:p>
            <a:pPr indent="-317500" lvl="1" marL="914400" marR="0" rtl="0" algn="l">
              <a:lnSpc>
                <a:spcPct val="115000"/>
              </a:lnSpc>
              <a:spcBef>
                <a:spcPts val="0"/>
              </a:spcBef>
              <a:spcAft>
                <a:spcPts val="0"/>
              </a:spcAft>
              <a:buSzPts val="1400"/>
              <a:buChar char="○"/>
            </a:pPr>
            <a:r>
              <a:rPr lang="en"/>
              <a:t>Up to date</a:t>
            </a:r>
            <a:endParaRPr/>
          </a:p>
          <a:p>
            <a:pPr indent="-317500" lvl="1" marL="914400" marR="0" rtl="0" algn="l">
              <a:lnSpc>
                <a:spcPct val="115000"/>
              </a:lnSpc>
              <a:spcBef>
                <a:spcPts val="0"/>
              </a:spcBef>
              <a:spcAft>
                <a:spcPts val="0"/>
              </a:spcAft>
              <a:buSzPts val="1400"/>
              <a:buChar char="○"/>
            </a:pPr>
            <a:r>
              <a:rPr lang="en"/>
              <a:t>Github had a few typo, indentation and spacing fixes</a:t>
            </a:r>
            <a:endParaRPr/>
          </a:p>
          <a:p>
            <a:pPr indent="-342900" lvl="0" marL="457200" marR="0" rtl="0" algn="l">
              <a:lnSpc>
                <a:spcPct val="115000"/>
              </a:lnSpc>
              <a:spcBef>
                <a:spcPts val="0"/>
              </a:spcBef>
              <a:spcAft>
                <a:spcPts val="0"/>
              </a:spcAft>
              <a:buSzPts val="1800"/>
              <a:buChar char="●"/>
            </a:pPr>
            <a:r>
              <a:rPr lang="en"/>
              <a:t>Lintel</a:t>
            </a:r>
            <a:endParaRPr/>
          </a:p>
          <a:p>
            <a:pPr indent="-317500" lvl="1" marL="914400" marR="0" rtl="0" algn="l">
              <a:lnSpc>
                <a:spcPct val="115000"/>
              </a:lnSpc>
              <a:spcBef>
                <a:spcPts val="0"/>
              </a:spcBef>
              <a:spcAft>
                <a:spcPts val="0"/>
              </a:spcAft>
              <a:buSzPts val="1400"/>
              <a:buChar char="○"/>
            </a:pPr>
            <a:r>
              <a:rPr lang="en"/>
              <a:t>Up to date now</a:t>
            </a:r>
            <a:endParaRPr/>
          </a:p>
          <a:p>
            <a:pPr indent="-317500" lvl="1" marL="914400" marR="0" rtl="0" algn="l">
              <a:lnSpc>
                <a:spcPct val="115000"/>
              </a:lnSpc>
              <a:spcBef>
                <a:spcPts val="0"/>
              </a:spcBef>
              <a:spcAft>
                <a:spcPts val="0"/>
              </a:spcAft>
              <a:buSzPts val="1400"/>
              <a:buChar char="○"/>
            </a:pPr>
            <a:r>
              <a:rPr lang="en"/>
              <a:t>A few indentation fixes</a:t>
            </a:r>
            <a:endParaRPr/>
          </a:p>
          <a:p>
            <a:pPr indent="-317500" lvl="1" marL="914400" marR="0" rtl="0" algn="l">
              <a:lnSpc>
                <a:spcPct val="115000"/>
              </a:lnSpc>
              <a:spcBef>
                <a:spcPts val="0"/>
              </a:spcBef>
              <a:spcAft>
                <a:spcPts val="0"/>
              </a:spcAft>
              <a:buSzPts val="1400"/>
              <a:buChar char="○"/>
            </a:pPr>
            <a:r>
              <a:rPr lang="en"/>
              <a:t>Deptool added</a:t>
            </a:r>
            <a:endParaRPr/>
          </a:p>
        </p:txBody>
      </p:sp>
      <p:sp>
        <p:nvSpPr>
          <p:cNvPr id="4188" name="Shape 41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2" name="Shape 4192"/>
        <p:cNvGrpSpPr/>
        <p:nvPr/>
      </p:nvGrpSpPr>
      <p:grpSpPr>
        <a:xfrm>
          <a:off x="0" y="0"/>
          <a:ext cx="0" cy="0"/>
          <a:chOff x="0" y="0"/>
          <a:chExt cx="0" cy="0"/>
        </a:xfrm>
      </p:grpSpPr>
      <p:sp>
        <p:nvSpPr>
          <p:cNvPr id="4193" name="Shape 41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ROOT vs. FSL Trace Replay</a:t>
            </a:r>
            <a:endParaRPr/>
          </a:p>
        </p:txBody>
      </p:sp>
      <p:sp>
        <p:nvSpPr>
          <p:cNvPr id="4194" name="Shape 41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graphicFrame>
        <p:nvGraphicFramePr>
          <p:cNvPr id="4195" name="Shape 4195"/>
          <p:cNvGraphicFramePr/>
          <p:nvPr/>
        </p:nvGraphicFramePr>
        <p:xfrm>
          <a:off x="263750" y="1088875"/>
          <a:ext cx="3000000" cy="3000000"/>
        </p:xfrm>
        <a:graphic>
          <a:graphicData uri="http://schemas.openxmlformats.org/drawingml/2006/table">
            <a:tbl>
              <a:tblPr>
                <a:noFill/>
                <a:tableStyleId>{9142F05F-28D9-41C1-9854-4EBEDEAED953}</a:tableStyleId>
              </a:tblPr>
              <a:tblGrid>
                <a:gridCol w="4352600"/>
                <a:gridCol w="4352600"/>
              </a:tblGrid>
              <a:tr h="473575">
                <a:tc>
                  <a:txBody>
                    <a:bodyPr>
                      <a:noAutofit/>
                    </a:bodyPr>
                    <a:lstStyle/>
                    <a:p>
                      <a:pPr indent="0" lvl="0" marL="0" rtl="0">
                        <a:spcBef>
                          <a:spcPts val="0"/>
                        </a:spcBef>
                        <a:spcAft>
                          <a:spcPts val="0"/>
                        </a:spcAft>
                        <a:buNone/>
                      </a:pPr>
                      <a:r>
                        <a:rPr lang="en"/>
                        <a:t>ROOT</a:t>
                      </a:r>
                      <a:endParaRPr/>
                    </a:p>
                  </a:txBody>
                  <a:tcPr marT="91425" marB="91425" marR="91425" marL="91425">
                    <a:solidFill>
                      <a:srgbClr val="00FFFF"/>
                    </a:solidFill>
                  </a:tcPr>
                </a:tc>
                <a:tc>
                  <a:txBody>
                    <a:bodyPr>
                      <a:noAutofit/>
                    </a:bodyPr>
                    <a:lstStyle/>
                    <a:p>
                      <a:pPr indent="0" lvl="0" marL="0" rtl="0">
                        <a:spcBef>
                          <a:spcPts val="0"/>
                        </a:spcBef>
                        <a:spcAft>
                          <a:spcPts val="0"/>
                        </a:spcAft>
                        <a:buNone/>
                      </a:pPr>
                      <a:r>
                        <a:rPr lang="en"/>
                        <a:t>FSL Trace replay</a:t>
                      </a:r>
                      <a:endParaRPr/>
                    </a:p>
                  </a:txBody>
                  <a:tcPr marT="91425" marB="91425" marR="91425" marL="91425">
                    <a:solidFill>
                      <a:srgbClr val="00FFFF"/>
                    </a:solidFill>
                  </a:tcPr>
                </a:tc>
              </a:tr>
              <a:tr h="554875">
                <a:tc>
                  <a:txBody>
                    <a:bodyPr>
                      <a:noAutofit/>
                    </a:bodyPr>
                    <a:lstStyle/>
                    <a:p>
                      <a:pPr indent="-317500" lvl="0" marL="457200" rtl="0">
                        <a:spcBef>
                          <a:spcPts val="0"/>
                        </a:spcBef>
                        <a:spcAft>
                          <a:spcPts val="0"/>
                        </a:spcAft>
                        <a:buSzPts val="1400"/>
                        <a:buChar char="+"/>
                      </a:pPr>
                      <a:r>
                        <a:rPr lang="en"/>
                        <a:t>Supports multithreaded application tracing and replay, using Resource Oriented Ordering</a:t>
                      </a:r>
                      <a:endParaRPr/>
                    </a:p>
                  </a:txBody>
                  <a:tcPr marT="91425" marB="91425" marR="91425" marL="91425"/>
                </a:tc>
                <a:tc>
                  <a:txBody>
                    <a:bodyPr>
                      <a:noAutofit/>
                    </a:bodyPr>
                    <a:lstStyle/>
                    <a:p>
                      <a:pPr indent="-317500" lvl="0" marL="457200" rtl="0">
                        <a:spcBef>
                          <a:spcPts val="0"/>
                        </a:spcBef>
                        <a:spcAft>
                          <a:spcPts val="0"/>
                        </a:spcAft>
                        <a:buSzPts val="1400"/>
                        <a:buChar char="-"/>
                      </a:pPr>
                      <a:r>
                        <a:rPr lang="en"/>
                        <a:t>Doesn’t support multithreaded application tracing and replay yet</a:t>
                      </a:r>
                      <a:endParaRPr/>
                    </a:p>
                  </a:txBody>
                  <a:tcPr marT="91425" marB="91425" marR="91425" marL="91425"/>
                </a:tc>
              </a:tr>
              <a:tr h="440450">
                <a:tc>
                  <a:txBody>
                    <a:bodyPr>
                      <a:noAutofit/>
                    </a:bodyPr>
                    <a:lstStyle/>
                    <a:p>
                      <a:pPr indent="-317500" lvl="0" marL="457200" rtl="0">
                        <a:spcBef>
                          <a:spcPts val="0"/>
                        </a:spcBef>
                        <a:spcAft>
                          <a:spcPts val="0"/>
                        </a:spcAft>
                        <a:buSzPts val="1400"/>
                        <a:buChar char="+"/>
                      </a:pPr>
                      <a:r>
                        <a:rPr lang="en"/>
                        <a:t>Portable</a:t>
                      </a:r>
                      <a:endParaRPr/>
                    </a:p>
                  </a:txBody>
                  <a:tcPr marT="91425" marB="91425" marR="91425" marL="91425"/>
                </a:tc>
                <a:tc>
                  <a:txBody>
                    <a:bodyPr>
                      <a:noAutofit/>
                    </a:bodyPr>
                    <a:lstStyle/>
                    <a:p>
                      <a:pPr indent="-317500" lvl="0" marL="457200" rtl="0">
                        <a:spcBef>
                          <a:spcPts val="0"/>
                        </a:spcBef>
                        <a:spcAft>
                          <a:spcPts val="0"/>
                        </a:spcAft>
                        <a:buSzPts val="1400"/>
                        <a:buChar char="-"/>
                      </a:pPr>
                      <a:r>
                        <a:rPr lang="en"/>
                        <a:t>Linux only</a:t>
                      </a:r>
                      <a:endParaRPr/>
                    </a:p>
                  </a:txBody>
                  <a:tcPr marT="91425" marB="91425" marR="91425" marL="91425"/>
                </a:tc>
              </a:tr>
              <a:tr h="2258550">
                <a:tc>
                  <a:txBody>
                    <a:bodyPr>
                      <a:noAutofit/>
                    </a:bodyPr>
                    <a:lstStyle/>
                    <a:p>
                      <a:pPr indent="-317500" lvl="0" marL="457200" rtl="0">
                        <a:spcBef>
                          <a:spcPts val="0"/>
                        </a:spcBef>
                        <a:spcAft>
                          <a:spcPts val="0"/>
                        </a:spcAft>
                        <a:buSzPts val="1400"/>
                        <a:buChar char="●"/>
                      </a:pPr>
                      <a:r>
                        <a:rPr lang="en"/>
                        <a:t>Currently support strace output and a special dtrace-generated format, e.g. iBench</a:t>
                      </a:r>
                      <a:endParaRPr/>
                    </a:p>
                    <a:p>
                      <a:pPr indent="-317500" lvl="0" marL="457200" rtl="0">
                        <a:spcBef>
                          <a:spcPts val="0"/>
                        </a:spcBef>
                        <a:spcAft>
                          <a:spcPts val="0"/>
                        </a:spcAft>
                        <a:buSzPts val="1400"/>
                        <a:buChar char="●"/>
                      </a:pPr>
                      <a:r>
                        <a:rPr lang="en"/>
                        <a:t>Supports any trace format having following fields available:</a:t>
                      </a:r>
                      <a:endParaRPr/>
                    </a:p>
                    <a:p>
                      <a:pPr indent="-317500" lvl="1" marL="914400" rtl="0">
                        <a:spcBef>
                          <a:spcPts val="0"/>
                        </a:spcBef>
                        <a:spcAft>
                          <a:spcPts val="0"/>
                        </a:spcAft>
                        <a:buSzPts val="1400"/>
                        <a:buChar char="○"/>
                      </a:pPr>
                      <a:r>
                        <a:rPr lang="en"/>
                        <a:t>Entry/return timestamps</a:t>
                      </a:r>
                      <a:endParaRPr/>
                    </a:p>
                    <a:p>
                      <a:pPr indent="-317500" lvl="1" marL="914400" rtl="0">
                        <a:spcBef>
                          <a:spcPts val="0"/>
                        </a:spcBef>
                        <a:spcAft>
                          <a:spcPts val="0"/>
                        </a:spcAft>
                        <a:buSzPts val="1400"/>
                        <a:buChar char="○"/>
                      </a:pPr>
                      <a:r>
                        <a:rPr lang="en"/>
                        <a:t>Number ID of thread</a:t>
                      </a:r>
                      <a:endParaRPr/>
                    </a:p>
                    <a:p>
                      <a:pPr indent="-317500" lvl="1" marL="914400" rtl="0">
                        <a:spcBef>
                          <a:spcPts val="0"/>
                        </a:spcBef>
                        <a:spcAft>
                          <a:spcPts val="0"/>
                        </a:spcAft>
                        <a:buSzPts val="1400"/>
                        <a:buChar char="○"/>
                      </a:pPr>
                      <a:r>
                        <a:rPr lang="en"/>
                        <a:t>Type of call - open, read, etc</a:t>
                      </a:r>
                      <a:endParaRPr/>
                    </a:p>
                    <a:p>
                      <a:pPr indent="-317500" lvl="1" marL="914400" rtl="0">
                        <a:spcBef>
                          <a:spcPts val="0"/>
                        </a:spcBef>
                        <a:spcAft>
                          <a:spcPts val="0"/>
                        </a:spcAft>
                        <a:buSzPts val="1400"/>
                        <a:buChar char="○"/>
                      </a:pPr>
                      <a:r>
                        <a:rPr lang="en"/>
                        <a:t>Parameters</a:t>
                      </a:r>
                      <a:endParaRPr/>
                    </a:p>
                    <a:p>
                      <a:pPr indent="-317500" lvl="1" marL="914400" rtl="0">
                        <a:spcBef>
                          <a:spcPts val="0"/>
                        </a:spcBef>
                        <a:spcAft>
                          <a:spcPts val="0"/>
                        </a:spcAft>
                        <a:buSzPts val="1400"/>
                        <a:buChar char="○"/>
                      </a:pPr>
                      <a:r>
                        <a:rPr lang="en"/>
                        <a:t>Return value</a:t>
                      </a:r>
                      <a:endParaRPr/>
                    </a:p>
                    <a:p>
                      <a:pPr indent="-317500" lvl="1" marL="914400" rtl="0">
                        <a:spcBef>
                          <a:spcPts val="0"/>
                        </a:spcBef>
                        <a:spcAft>
                          <a:spcPts val="0"/>
                        </a:spcAft>
                        <a:buSzPts val="1400"/>
                        <a:buChar char="○"/>
                      </a:pPr>
                      <a:r>
                        <a:rPr lang="en"/>
                        <a:t>Ignores buffer pointers</a:t>
                      </a:r>
                      <a:endParaRPr/>
                    </a:p>
                  </a:txBody>
                  <a:tcPr marT="91425" marB="91425" marR="91425" marL="91425"/>
                </a:tc>
                <a:tc>
                  <a:txBody>
                    <a:bodyPr>
                      <a:noAutofit/>
                    </a:bodyPr>
                    <a:lstStyle/>
                    <a:p>
                      <a:pPr indent="-317500" lvl="0" marL="457200" rtl="0">
                        <a:spcBef>
                          <a:spcPts val="0"/>
                        </a:spcBef>
                        <a:spcAft>
                          <a:spcPts val="0"/>
                        </a:spcAft>
                        <a:buSzPts val="1400"/>
                        <a:buChar char="●"/>
                      </a:pPr>
                      <a:r>
                        <a:rPr lang="en"/>
                        <a:t>Generates DataSeries Traces, and can replay these traces, having augmented strace information</a:t>
                      </a:r>
                      <a:endParaRPr/>
                    </a:p>
                  </a:txBody>
                  <a:tcPr marT="91425" marB="91425" marR="91425" marL="91425"/>
                </a:tc>
              </a:tr>
            </a:tbl>
          </a:graphicData>
        </a:graphic>
      </p:graphicFrame>
    </p:spTree>
  </p:cSld>
  <p:clrMapOvr>
    <a:masterClrMapping/>
  </p:clrMapOvr>
</p:sld>
</file>

<file path=ppt/slides/slide5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9" name="Shape 4199"/>
        <p:cNvGrpSpPr/>
        <p:nvPr/>
      </p:nvGrpSpPr>
      <p:grpSpPr>
        <a:xfrm>
          <a:off x="0" y="0"/>
          <a:ext cx="0" cy="0"/>
          <a:chOff x="0" y="0"/>
          <a:chExt cx="0" cy="0"/>
        </a:xfrm>
      </p:grpSpPr>
      <p:sp>
        <p:nvSpPr>
          <p:cNvPr id="4200" name="Shape 42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ROOT vs. FSL Trace Replay</a:t>
            </a:r>
            <a:endParaRPr/>
          </a:p>
        </p:txBody>
      </p:sp>
      <p:sp>
        <p:nvSpPr>
          <p:cNvPr id="4201" name="Shape 42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graphicFrame>
        <p:nvGraphicFramePr>
          <p:cNvPr id="4202" name="Shape 4202"/>
          <p:cNvGraphicFramePr/>
          <p:nvPr/>
        </p:nvGraphicFramePr>
        <p:xfrm>
          <a:off x="263750" y="1088875"/>
          <a:ext cx="3000000" cy="3000000"/>
        </p:xfrm>
        <a:graphic>
          <a:graphicData uri="http://schemas.openxmlformats.org/drawingml/2006/table">
            <a:tbl>
              <a:tblPr>
                <a:noFill/>
                <a:tableStyleId>{9142F05F-28D9-41C1-9854-4EBEDEAED953}</a:tableStyleId>
              </a:tblPr>
              <a:tblGrid>
                <a:gridCol w="4352600"/>
                <a:gridCol w="4352600"/>
              </a:tblGrid>
              <a:tr h="271725">
                <a:tc>
                  <a:txBody>
                    <a:bodyPr>
                      <a:noAutofit/>
                    </a:bodyPr>
                    <a:lstStyle/>
                    <a:p>
                      <a:pPr indent="0" lvl="0" marL="0">
                        <a:spcBef>
                          <a:spcPts val="0"/>
                        </a:spcBef>
                        <a:spcAft>
                          <a:spcPts val="0"/>
                        </a:spcAft>
                        <a:buNone/>
                      </a:pPr>
                      <a:r>
                        <a:rPr lang="en"/>
                        <a:t>ROOT</a:t>
                      </a:r>
                      <a:endParaRPr/>
                    </a:p>
                  </a:txBody>
                  <a:tcPr marT="91425" marB="91425" marR="91425" marL="91425">
                    <a:solidFill>
                      <a:srgbClr val="00FFFF"/>
                    </a:solidFill>
                  </a:tcPr>
                </a:tc>
                <a:tc>
                  <a:txBody>
                    <a:bodyPr>
                      <a:noAutofit/>
                    </a:bodyPr>
                    <a:lstStyle/>
                    <a:p>
                      <a:pPr indent="0" lvl="0" marL="0">
                        <a:spcBef>
                          <a:spcPts val="0"/>
                        </a:spcBef>
                        <a:spcAft>
                          <a:spcPts val="0"/>
                        </a:spcAft>
                        <a:buNone/>
                      </a:pPr>
                      <a:r>
                        <a:rPr lang="en"/>
                        <a:t>FSL Trace replay</a:t>
                      </a:r>
                      <a:endParaRPr/>
                    </a:p>
                  </a:txBody>
                  <a:tcPr marT="91425" marB="91425" marR="91425" marL="91425">
                    <a:solidFill>
                      <a:srgbClr val="00FFFF"/>
                    </a:solidFill>
                  </a:tcPr>
                </a:tc>
              </a:tr>
              <a:tr h="707075">
                <a:tc>
                  <a:txBody>
                    <a:bodyPr>
                      <a:noAutofit/>
                    </a:bodyPr>
                    <a:lstStyle/>
                    <a:p>
                      <a:pPr indent="-317500" lvl="0" marL="457200" rtl="0">
                        <a:spcBef>
                          <a:spcPts val="0"/>
                        </a:spcBef>
                        <a:spcAft>
                          <a:spcPts val="0"/>
                        </a:spcAft>
                        <a:buSzPts val="1400"/>
                        <a:buChar char="-"/>
                      </a:pPr>
                      <a:r>
                        <a:rPr i="1" lang="en"/>
                        <a:t>Requires FS snapshot of the trace environment and replay target environment</a:t>
                      </a:r>
                      <a:endParaRPr i="1"/>
                    </a:p>
                    <a:p>
                      <a:pPr indent="-317500" lvl="1" marL="914400">
                        <a:spcBef>
                          <a:spcPts val="0"/>
                        </a:spcBef>
                        <a:spcAft>
                          <a:spcPts val="0"/>
                        </a:spcAft>
                        <a:buSzPts val="1400"/>
                        <a:buChar char="-"/>
                      </a:pPr>
                      <a:r>
                        <a:rPr i="1" lang="en"/>
                        <a:t>Has a module dedicated to perform the lookup, on compilation</a:t>
                      </a:r>
                      <a:endParaRPr i="1"/>
                    </a:p>
                  </a:txBody>
                  <a:tcPr marT="91425" marB="91425" marR="91425" marL="91425"/>
                </a:tc>
                <a:tc>
                  <a:txBody>
                    <a:bodyPr>
                      <a:noAutofit/>
                    </a:bodyPr>
                    <a:lstStyle/>
                    <a:p>
                      <a:pPr indent="-317500" lvl="0" marL="457200">
                        <a:spcBef>
                          <a:spcPts val="0"/>
                        </a:spcBef>
                        <a:spcAft>
                          <a:spcPts val="0"/>
                        </a:spcAft>
                        <a:buSzPts val="1400"/>
                        <a:buChar char="+"/>
                      </a:pPr>
                      <a:r>
                        <a:rPr lang="en"/>
                        <a:t>Assuming same structure at target. Can skip records on error</a:t>
                      </a:r>
                      <a:endParaRPr/>
                    </a:p>
                  </a:txBody>
                  <a:tcPr marT="91425" marB="91425" marR="91425" marL="91425"/>
                </a:tc>
              </a:tr>
              <a:tr h="416850">
                <a:tc>
                  <a:txBody>
                    <a:bodyPr>
                      <a:noAutofit/>
                    </a:bodyPr>
                    <a:lstStyle/>
                    <a:p>
                      <a:pPr indent="-317500" lvl="0" marL="457200" rtl="0">
                        <a:spcBef>
                          <a:spcPts val="0"/>
                        </a:spcBef>
                        <a:spcAft>
                          <a:spcPts val="0"/>
                        </a:spcAft>
                        <a:buSzPts val="1400"/>
                        <a:buChar char="-"/>
                      </a:pPr>
                      <a:r>
                        <a:rPr lang="en"/>
                        <a:t>Executable replayer compiled on every target system, for every trace</a:t>
                      </a:r>
                      <a:endParaRPr/>
                    </a:p>
                  </a:txBody>
                  <a:tcPr marT="91425" marB="91425" marR="91425" marL="91425"/>
                </a:tc>
                <a:tc>
                  <a:txBody>
                    <a:bodyPr>
                      <a:noAutofit/>
                    </a:bodyPr>
                    <a:lstStyle/>
                    <a:p>
                      <a:pPr indent="-317500" lvl="0" marL="457200">
                        <a:spcBef>
                          <a:spcPts val="0"/>
                        </a:spcBef>
                        <a:spcAft>
                          <a:spcPts val="0"/>
                        </a:spcAft>
                        <a:buSzPts val="1400"/>
                        <a:buChar char="+"/>
                      </a:pPr>
                      <a:r>
                        <a:rPr lang="en"/>
                        <a:t>Dynamic replayer, compiled once per architecture</a:t>
                      </a:r>
                      <a:endParaRPr/>
                    </a:p>
                  </a:txBody>
                  <a:tcPr marT="91425" marB="91425" marR="91425" marL="91425"/>
                </a:tc>
              </a:tr>
              <a:tr h="747975">
                <a:tc>
                  <a:txBody>
                    <a:bodyPr>
                      <a:noAutofit/>
                    </a:bodyPr>
                    <a:lstStyle/>
                    <a:p>
                      <a:pPr indent="-317500" lvl="0" marL="457200" marR="0" rtl="0" algn="l">
                        <a:lnSpc>
                          <a:spcPct val="100000"/>
                        </a:lnSpc>
                        <a:spcBef>
                          <a:spcPts val="0"/>
                        </a:spcBef>
                        <a:spcAft>
                          <a:spcPts val="0"/>
                        </a:spcAft>
                        <a:buClr>
                          <a:srgbClr val="000000"/>
                        </a:buClr>
                        <a:buSzPts val="1400"/>
                        <a:buFont typeface="Arial"/>
                        <a:buChar char="●"/>
                      </a:pPr>
                      <a:r>
                        <a:rPr lang="en"/>
                        <a:t>Because of FS snapshot above - resources are hardcoded in the replayer </a:t>
                      </a:r>
                      <a:endParaRPr/>
                    </a:p>
                  </a:txBody>
                  <a:tcPr marT="91425" marB="91425" marR="91425" marL="91425"/>
                </a:tc>
                <a:tc>
                  <a:txBody>
                    <a:bodyPr>
                      <a:noAutofit/>
                    </a:bodyPr>
                    <a:lstStyle/>
                    <a:p>
                      <a:pPr indent="-317500" lvl="0" marL="457200">
                        <a:spcBef>
                          <a:spcPts val="0"/>
                        </a:spcBef>
                        <a:spcAft>
                          <a:spcPts val="0"/>
                        </a:spcAft>
                        <a:buSzPts val="1400"/>
                        <a:buChar char="●"/>
                      </a:pPr>
                      <a:r>
                        <a:rPr lang="en"/>
                        <a:t>FS resources manager dynamically using FD Manager</a:t>
                      </a:r>
                      <a:endParaRPr/>
                    </a:p>
                  </a:txBody>
                  <a:tcPr marT="91425" marB="91425" marR="91425" marL="91425"/>
                </a:tc>
              </a:tr>
            </a:tbl>
          </a:graphicData>
        </a:graphic>
      </p:graphicFrame>
    </p:spTree>
  </p:cSld>
  <p:clrMapOvr>
    <a:masterClrMapping/>
  </p:clrMapOvr>
</p:sld>
</file>

<file path=ppt/slides/slide5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6" name="Shape 4206"/>
        <p:cNvGrpSpPr/>
        <p:nvPr/>
      </p:nvGrpSpPr>
      <p:grpSpPr>
        <a:xfrm>
          <a:off x="0" y="0"/>
          <a:ext cx="0" cy="0"/>
          <a:chOff x="0" y="0"/>
          <a:chExt cx="0" cy="0"/>
        </a:xfrm>
      </p:grpSpPr>
      <p:sp>
        <p:nvSpPr>
          <p:cNvPr id="4207" name="Shape 42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Readlink Investigation</a:t>
            </a:r>
            <a:endParaRPr/>
          </a:p>
        </p:txBody>
      </p:sp>
      <p:sp>
        <p:nvSpPr>
          <p:cNvPr id="4208" name="Shape 42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We were getting ‘Readlink: link value is set as NULL!’ when we strace build-fsl-strace.</a:t>
            </a:r>
            <a:endParaRPr/>
          </a:p>
          <a:p>
            <a:pPr indent="-342900" lvl="0" marL="457200" rtl="0">
              <a:spcBef>
                <a:spcPts val="0"/>
              </a:spcBef>
              <a:spcAft>
                <a:spcPts val="0"/>
              </a:spcAft>
              <a:buSzPts val="1800"/>
              <a:buChar char="●"/>
            </a:pPr>
            <a:r>
              <a:rPr lang="en"/>
              <a:t>Added print statements for readlink related arguments.</a:t>
            </a:r>
            <a:endParaRPr/>
          </a:p>
          <a:p>
            <a:pPr indent="-342900" lvl="0" marL="457200" rtl="0">
              <a:spcBef>
                <a:spcPts val="0"/>
              </a:spcBef>
              <a:spcAft>
                <a:spcPts val="0"/>
              </a:spcAft>
              <a:buSzPts val="1800"/>
              <a:buChar char="●"/>
            </a:pPr>
            <a:r>
              <a:rPr lang="en"/>
              <a:t>We used return value of readlink to allocate memory.</a:t>
            </a:r>
            <a:endParaRPr/>
          </a:p>
          <a:p>
            <a:pPr indent="-342900" lvl="0" marL="457200" rtl="0">
              <a:spcBef>
                <a:spcPts val="0"/>
              </a:spcBef>
              <a:spcAft>
                <a:spcPts val="0"/>
              </a:spcAft>
              <a:buSzPts val="1800"/>
              <a:buChar char="●"/>
            </a:pPr>
            <a:r>
              <a:rPr lang="en"/>
              <a:t>Found out that readlink may return -1. This cause v_args[1] to be null.</a:t>
            </a:r>
            <a:endParaRPr/>
          </a:p>
          <a:p>
            <a:pPr indent="-317500" lvl="1" marL="914400" rtl="0">
              <a:spcBef>
                <a:spcPts val="0"/>
              </a:spcBef>
              <a:spcAft>
                <a:spcPts val="0"/>
              </a:spcAft>
              <a:buSzPts val="1400"/>
              <a:buChar char="○"/>
            </a:pPr>
            <a:r>
              <a:rPr lang="en"/>
              <a:t>		case SEN_readlink: /* readlink system call */</a:t>
            </a:r>
            <a:endParaRPr/>
          </a:p>
          <a:p>
            <a:pPr indent="-317500" lvl="1" marL="914400" rtl="0">
              <a:spcBef>
                <a:spcPts val="0"/>
              </a:spcBef>
              <a:spcAft>
                <a:spcPts val="0"/>
              </a:spcAft>
              <a:buSzPts val="1400"/>
              <a:buChar char="○"/>
            </a:pPr>
            <a:r>
              <a:rPr lang="en"/>
              <a:t>			v_args[0] = ds_get_path(tcp, tcp-&gt;u_arg[0]);</a:t>
            </a:r>
            <a:endParaRPr/>
          </a:p>
          <a:p>
            <a:pPr indent="-317500" lvl="1" marL="914400" rtl="0">
              <a:spcBef>
                <a:spcPts val="0"/>
              </a:spcBef>
              <a:spcAft>
                <a:spcPts val="0"/>
              </a:spcAft>
              <a:buSzPts val="1400"/>
              <a:buChar char="○"/>
            </a:pPr>
            <a:r>
              <a:rPr lang="en"/>
              <a:t>			v_args[1] = ds_get_buffer(tcp, tcp-&gt;u_arg[1],</a:t>
            </a:r>
            <a:endParaRPr/>
          </a:p>
          <a:p>
            <a:pPr indent="-317500" lvl="1" marL="914400" rtl="0">
              <a:spcBef>
                <a:spcPts val="0"/>
              </a:spcBef>
              <a:spcAft>
                <a:spcPts val="0"/>
              </a:spcAft>
              <a:buSzPts val="1400"/>
              <a:buChar char="○"/>
            </a:pPr>
            <a:r>
              <a:rPr lang="en"/>
              <a:t>						  tcp-&gt;u_rval);</a:t>
            </a:r>
            <a:endParaRPr/>
          </a:p>
          <a:p>
            <a:pPr indent="-317500" lvl="1" marL="914400" rtl="0">
              <a:spcBef>
                <a:spcPts val="0"/>
              </a:spcBef>
              <a:spcAft>
                <a:spcPts val="0"/>
              </a:spcAft>
              <a:buSzPts val="1400"/>
              <a:buChar char="○"/>
            </a:pPr>
            <a:r>
              <a:rPr lang="en"/>
              <a:t>			ds_write_record(ds_module, "readlink", tcp-&gt;u_arg,</a:t>
            </a:r>
            <a:endParaRPr/>
          </a:p>
          <a:p>
            <a:pPr indent="-317500" lvl="1" marL="914400" rtl="0">
              <a:spcBef>
                <a:spcPts val="0"/>
              </a:spcBef>
              <a:spcAft>
                <a:spcPts val="0"/>
              </a:spcAft>
              <a:buSzPts val="1400"/>
              <a:buChar char="○"/>
            </a:pPr>
            <a:r>
              <a:rPr lang="en"/>
              <a:t>					common_fields, v_args);</a:t>
            </a:r>
            <a:endParaRPr/>
          </a:p>
          <a:p>
            <a:pPr indent="-317500" lvl="1" marL="914400" rtl="0">
              <a:spcBef>
                <a:spcPts val="0"/>
              </a:spcBef>
              <a:spcAft>
                <a:spcPts val="0"/>
              </a:spcAft>
              <a:buSzPts val="1400"/>
              <a:buChar char="○"/>
            </a:pPr>
            <a:r>
              <a:rPr lang="en"/>
              <a:t>			break;</a:t>
            </a:r>
            <a:endParaRPr/>
          </a:p>
        </p:txBody>
      </p:sp>
      <p:sp>
        <p:nvSpPr>
          <p:cNvPr id="4209" name="Shape 42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Shape 4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Strace2CSV Work</a:t>
            </a:r>
            <a:endParaRPr/>
          </a:p>
        </p:txBody>
      </p:sp>
      <p:sp>
        <p:nvSpPr>
          <p:cNvPr id="472" name="Shape 4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a:t>
            </a:r>
            <a:endParaRPr/>
          </a:p>
          <a:p>
            <a:pPr indent="-342900" lvl="0" marL="457200" rtl="0">
              <a:spcBef>
                <a:spcPts val="1600"/>
              </a:spcBef>
              <a:spcAft>
                <a:spcPts val="0"/>
              </a:spcAft>
              <a:buSzPts val="1800"/>
              <a:buChar char="●"/>
            </a:pPr>
            <a:r>
              <a:rPr lang="en"/>
              <a:t>Create a directory that contains strace converter. </a:t>
            </a:r>
            <a:endParaRPr/>
          </a:p>
          <a:p>
            <a:pPr indent="-342900" lvl="0" marL="457200" rtl="0">
              <a:spcBef>
                <a:spcPts val="0"/>
              </a:spcBef>
              <a:spcAft>
                <a:spcPts val="0"/>
              </a:spcAft>
              <a:buSzPts val="1800"/>
              <a:buChar char="●"/>
            </a:pPr>
            <a:r>
              <a:rPr lang="en"/>
              <a:t>pre-processor.cpp is divided into strace2csv.cpp and strace2csv-util.cpp</a:t>
            </a:r>
            <a:endParaRPr/>
          </a:p>
          <a:p>
            <a:pPr indent="-342900" lvl="0" marL="457200" rtl="0">
              <a:spcBef>
                <a:spcPts val="0"/>
              </a:spcBef>
              <a:spcAft>
                <a:spcPts val="0"/>
              </a:spcAft>
              <a:buSzPts val="1800"/>
              <a:buChar char="●"/>
            </a:pPr>
            <a:r>
              <a:rPr lang="en"/>
              <a:t>Main function is in strace2csv.cpp.</a:t>
            </a:r>
            <a:endParaRPr/>
          </a:p>
          <a:p>
            <a:pPr indent="-342900" lvl="0" marL="457200" rtl="0">
              <a:spcBef>
                <a:spcPts val="0"/>
              </a:spcBef>
              <a:spcAft>
                <a:spcPts val="0"/>
              </a:spcAft>
              <a:buSzPts val="1800"/>
              <a:buChar char="●"/>
            </a:pPr>
            <a:r>
              <a:rPr lang="en"/>
              <a:t>strace2csv.cpp is documented and coding style is fixed.</a:t>
            </a:r>
            <a:endParaRPr/>
          </a:p>
          <a:p>
            <a:pPr indent="-342900" lvl="0" marL="457200" rtl="0">
              <a:spcBef>
                <a:spcPts val="0"/>
              </a:spcBef>
              <a:spcAft>
                <a:spcPts val="0"/>
              </a:spcAft>
              <a:buSzPts val="1800"/>
              <a:buChar char="●"/>
            </a:pPr>
            <a:r>
              <a:rPr lang="en"/>
              <a:t>All utility functions are written in strace2csv-util.cpp file.</a:t>
            </a:r>
            <a:endParaRPr/>
          </a:p>
          <a:p>
            <a:pPr indent="-342900" lvl="0" marL="457200" rtl="0">
              <a:spcBef>
                <a:spcPts val="0"/>
              </a:spcBef>
              <a:spcAft>
                <a:spcPts val="0"/>
              </a:spcAft>
              <a:buSzPts val="1800"/>
              <a:buChar char="●"/>
            </a:pPr>
            <a:r>
              <a:rPr lang="en"/>
              <a:t>All functions and codes are well documented.</a:t>
            </a:r>
            <a:endParaRPr/>
          </a:p>
          <a:p>
            <a:pPr indent="-342900" lvl="0" marL="457200" rtl="0">
              <a:spcBef>
                <a:spcPts val="0"/>
              </a:spcBef>
              <a:spcAft>
                <a:spcPts val="0"/>
              </a:spcAft>
              <a:buSzPts val="1800"/>
              <a:buChar char="●"/>
            </a:pPr>
            <a:r>
              <a:rPr lang="en"/>
              <a:t>Some functions are refactored to make code better.</a:t>
            </a:r>
            <a:endParaRPr/>
          </a:p>
          <a:p>
            <a:pPr indent="-342900" lvl="0" marL="457200" rtl="0">
              <a:spcBef>
                <a:spcPts val="0"/>
              </a:spcBef>
              <a:spcAft>
                <a:spcPts val="0"/>
              </a:spcAft>
              <a:buSzPts val="1800"/>
              <a:buChar char="●"/>
            </a:pPr>
            <a:r>
              <a:rPr lang="en"/>
              <a:t>Minor fixes while refactoring the code (error message, remove duplicate code, etc)</a:t>
            </a:r>
            <a:endParaRPr/>
          </a:p>
          <a:p>
            <a:pPr indent="-342900" lvl="0" marL="457200" rtl="0">
              <a:spcBef>
                <a:spcPts val="0"/>
              </a:spcBef>
              <a:spcAft>
                <a:spcPts val="0"/>
              </a:spcAft>
              <a:buSzPts val="1800"/>
              <a:buChar char="●"/>
            </a:pPr>
            <a:r>
              <a:rPr lang="en"/>
              <a:t>Going to email the patch.</a:t>
            </a:r>
            <a:endParaRPr/>
          </a:p>
        </p:txBody>
      </p:sp>
      <p:sp>
        <p:nvSpPr>
          <p:cNvPr id="473" name="Shape 4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3" name="Shape 4213"/>
        <p:cNvGrpSpPr/>
        <p:nvPr/>
      </p:nvGrpSpPr>
      <p:grpSpPr>
        <a:xfrm>
          <a:off x="0" y="0"/>
          <a:ext cx="0" cy="0"/>
          <a:chOff x="0" y="0"/>
          <a:chExt cx="0" cy="0"/>
        </a:xfrm>
      </p:grpSpPr>
      <p:sp>
        <p:nvSpPr>
          <p:cNvPr id="4214" name="Shape 42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Execve/Vfork Problem</a:t>
            </a:r>
            <a:endParaRPr/>
          </a:p>
        </p:txBody>
      </p:sp>
      <p:sp>
        <p:nvSpPr>
          <p:cNvPr id="4215" name="Shape 42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Fixed strace to record pid for every execve</a:t>
            </a:r>
            <a:endParaRPr/>
          </a:p>
          <a:p>
            <a:pPr indent="-342900" lvl="0" marL="457200" marR="0" rtl="0" algn="l">
              <a:lnSpc>
                <a:spcPct val="115000"/>
              </a:lnSpc>
              <a:spcBef>
                <a:spcPts val="0"/>
              </a:spcBef>
              <a:spcAft>
                <a:spcPts val="0"/>
              </a:spcAft>
              <a:buSzPts val="1800"/>
              <a:buChar char="●"/>
            </a:pPr>
            <a:r>
              <a:rPr lang="en"/>
              <a:t>However, replay operation of execve was before vfork.</a:t>
            </a:r>
            <a:endParaRPr/>
          </a:p>
          <a:p>
            <a:pPr indent="-342900" lvl="0" marL="457200" marR="0" rtl="0" algn="l">
              <a:lnSpc>
                <a:spcPct val="115000"/>
              </a:lnSpc>
              <a:spcBef>
                <a:spcPts val="0"/>
              </a:spcBef>
              <a:spcAft>
                <a:spcPts val="0"/>
              </a:spcAft>
              <a:buSzPts val="1800"/>
              <a:buChar char="●"/>
            </a:pPr>
            <a:r>
              <a:rPr lang="en"/>
              <a:t>Printed the unique_id. Found out that unique_id of execve is smaller than vfork.</a:t>
            </a:r>
            <a:endParaRPr/>
          </a:p>
          <a:p>
            <a:pPr indent="-342900" lvl="0" marL="457200" rtl="0">
              <a:spcBef>
                <a:spcPts val="0"/>
              </a:spcBef>
              <a:spcAft>
                <a:spcPts val="0"/>
              </a:spcAft>
              <a:buSzPts val="1800"/>
              <a:buChar char="●"/>
            </a:pPr>
            <a:r>
              <a:rPr lang="en"/>
              <a:t>Our replayer uses unique_id to execute a system call with smallest unique_id. Therefore, system call execution is out of sequence.</a:t>
            </a:r>
            <a:endParaRPr/>
          </a:p>
          <a:p>
            <a:pPr indent="-342900" lvl="0" marL="457200" marR="0" rtl="0" algn="l">
              <a:lnSpc>
                <a:spcPct val="115000"/>
              </a:lnSpc>
              <a:spcBef>
                <a:spcPts val="0"/>
              </a:spcBef>
              <a:spcAft>
                <a:spcPts val="0"/>
              </a:spcAft>
              <a:buSzPts val="1800"/>
              <a:buChar char="●"/>
            </a:pPr>
            <a:r>
              <a:rPr lang="en"/>
              <a:t>Unique_id is a instance variable of ds_module. Ds_module is an object of DataSeriesReplayModule (a class that has C++ wrappers of writting ds records)</a:t>
            </a:r>
            <a:endParaRPr/>
          </a:p>
        </p:txBody>
      </p:sp>
      <p:sp>
        <p:nvSpPr>
          <p:cNvPr id="4216" name="Shape 42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0" name="Shape 4220"/>
        <p:cNvGrpSpPr/>
        <p:nvPr/>
      </p:nvGrpSpPr>
      <p:grpSpPr>
        <a:xfrm>
          <a:off x="0" y="0"/>
          <a:ext cx="0" cy="0"/>
          <a:chOff x="0" y="0"/>
          <a:chExt cx="0" cy="0"/>
        </a:xfrm>
      </p:grpSpPr>
      <p:sp>
        <p:nvSpPr>
          <p:cNvPr id="4221" name="Shape 42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Execve/Vfork Problem - continued</a:t>
            </a:r>
            <a:endParaRPr/>
          </a:p>
        </p:txBody>
      </p:sp>
      <p:sp>
        <p:nvSpPr>
          <p:cNvPr id="4222" name="Shape 42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Everytime we try to write a sys call, we call writeRecord inside of ds_module.</a:t>
            </a:r>
            <a:endParaRPr/>
          </a:p>
          <a:p>
            <a:pPr indent="-342900" lvl="0" marL="457200" rtl="0">
              <a:spcBef>
                <a:spcPts val="0"/>
              </a:spcBef>
              <a:spcAft>
                <a:spcPts val="0"/>
              </a:spcAft>
              <a:buSzPts val="1800"/>
              <a:buChar char="●"/>
            </a:pPr>
            <a:r>
              <a:rPr lang="en"/>
              <a:t>writeRecord method increments unique_id.</a:t>
            </a:r>
            <a:endParaRPr/>
          </a:p>
          <a:p>
            <a:pPr indent="-342900" lvl="0" marL="457200" marR="0" rtl="0" algn="l">
              <a:lnSpc>
                <a:spcPct val="115000"/>
              </a:lnSpc>
              <a:spcBef>
                <a:spcPts val="0"/>
              </a:spcBef>
              <a:spcAft>
                <a:spcPts val="0"/>
              </a:spcAft>
              <a:buSzPts val="1800"/>
              <a:buChar char="●"/>
            </a:pPr>
            <a:r>
              <a:rPr lang="en"/>
              <a:t>Execve calls writeRecord() in strace </a:t>
            </a:r>
            <a:r>
              <a:rPr lang="en">
                <a:solidFill>
                  <a:srgbClr val="FF0000"/>
                </a:solidFill>
              </a:rPr>
              <a:t>enter</a:t>
            </a:r>
            <a:r>
              <a:rPr lang="en"/>
              <a:t> funciton.</a:t>
            </a:r>
            <a:endParaRPr/>
          </a:p>
          <a:p>
            <a:pPr indent="-342900" lvl="0" marL="457200" marR="0" rtl="0" algn="l">
              <a:lnSpc>
                <a:spcPct val="115000"/>
              </a:lnSpc>
              <a:spcBef>
                <a:spcPts val="0"/>
              </a:spcBef>
              <a:spcAft>
                <a:spcPts val="0"/>
              </a:spcAft>
              <a:buSzPts val="1800"/>
              <a:buChar char="●"/>
            </a:pPr>
            <a:r>
              <a:rPr lang="en"/>
              <a:t>Vfork calls writeRecord() in strace </a:t>
            </a:r>
            <a:r>
              <a:rPr lang="en">
                <a:solidFill>
                  <a:srgbClr val="FF0000"/>
                </a:solidFill>
              </a:rPr>
              <a:t>exit</a:t>
            </a:r>
            <a:r>
              <a:rPr lang="en"/>
              <a:t> function.</a:t>
            </a:r>
            <a:endParaRPr/>
          </a:p>
          <a:p>
            <a:pPr indent="-342900" lvl="0" marL="457200" marR="0" rtl="0" algn="l">
              <a:lnSpc>
                <a:spcPct val="115000"/>
              </a:lnSpc>
              <a:spcBef>
                <a:spcPts val="0"/>
              </a:spcBef>
              <a:spcAft>
                <a:spcPts val="0"/>
              </a:spcAft>
              <a:buSzPts val="1800"/>
              <a:buChar char="●"/>
            </a:pPr>
            <a:r>
              <a:rPr lang="en"/>
              <a:t>Vfork exit function is being invoked once.</a:t>
            </a:r>
            <a:endParaRPr/>
          </a:p>
          <a:p>
            <a:pPr indent="-342900" lvl="0" marL="457200" marR="0" rtl="0" algn="l">
              <a:lnSpc>
                <a:spcPct val="115000"/>
              </a:lnSpc>
              <a:spcBef>
                <a:spcPts val="0"/>
              </a:spcBef>
              <a:spcAft>
                <a:spcPts val="0"/>
              </a:spcAft>
              <a:buSzPts val="1800"/>
              <a:buChar char="●"/>
            </a:pPr>
            <a:r>
              <a:rPr lang="en"/>
              <a:t>Two solutions I can think of:</a:t>
            </a:r>
            <a:endParaRPr/>
          </a:p>
          <a:p>
            <a:pPr indent="-317500" lvl="1" marL="914400" marR="0" rtl="0" algn="l">
              <a:lnSpc>
                <a:spcPct val="115000"/>
              </a:lnSpc>
              <a:spcBef>
                <a:spcPts val="0"/>
              </a:spcBef>
              <a:spcAft>
                <a:spcPts val="0"/>
              </a:spcAft>
              <a:buSzPts val="1400"/>
              <a:buChar char="○"/>
            </a:pPr>
            <a:r>
              <a:rPr lang="en"/>
              <a:t>1. Put unique_id in strace rather than ds_module. Expand tcb struct to have this unique id</a:t>
            </a:r>
            <a:endParaRPr/>
          </a:p>
          <a:p>
            <a:pPr indent="-317500" lvl="1" marL="914400" marR="0" rtl="0" algn="l">
              <a:lnSpc>
                <a:spcPct val="115000"/>
              </a:lnSpc>
              <a:spcBef>
                <a:spcPts val="0"/>
              </a:spcBef>
              <a:spcAft>
                <a:spcPts val="0"/>
              </a:spcAft>
              <a:buSzPts val="1400"/>
              <a:buChar char="○"/>
            </a:pPr>
            <a:r>
              <a:rPr lang="en"/>
              <a:t>2. Add get_next_unique_id() function in ds_module. Expand tcb struct to have this unique id</a:t>
            </a:r>
            <a:endParaRPr/>
          </a:p>
        </p:txBody>
      </p:sp>
      <p:sp>
        <p:nvSpPr>
          <p:cNvPr id="4223" name="Shape 42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7" name="Shape 4227"/>
        <p:cNvGrpSpPr/>
        <p:nvPr/>
      </p:nvGrpSpPr>
      <p:grpSpPr>
        <a:xfrm>
          <a:off x="0" y="0"/>
          <a:ext cx="0" cy="0"/>
          <a:chOff x="0" y="0"/>
          <a:chExt cx="0" cy="0"/>
        </a:xfrm>
      </p:grpSpPr>
      <p:sp>
        <p:nvSpPr>
          <p:cNvPr id="4228" name="Shape 42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Comparison - replayer make</a:t>
            </a:r>
            <a:endParaRPr/>
          </a:p>
        </p:txBody>
      </p:sp>
      <p:sp>
        <p:nvSpPr>
          <p:cNvPr id="4229" name="Shape 42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make clean &amp;&amp; time make</a:t>
            </a:r>
            <a:endParaRPr/>
          </a:p>
          <a:p>
            <a:pPr indent="-317500" lvl="1" marL="914400" rtl="0">
              <a:spcBef>
                <a:spcPts val="0"/>
              </a:spcBef>
              <a:spcAft>
                <a:spcPts val="0"/>
              </a:spcAft>
              <a:buSzPts val="1400"/>
              <a:buChar char="○"/>
            </a:pPr>
            <a:r>
              <a:rPr lang="en"/>
              <a:t>real  2m47.886s		real  2m46.721s</a:t>
            </a:r>
            <a:r>
              <a:rPr lang="en"/>
              <a:t>		</a:t>
            </a:r>
            <a:r>
              <a:rPr lang="en"/>
              <a:t>real  2m48.400s</a:t>
            </a:r>
            <a:endParaRPr/>
          </a:p>
          <a:p>
            <a:pPr indent="-317500" lvl="1" marL="914400" rtl="0">
              <a:spcBef>
                <a:spcPts val="0"/>
              </a:spcBef>
              <a:spcAft>
                <a:spcPts val="0"/>
              </a:spcAft>
              <a:buSzPts val="1400"/>
              <a:buChar char="○"/>
            </a:pPr>
            <a:r>
              <a:rPr lang="en"/>
              <a:t>user  2m33.683s		user  2m32.929s	</a:t>
            </a:r>
            <a:r>
              <a:rPr lang="en"/>
              <a:t>	</a:t>
            </a:r>
            <a:r>
              <a:rPr lang="en"/>
              <a:t>user  2m34.231s</a:t>
            </a:r>
            <a:endParaRPr/>
          </a:p>
          <a:p>
            <a:pPr indent="-317500" lvl="1" marL="914400" rtl="0">
              <a:spcBef>
                <a:spcPts val="0"/>
              </a:spcBef>
              <a:spcAft>
                <a:spcPts val="0"/>
              </a:spcAft>
              <a:buSzPts val="1400"/>
              <a:buChar char="○"/>
            </a:pPr>
            <a:r>
              <a:rPr lang="en"/>
              <a:t>sys 0m13.096s		sys 0m12.755s		sys 0m13.119s</a:t>
            </a:r>
            <a:endParaRPr/>
          </a:p>
        </p:txBody>
      </p:sp>
      <p:sp>
        <p:nvSpPr>
          <p:cNvPr id="4230" name="Shape 42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4" name="Shape 4234"/>
        <p:cNvGrpSpPr/>
        <p:nvPr/>
      </p:nvGrpSpPr>
      <p:grpSpPr>
        <a:xfrm>
          <a:off x="0" y="0"/>
          <a:ext cx="0" cy="0"/>
          <a:chOff x="0" y="0"/>
          <a:chExt cx="0" cy="0"/>
        </a:xfrm>
      </p:grpSpPr>
      <p:sp>
        <p:nvSpPr>
          <p:cNvPr id="4235" name="Shape 42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Comparison</a:t>
            </a:r>
            <a:endParaRPr/>
          </a:p>
        </p:txBody>
      </p:sp>
      <p:sp>
        <p:nvSpPr>
          <p:cNvPr id="4236" name="Shape 42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make clean &amp;&amp; time strace -f make 2&gt; /dev/null</a:t>
            </a:r>
            <a:endParaRPr/>
          </a:p>
          <a:p>
            <a:pPr indent="-317500" lvl="1" marL="914400" rtl="0">
              <a:spcBef>
                <a:spcPts val="0"/>
              </a:spcBef>
              <a:spcAft>
                <a:spcPts val="0"/>
              </a:spcAft>
              <a:buSzPts val="1400"/>
              <a:buChar char="○"/>
            </a:pPr>
            <a:r>
              <a:rPr lang="en"/>
              <a:t>real	8m3.008s            real	8m6.545s		real	7m53.044s</a:t>
            </a:r>
            <a:endParaRPr/>
          </a:p>
          <a:p>
            <a:pPr indent="-317500" lvl="1" marL="914400" rtl="0">
              <a:spcBef>
                <a:spcPts val="0"/>
              </a:spcBef>
              <a:spcAft>
                <a:spcPts val="0"/>
              </a:spcAft>
              <a:buSzPts val="1400"/>
              <a:buChar char="○"/>
            </a:pPr>
            <a:r>
              <a:rPr lang="en"/>
              <a:t>user	5m26.235s 	user	5m31.060s		user	5m20.510s</a:t>
            </a:r>
            <a:endParaRPr/>
          </a:p>
          <a:p>
            <a:pPr indent="-317500" lvl="1" marL="914400" rtl="0">
              <a:spcBef>
                <a:spcPts val="0"/>
              </a:spcBef>
              <a:spcAft>
                <a:spcPts val="0"/>
              </a:spcAft>
              <a:buSzPts val="1400"/>
              <a:buChar char="○"/>
            </a:pPr>
            <a:r>
              <a:rPr lang="en"/>
              <a:t>sys	3m55.448s		sys	3m54.156s		sys	3m49.609s</a:t>
            </a:r>
            <a:endParaRPr/>
          </a:p>
          <a:p>
            <a:pPr indent="-342900" lvl="0" marL="457200" rtl="0">
              <a:spcBef>
                <a:spcPts val="0"/>
              </a:spcBef>
              <a:spcAft>
                <a:spcPts val="0"/>
              </a:spcAft>
              <a:buSzPts val="1800"/>
              <a:buChar char="●"/>
            </a:pPr>
            <a:r>
              <a:rPr lang="en"/>
              <a:t>Real Mean 8m0.86567s             standard deviation: 7.00082s</a:t>
            </a:r>
            <a:endParaRPr/>
          </a:p>
          <a:p>
            <a:pPr indent="-317500" lvl="1" marL="914400" rtl="0">
              <a:spcBef>
                <a:spcPts val="0"/>
              </a:spcBef>
              <a:spcAft>
                <a:spcPts val="0"/>
              </a:spcAft>
              <a:buSzPts val="1400"/>
              <a:buChar char="○"/>
            </a:pPr>
            <a:r>
              <a:rPr lang="en"/>
              <a:t>Report std.dev as percentage of mean, should be less than 5%</a:t>
            </a:r>
            <a:endParaRPr/>
          </a:p>
        </p:txBody>
      </p:sp>
      <p:sp>
        <p:nvSpPr>
          <p:cNvPr id="4237" name="Shape 42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1" name="Shape 4241"/>
        <p:cNvGrpSpPr/>
        <p:nvPr/>
      </p:nvGrpSpPr>
      <p:grpSpPr>
        <a:xfrm>
          <a:off x="0" y="0"/>
          <a:ext cx="0" cy="0"/>
          <a:chOff x="0" y="0"/>
          <a:chExt cx="0" cy="0"/>
        </a:xfrm>
      </p:grpSpPr>
      <p:sp>
        <p:nvSpPr>
          <p:cNvPr id="4242" name="Shape 42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Comparison</a:t>
            </a:r>
            <a:endParaRPr/>
          </a:p>
        </p:txBody>
      </p:sp>
      <p:sp>
        <p:nvSpPr>
          <p:cNvPr id="4243" name="Shape 42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make clean &amp;&amp; time strace -o test.txt -f make</a:t>
            </a:r>
            <a:endParaRPr/>
          </a:p>
          <a:p>
            <a:pPr indent="-317500" lvl="1" marL="914400" rtl="0">
              <a:spcBef>
                <a:spcPts val="0"/>
              </a:spcBef>
              <a:spcAft>
                <a:spcPts val="0"/>
              </a:spcAft>
              <a:buSzPts val="1400"/>
              <a:buChar char="○"/>
            </a:pPr>
            <a:r>
              <a:rPr lang="en"/>
              <a:t>real	8m49.774s		real	9m15.163s		real	9m5.170s</a:t>
            </a:r>
            <a:endParaRPr/>
          </a:p>
          <a:p>
            <a:pPr indent="-317500" lvl="1" marL="914400" rtl="0">
              <a:spcBef>
                <a:spcPts val="0"/>
              </a:spcBef>
              <a:spcAft>
                <a:spcPts val="0"/>
              </a:spcAft>
              <a:buSzPts val="1400"/>
              <a:buChar char="○"/>
            </a:pPr>
            <a:r>
              <a:rPr lang="en"/>
              <a:t>user	5m41.731s		user	5m55.671s		user	5m55.997s</a:t>
            </a:r>
            <a:endParaRPr/>
          </a:p>
          <a:p>
            <a:pPr indent="-317500" lvl="1" marL="914400" rtl="0">
              <a:spcBef>
                <a:spcPts val="0"/>
              </a:spcBef>
              <a:spcAft>
                <a:spcPts val="0"/>
              </a:spcAft>
              <a:buSzPts val="1400"/>
              <a:buChar char="○"/>
            </a:pPr>
            <a:r>
              <a:rPr lang="en"/>
              <a:t>sys	4m26.101s		sys	4m41.386s		sys	4m27.255s</a:t>
            </a:r>
            <a:endParaRPr/>
          </a:p>
          <a:p>
            <a:pPr indent="-342900" lvl="0" marL="457200" rtl="0">
              <a:spcBef>
                <a:spcPts val="0"/>
              </a:spcBef>
              <a:spcAft>
                <a:spcPts val="0"/>
              </a:spcAft>
              <a:buSzPts val="1800"/>
              <a:buChar char="●"/>
            </a:pPr>
            <a:r>
              <a:rPr lang="en"/>
              <a:t>Mean real 9m3.369s         sd: 12.78996s</a:t>
            </a:r>
            <a:endParaRPr/>
          </a:p>
          <a:p>
            <a:pPr indent="-317500" lvl="1" marL="914400" rtl="0">
              <a:spcBef>
                <a:spcPts val="0"/>
              </a:spcBef>
              <a:spcAft>
                <a:spcPts val="0"/>
              </a:spcAft>
              <a:buSzPts val="1400"/>
              <a:buChar char="○"/>
            </a:pPr>
            <a:r>
              <a:rPr lang="en"/>
              <a:t>Report std.dev in % relative to mean</a:t>
            </a:r>
            <a:endParaRPr/>
          </a:p>
          <a:p>
            <a:pPr indent="-317500" lvl="1" marL="914400" rtl="0">
              <a:spcBef>
                <a:spcPts val="0"/>
              </a:spcBef>
              <a:spcAft>
                <a:spcPts val="0"/>
              </a:spcAft>
              <a:buSzPts val="1400"/>
              <a:buChar char="○"/>
            </a:pPr>
            <a:r>
              <a:rPr lang="en"/>
              <a:t>Repot times in seconds</a:t>
            </a:r>
            <a:endParaRPr/>
          </a:p>
          <a:p>
            <a:pPr indent="-317500" lvl="1" marL="914400" rtl="0">
              <a:spcBef>
                <a:spcPts val="0"/>
              </a:spcBef>
              <a:spcAft>
                <a:spcPts val="0"/>
              </a:spcAft>
              <a:buSzPts val="1400"/>
              <a:buChar char="○"/>
            </a:pPr>
            <a:r>
              <a:rPr lang="en"/>
              <a:t>Report % </a:t>
            </a:r>
            <a:r>
              <a:rPr lang="en"/>
              <a:t>slowness</a:t>
            </a:r>
            <a:r>
              <a:rPr lang="en"/>
              <a:t> of this vs. previous runs</a:t>
            </a:r>
            <a:endParaRPr/>
          </a:p>
        </p:txBody>
      </p:sp>
      <p:sp>
        <p:nvSpPr>
          <p:cNvPr id="4244" name="Shape 42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8" name="Shape 4248"/>
        <p:cNvGrpSpPr/>
        <p:nvPr/>
      </p:nvGrpSpPr>
      <p:grpSpPr>
        <a:xfrm>
          <a:off x="0" y="0"/>
          <a:ext cx="0" cy="0"/>
          <a:chOff x="0" y="0"/>
          <a:chExt cx="0" cy="0"/>
        </a:xfrm>
      </p:grpSpPr>
      <p:sp>
        <p:nvSpPr>
          <p:cNvPr id="4249" name="Shape 42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Comparison</a:t>
            </a:r>
            <a:endParaRPr/>
          </a:p>
        </p:txBody>
      </p:sp>
      <p:sp>
        <p:nvSpPr>
          <p:cNvPr id="4250" name="Shape 42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make clean &amp;&amp; time STRACE2DS=~/strace2ds ~/fsl-strace/BUILD/strace -f -X foo.ds make</a:t>
            </a:r>
            <a:endParaRPr/>
          </a:p>
          <a:p>
            <a:pPr indent="-317500" lvl="1" marL="914400" rtl="0">
              <a:spcBef>
                <a:spcPts val="0"/>
              </a:spcBef>
              <a:spcAft>
                <a:spcPts val="0"/>
              </a:spcAft>
              <a:buSzPts val="1400"/>
              <a:buChar char="○"/>
            </a:pPr>
            <a:r>
              <a:rPr lang="en"/>
              <a:t>real	23m41.329s	real	23m19.473s	real	23m25.549s</a:t>
            </a:r>
            <a:endParaRPr/>
          </a:p>
          <a:p>
            <a:pPr indent="-317500" lvl="1" marL="914400" rtl="0">
              <a:spcBef>
                <a:spcPts val="0"/>
              </a:spcBef>
              <a:spcAft>
                <a:spcPts val="0"/>
              </a:spcAft>
              <a:buSzPts val="1400"/>
              <a:buChar char="○"/>
            </a:pPr>
            <a:r>
              <a:rPr lang="en"/>
              <a:t>user	35m24.770s	user	35m8.154s		user	35m3.780s</a:t>
            </a:r>
            <a:endParaRPr/>
          </a:p>
          <a:p>
            <a:pPr indent="-317500" lvl="1" marL="914400" rtl="0">
              <a:spcBef>
                <a:spcPts val="0"/>
              </a:spcBef>
              <a:spcAft>
                <a:spcPts val="0"/>
              </a:spcAft>
              <a:buSzPts val="1400"/>
              <a:buChar char="○"/>
            </a:pPr>
            <a:r>
              <a:rPr lang="en"/>
              <a:t>sys	7m56.575s		sys	7m39.796s		sys	7m52.527s</a:t>
            </a:r>
            <a:endParaRPr/>
          </a:p>
          <a:p>
            <a:pPr indent="-342900" lvl="0" marL="457200" rtl="0">
              <a:spcBef>
                <a:spcPts val="0"/>
              </a:spcBef>
              <a:spcAft>
                <a:spcPts val="0"/>
              </a:spcAft>
              <a:buSzPts val="1800"/>
              <a:buChar char="●"/>
            </a:pPr>
            <a:r>
              <a:rPr lang="en"/>
              <a:t>Mean real 23m28.78367s         sd: 11.28133s</a:t>
            </a:r>
            <a:endParaRPr/>
          </a:p>
        </p:txBody>
      </p:sp>
      <p:sp>
        <p:nvSpPr>
          <p:cNvPr id="4251" name="Shape 42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5" name="Shape 4255"/>
        <p:cNvGrpSpPr/>
        <p:nvPr/>
      </p:nvGrpSpPr>
      <p:grpSpPr>
        <a:xfrm>
          <a:off x="0" y="0"/>
          <a:ext cx="0" cy="0"/>
          <a:chOff x="0" y="0"/>
          <a:chExt cx="0" cy="0"/>
        </a:xfrm>
      </p:grpSpPr>
      <p:sp>
        <p:nvSpPr>
          <p:cNvPr id="4256" name="Shape 42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TODOs for upcoming weeks</a:t>
            </a:r>
            <a:endParaRPr/>
          </a:p>
        </p:txBody>
      </p:sp>
      <p:sp>
        <p:nvSpPr>
          <p:cNvPr id="4257" name="Shape 4257"/>
          <p:cNvSpPr txBox="1"/>
          <p:nvPr>
            <p:ph idx="1" type="body"/>
          </p:nvPr>
        </p:nvSpPr>
        <p:spPr>
          <a:xfrm>
            <a:off x="311700" y="124682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xattr replaying</a:t>
            </a:r>
            <a:endParaRPr/>
          </a:p>
          <a:p>
            <a:pPr indent="-342900" lvl="0" marL="457200" rtl="0">
              <a:spcBef>
                <a:spcPts val="0"/>
              </a:spcBef>
              <a:spcAft>
                <a:spcPts val="0"/>
              </a:spcAft>
              <a:buSzPts val="1800"/>
              <a:buChar char="●"/>
            </a:pPr>
            <a:r>
              <a:rPr lang="en"/>
              <a:t>m</a:t>
            </a:r>
            <a:r>
              <a:rPr lang="en"/>
              <a:t>knodat</a:t>
            </a:r>
            <a:endParaRPr/>
          </a:p>
          <a:p>
            <a:pPr indent="-342900" lvl="0" marL="457200" rtl="0">
              <a:spcBef>
                <a:spcPts val="0"/>
              </a:spcBef>
              <a:spcAft>
                <a:spcPts val="0"/>
              </a:spcAft>
              <a:buSzPts val="1800"/>
              <a:buChar char="●"/>
            </a:pPr>
            <a:r>
              <a:rPr lang="en"/>
              <a:t>symlinkat</a:t>
            </a:r>
            <a:endParaRPr/>
          </a:p>
          <a:p>
            <a:pPr indent="-342900" lvl="0" marL="457200" rtl="0">
              <a:spcBef>
                <a:spcPts val="0"/>
              </a:spcBef>
              <a:spcAft>
                <a:spcPts val="0"/>
              </a:spcAft>
              <a:buSzPts val="1800"/>
              <a:buChar char="●"/>
            </a:pPr>
            <a:r>
              <a:rPr lang="en"/>
              <a:t>renameat</a:t>
            </a:r>
            <a:endParaRPr/>
          </a:p>
          <a:p>
            <a:pPr indent="-342900" lvl="0" marL="457200" rtl="0">
              <a:spcBef>
                <a:spcPts val="0"/>
              </a:spcBef>
              <a:spcAft>
                <a:spcPts val="0"/>
              </a:spcAft>
              <a:buSzPts val="1800"/>
              <a:buChar char="●"/>
            </a:pPr>
            <a:r>
              <a:rPr lang="en"/>
              <a:t>renameat2</a:t>
            </a:r>
            <a:endParaRPr/>
          </a:p>
          <a:p>
            <a:pPr indent="-342900" lvl="0" marL="457200" rtl="0">
              <a:spcBef>
                <a:spcPts val="0"/>
              </a:spcBef>
              <a:spcAft>
                <a:spcPts val="0"/>
              </a:spcAft>
              <a:buSzPts val="1800"/>
              <a:buChar char="●"/>
            </a:pPr>
            <a:r>
              <a:rPr lang="en"/>
              <a:t>fchownat (fchown is not implemented)</a:t>
            </a:r>
            <a:endParaRPr/>
          </a:p>
          <a:p>
            <a:pPr indent="-342900" lvl="0" marL="457200" rtl="0">
              <a:spcBef>
                <a:spcPts val="0"/>
              </a:spcBef>
              <a:spcAft>
                <a:spcPts val="0"/>
              </a:spcAft>
              <a:buSzPts val="1800"/>
              <a:buChar char="●"/>
            </a:pPr>
            <a:r>
              <a:rPr lang="en"/>
              <a:t>readlinkat</a:t>
            </a:r>
            <a:endParaRPr/>
          </a:p>
          <a:p>
            <a:pPr indent="0" lvl="0" marL="0" marR="0" rtl="0" algn="l">
              <a:lnSpc>
                <a:spcPct val="115000"/>
              </a:lnSpc>
              <a:spcBef>
                <a:spcPts val="1600"/>
              </a:spcBef>
              <a:spcAft>
                <a:spcPts val="1600"/>
              </a:spcAft>
              <a:buNone/>
            </a:pPr>
            <a:r>
              <a:t/>
            </a:r>
            <a:endParaRPr/>
          </a:p>
        </p:txBody>
      </p:sp>
      <p:sp>
        <p:nvSpPr>
          <p:cNvPr id="4258" name="Shape 42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2" name="Shape 4262"/>
        <p:cNvGrpSpPr/>
        <p:nvPr/>
      </p:nvGrpSpPr>
      <p:grpSpPr>
        <a:xfrm>
          <a:off x="0" y="0"/>
          <a:ext cx="0" cy="0"/>
          <a:chOff x="0" y="0"/>
          <a:chExt cx="0" cy="0"/>
        </a:xfrm>
      </p:grpSpPr>
      <p:sp>
        <p:nvSpPr>
          <p:cNvPr id="4263" name="Shape 42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next week</a:t>
            </a:r>
            <a:endParaRPr/>
          </a:p>
        </p:txBody>
      </p:sp>
      <p:sp>
        <p:nvSpPr>
          <p:cNvPr id="4264" name="Shape 4264"/>
          <p:cNvSpPr txBox="1"/>
          <p:nvPr>
            <p:ph idx="1" type="body"/>
          </p:nvPr>
        </p:nvSpPr>
        <p:spPr>
          <a:xfrm>
            <a:off x="277950" y="11322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Nehil</a:t>
            </a:r>
            <a:endParaRPr/>
          </a:p>
          <a:p>
            <a:pPr indent="-317500" lvl="1" marL="914400" rtl="0">
              <a:spcBef>
                <a:spcPts val="0"/>
              </a:spcBef>
              <a:spcAft>
                <a:spcPts val="0"/>
              </a:spcAft>
              <a:buSzPts val="1400"/>
              <a:buChar char="○"/>
            </a:pPr>
            <a:r>
              <a:rPr lang="en"/>
              <a:t>See whether exit is called after kill. Thus, conclude if we don’t need to replay any signalling and Sig -9 when we get kill. (As exit system call which follows up would handle that). We might not need to remove any entry from FD map as exit would do it. (Verify this)</a:t>
            </a:r>
            <a:endParaRPr/>
          </a:p>
          <a:p>
            <a:pPr indent="-342900" lvl="0" marL="457200" rtl="0">
              <a:spcBef>
                <a:spcPts val="0"/>
              </a:spcBef>
              <a:spcAft>
                <a:spcPts val="0"/>
              </a:spcAft>
              <a:buSzPts val="1800"/>
              <a:buChar char="●"/>
            </a:pPr>
            <a:r>
              <a:rPr lang="en"/>
              <a:t>Darshan</a:t>
            </a:r>
            <a:endParaRPr/>
          </a:p>
          <a:p>
            <a:pPr indent="-317500" lvl="1" marL="914400" rtl="0">
              <a:spcBef>
                <a:spcPts val="0"/>
              </a:spcBef>
              <a:spcAft>
                <a:spcPts val="0"/>
              </a:spcAft>
              <a:buSzPts val="1400"/>
              <a:buChar char="○"/>
            </a:pPr>
            <a:r>
              <a:rPr lang="en"/>
              <a:t>IMP - Need to prepare the repositories for DataSeries and Lintel ASAP.</a:t>
            </a:r>
            <a:endParaRPr/>
          </a:p>
          <a:p>
            <a:pPr indent="-317500" lvl="1" marL="914400" rtl="0">
              <a:spcBef>
                <a:spcPts val="0"/>
              </a:spcBef>
              <a:spcAft>
                <a:spcPts val="0"/>
              </a:spcAft>
              <a:buSzPts val="1400"/>
              <a:buChar char="○"/>
            </a:pPr>
            <a:r>
              <a:rPr lang="en"/>
              <a:t>Take each feature and find which is better in each of them, ROOT or FSL Trace-Replay. Acknowledge the good points and criticize the bad ones.</a:t>
            </a:r>
            <a:endParaRPr/>
          </a:p>
          <a:p>
            <a:pPr indent="-342900" lvl="0" marL="457200" rtl="0">
              <a:spcBef>
                <a:spcPts val="0"/>
              </a:spcBef>
              <a:spcAft>
                <a:spcPts val="0"/>
              </a:spcAft>
              <a:buSzPts val="1800"/>
              <a:buChar char="●"/>
            </a:pPr>
            <a:r>
              <a:rPr lang="en"/>
              <a:t>Leixiang Wu</a:t>
            </a:r>
            <a:endParaRPr/>
          </a:p>
          <a:p>
            <a:pPr indent="-317500" lvl="1" marL="914400" rtl="0">
              <a:spcBef>
                <a:spcPts val="0"/>
              </a:spcBef>
              <a:spcAft>
                <a:spcPts val="0"/>
              </a:spcAft>
              <a:buSzPts val="1400"/>
              <a:buChar char="○"/>
            </a:pPr>
            <a:r>
              <a:rPr lang="en"/>
              <a:t>Write a small program that does vfork, vfork, vfork, and see what happens in race condition.</a:t>
            </a:r>
            <a:endParaRPr/>
          </a:p>
          <a:p>
            <a:pPr indent="-317500" lvl="1" marL="914400" rtl="0">
              <a:spcBef>
                <a:spcPts val="0"/>
              </a:spcBef>
              <a:spcAft>
                <a:spcPts val="0"/>
              </a:spcAft>
              <a:buSzPts val="1400"/>
              <a:buChar char="○"/>
            </a:pPr>
            <a:r>
              <a:rPr lang="en"/>
              <a:t>Continue readlink investigation</a:t>
            </a:r>
            <a:endParaRPr/>
          </a:p>
          <a:p>
            <a:pPr indent="-342900" lvl="0" marL="457200" rtl="0">
              <a:spcBef>
                <a:spcPts val="0"/>
              </a:spcBef>
              <a:spcAft>
                <a:spcPts val="0"/>
              </a:spcAft>
              <a:buSzPts val="1800"/>
              <a:buChar char="●"/>
            </a:pPr>
            <a:r>
              <a:rPr lang="en"/>
              <a:t>Profile strace, see why it is 2x times slower.</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
        <p:nvSpPr>
          <p:cNvPr id="4265" name="Shape 42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9" name="Shape 4269"/>
        <p:cNvGrpSpPr/>
        <p:nvPr/>
      </p:nvGrpSpPr>
      <p:grpSpPr>
        <a:xfrm>
          <a:off x="0" y="0"/>
          <a:ext cx="0" cy="0"/>
          <a:chOff x="0" y="0"/>
          <a:chExt cx="0" cy="0"/>
        </a:xfrm>
      </p:grpSpPr>
      <p:sp>
        <p:nvSpPr>
          <p:cNvPr id="4270" name="Shape 42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next week</a:t>
            </a:r>
            <a:endParaRPr/>
          </a:p>
        </p:txBody>
      </p:sp>
      <p:sp>
        <p:nvSpPr>
          <p:cNvPr id="4271" name="Shape 4271"/>
          <p:cNvSpPr txBox="1"/>
          <p:nvPr>
            <p:ph idx="1" type="body"/>
          </p:nvPr>
        </p:nvSpPr>
        <p:spPr>
          <a:xfrm>
            <a:off x="277950" y="11322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FAccessAt: unknown flags</a:t>
            </a:r>
            <a:endParaRPr/>
          </a:p>
          <a:p>
            <a:pPr indent="-342900" lvl="0" marL="457200" rtl="0">
              <a:spcBef>
                <a:spcPts val="0"/>
              </a:spcBef>
              <a:spcAft>
                <a:spcPts val="0"/>
              </a:spcAft>
              <a:buSzPts val="1800"/>
              <a:buChar char="●"/>
            </a:pPr>
            <a:r>
              <a:rPr lang="en"/>
              <a:t>Got a warning about uncaptured flock</a:t>
            </a:r>
            <a:endParaRPr/>
          </a:p>
          <a:p>
            <a:pPr indent="-342900" lvl="0" marL="457200" rtl="0">
              <a:spcBef>
                <a:spcPts val="0"/>
              </a:spcBef>
              <a:spcAft>
                <a:spcPts val="0"/>
              </a:spcAft>
              <a:buSzPts val="1800"/>
              <a:buChar char="●"/>
            </a:pPr>
            <a:r>
              <a:rPr lang="en"/>
              <a:t>Paper plan</a:t>
            </a:r>
            <a:endParaRPr/>
          </a:p>
        </p:txBody>
      </p:sp>
      <p:sp>
        <p:nvSpPr>
          <p:cNvPr id="4272" name="Shape 42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4276" name="Shape 4276"/>
        <p:cNvGrpSpPr/>
        <p:nvPr/>
      </p:nvGrpSpPr>
      <p:grpSpPr>
        <a:xfrm>
          <a:off x="0" y="0"/>
          <a:ext cx="0" cy="0"/>
          <a:chOff x="0" y="0"/>
          <a:chExt cx="0" cy="0"/>
        </a:xfrm>
      </p:grpSpPr>
      <p:sp>
        <p:nvSpPr>
          <p:cNvPr id="4277" name="Shape 427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4278" name="Shape 427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Apr 18, 2017</a:t>
            </a:r>
            <a:endParaRPr/>
          </a:p>
        </p:txBody>
      </p:sp>
      <p:sp>
        <p:nvSpPr>
          <p:cNvPr id="4279" name="Shape 42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Shape 4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Strace2CSV - Space After Comma Issue</a:t>
            </a:r>
            <a:endParaRPr/>
          </a:p>
        </p:txBody>
      </p:sp>
      <p:sp>
        <p:nvSpPr>
          <p:cNvPr id="479" name="Shape 4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Issue Intro</a:t>
            </a:r>
            <a:endParaRPr/>
          </a:p>
          <a:p>
            <a:pPr indent="-342900" lvl="0" marL="457200" rtl="0">
              <a:spcBef>
                <a:spcPts val="1600"/>
              </a:spcBef>
              <a:spcAft>
                <a:spcPts val="0"/>
              </a:spcAft>
              <a:buSzPts val="1800"/>
              <a:buChar char="●"/>
            </a:pPr>
            <a:r>
              <a:rPr lang="en"/>
              <a:t>strace generates traces like this - read(3, “hello”, 6) = 3</a:t>
            </a:r>
            <a:endParaRPr/>
          </a:p>
          <a:p>
            <a:pPr indent="-342900" lvl="0" marL="457200" rtl="0">
              <a:spcBef>
                <a:spcPts val="0"/>
              </a:spcBef>
              <a:spcAft>
                <a:spcPts val="0"/>
              </a:spcAft>
              <a:buSzPts val="1800"/>
              <a:buChar char="●"/>
            </a:pPr>
            <a:r>
              <a:rPr lang="en"/>
              <a:t>Originally, our pre-processer (now it is strace2csv) takes out parenthesis and simply print arguments to the output file. </a:t>
            </a:r>
            <a:endParaRPr/>
          </a:p>
          <a:p>
            <a:pPr indent="-342900" lvl="0" marL="457200" rtl="0">
              <a:spcBef>
                <a:spcPts val="0"/>
              </a:spcBef>
              <a:spcAft>
                <a:spcPts val="0"/>
              </a:spcAft>
              <a:buSzPts val="1800"/>
              <a:buChar char="●"/>
            </a:pPr>
            <a:r>
              <a:rPr lang="en"/>
              <a:t>Since our CSV library doesn’t ignore spaces after commas, this will cause some troubles (fields will be ‘3| hello| 6’ instead of ‘3|hello|6).</a:t>
            </a:r>
            <a:endParaRPr/>
          </a:p>
          <a:p>
            <a:pPr indent="-342900" lvl="0" marL="457200" rtl="0">
              <a:spcBef>
                <a:spcPts val="0"/>
              </a:spcBef>
              <a:spcAft>
                <a:spcPts val="0"/>
              </a:spcAft>
              <a:buSzPts val="1800"/>
              <a:buChar char="●"/>
            </a:pPr>
            <a:r>
              <a:rPr lang="en"/>
              <a:t>Therefore, we have to handle this problem.</a:t>
            </a:r>
            <a:endParaRPr/>
          </a:p>
        </p:txBody>
      </p:sp>
      <p:sp>
        <p:nvSpPr>
          <p:cNvPr id="480" name="Shape 4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3" name="Shape 4283"/>
        <p:cNvGrpSpPr/>
        <p:nvPr/>
      </p:nvGrpSpPr>
      <p:grpSpPr>
        <a:xfrm>
          <a:off x="0" y="0"/>
          <a:ext cx="0" cy="0"/>
          <a:chOff x="0" y="0"/>
          <a:chExt cx="0" cy="0"/>
        </a:xfrm>
      </p:grpSpPr>
      <p:sp>
        <p:nvSpPr>
          <p:cNvPr id="4284" name="Shape 42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4285" name="Shape 42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Last week TODOs</a:t>
            </a:r>
            <a:endParaRPr/>
          </a:p>
          <a:p>
            <a:pPr indent="-342900" lvl="0" marL="457200" rtl="0">
              <a:spcBef>
                <a:spcPts val="0"/>
              </a:spcBef>
              <a:spcAft>
                <a:spcPts val="0"/>
              </a:spcAft>
              <a:buSzPts val="1800"/>
              <a:buChar char="●"/>
            </a:pPr>
            <a:r>
              <a:rPr lang="en"/>
              <a:t>ROOT vs. FSL Trace Replay</a:t>
            </a:r>
            <a:endParaRPr/>
          </a:p>
          <a:p>
            <a:pPr indent="-342900" lvl="0" marL="457200" marR="0" rtl="0" algn="l">
              <a:lnSpc>
                <a:spcPct val="115000"/>
              </a:lnSpc>
              <a:spcBef>
                <a:spcPts val="0"/>
              </a:spcBef>
              <a:spcAft>
                <a:spcPts val="0"/>
              </a:spcAft>
              <a:buSzPts val="1800"/>
              <a:buChar char="●"/>
            </a:pPr>
            <a:r>
              <a:rPr lang="en"/>
              <a:t>TODOs for next week</a:t>
            </a:r>
            <a:endParaRPr sz="1800"/>
          </a:p>
        </p:txBody>
      </p:sp>
      <p:sp>
        <p:nvSpPr>
          <p:cNvPr id="4286" name="Shape 42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0" name="Shape 4290"/>
        <p:cNvGrpSpPr/>
        <p:nvPr/>
      </p:nvGrpSpPr>
      <p:grpSpPr>
        <a:xfrm>
          <a:off x="0" y="0"/>
          <a:ext cx="0" cy="0"/>
          <a:chOff x="0" y="0"/>
          <a:chExt cx="0" cy="0"/>
        </a:xfrm>
      </p:grpSpPr>
      <p:sp>
        <p:nvSpPr>
          <p:cNvPr id="4291" name="Shape 42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Last week TODOs</a:t>
            </a:r>
            <a:endParaRPr/>
          </a:p>
        </p:txBody>
      </p:sp>
      <p:sp>
        <p:nvSpPr>
          <p:cNvPr id="4292" name="Shape 42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Darshan:</a:t>
            </a:r>
            <a:endParaRPr/>
          </a:p>
          <a:p>
            <a:pPr indent="-317500" lvl="1" marL="914400" rtl="0">
              <a:spcBef>
                <a:spcPts val="0"/>
              </a:spcBef>
              <a:spcAft>
                <a:spcPts val="0"/>
              </a:spcAft>
              <a:buSzPts val="1400"/>
              <a:buChar char="○"/>
            </a:pPr>
            <a:r>
              <a:rPr lang="en"/>
              <a:t>FSL repositories for DataSeries and Lintel created (fsl-dataseries, fsl-lintel)</a:t>
            </a:r>
            <a:endParaRPr/>
          </a:p>
          <a:p>
            <a:pPr indent="-317500" lvl="1" marL="914400" rtl="0">
              <a:spcBef>
                <a:spcPts val="0"/>
              </a:spcBef>
              <a:spcAft>
                <a:spcPts val="0"/>
              </a:spcAft>
              <a:buSzPts val="1400"/>
              <a:buChar char="○"/>
            </a:pPr>
            <a:r>
              <a:rPr lang="en"/>
              <a:t>Updated install script with relative path dependencies</a:t>
            </a:r>
            <a:endParaRPr/>
          </a:p>
          <a:p>
            <a:pPr indent="-317500" lvl="1" marL="914400" rtl="0">
              <a:spcBef>
                <a:spcPts val="0"/>
              </a:spcBef>
              <a:spcAft>
                <a:spcPts val="0"/>
              </a:spcAft>
              <a:buSzPts val="1400"/>
              <a:buChar char="○"/>
            </a:pPr>
            <a:r>
              <a:rPr lang="en"/>
              <a:t>Implemented replay modules of *setxattr system calls</a:t>
            </a:r>
            <a:endParaRPr/>
          </a:p>
          <a:p>
            <a:pPr indent="-317500" lvl="2" marL="1371600" rtl="0">
              <a:spcBef>
                <a:spcPts val="0"/>
              </a:spcBef>
              <a:spcAft>
                <a:spcPts val="0"/>
              </a:spcAft>
              <a:buSzPts val="1400"/>
              <a:buChar char="■"/>
            </a:pPr>
            <a:r>
              <a:rPr lang="en"/>
              <a:t>Patch waiting to be reviewed by Leixiang</a:t>
            </a:r>
            <a:endParaRPr/>
          </a:p>
          <a:p>
            <a:pPr indent="-317500" lvl="1" marL="914400" rtl="0">
              <a:spcBef>
                <a:spcPts val="0"/>
              </a:spcBef>
              <a:spcAft>
                <a:spcPts val="0"/>
              </a:spcAft>
              <a:buSzPts val="1400"/>
              <a:buChar char="○"/>
            </a:pPr>
            <a:r>
              <a:rPr lang="en"/>
              <a:t>Augmented tabulation of ROOT vs. FSL Trace Replay</a:t>
            </a:r>
            <a:endParaRPr/>
          </a:p>
          <a:p>
            <a:pPr indent="-317500" lvl="1" marL="914400" rtl="0">
              <a:spcBef>
                <a:spcPts val="0"/>
              </a:spcBef>
              <a:spcAft>
                <a:spcPts val="0"/>
              </a:spcAft>
              <a:buSzPts val="1400"/>
              <a:buChar char="○"/>
            </a:pPr>
            <a:r>
              <a:rPr lang="en"/>
              <a:t>Updated README with workaround for SEN duplication</a:t>
            </a:r>
            <a:endParaRPr/>
          </a:p>
          <a:p>
            <a:pPr indent="-317500" lvl="2" marL="1371600" rtl="0">
              <a:spcBef>
                <a:spcPts val="0"/>
              </a:spcBef>
              <a:spcAft>
                <a:spcPts val="0"/>
              </a:spcAft>
              <a:buSzPts val="1400"/>
              <a:buChar char="■"/>
            </a:pPr>
            <a:r>
              <a:rPr lang="en"/>
              <a:t>Patch under review by Leixiang, Nehil</a:t>
            </a:r>
            <a:endParaRPr/>
          </a:p>
          <a:p>
            <a:pPr indent="-342900" lvl="0" marL="457200" rtl="0">
              <a:spcBef>
                <a:spcPts val="0"/>
              </a:spcBef>
              <a:spcAft>
                <a:spcPts val="0"/>
              </a:spcAft>
              <a:buSzPts val="1800"/>
              <a:buChar char="●"/>
            </a:pPr>
            <a:r>
              <a:rPr lang="en"/>
              <a:t>Nehil:</a:t>
            </a:r>
            <a:endParaRPr/>
          </a:p>
          <a:p>
            <a:pPr indent="-317500" lvl="1" marL="914400" rtl="0">
              <a:spcBef>
                <a:spcPts val="0"/>
              </a:spcBef>
              <a:spcAft>
                <a:spcPts val="0"/>
              </a:spcAft>
              <a:buSzPts val="1400"/>
              <a:buChar char="○"/>
            </a:pPr>
            <a:r>
              <a:rPr lang="en"/>
              <a:t>kill system call.</a:t>
            </a:r>
            <a:endParaRPr/>
          </a:p>
          <a:p>
            <a:pPr indent="0" lvl="0" marL="457200" rtl="0">
              <a:spcBef>
                <a:spcPts val="1600"/>
              </a:spcBef>
              <a:spcAft>
                <a:spcPts val="1600"/>
              </a:spcAft>
              <a:buNone/>
            </a:pPr>
            <a:r>
              <a:t/>
            </a:r>
            <a:endParaRPr/>
          </a:p>
        </p:txBody>
      </p:sp>
      <p:sp>
        <p:nvSpPr>
          <p:cNvPr id="4293" name="Shape 42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7" name="Shape 4297"/>
        <p:cNvGrpSpPr/>
        <p:nvPr/>
      </p:nvGrpSpPr>
      <p:grpSpPr>
        <a:xfrm>
          <a:off x="0" y="0"/>
          <a:ext cx="0" cy="0"/>
          <a:chOff x="0" y="0"/>
          <a:chExt cx="0" cy="0"/>
        </a:xfrm>
      </p:grpSpPr>
      <p:sp>
        <p:nvSpPr>
          <p:cNvPr id="4298" name="Shape 42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Readlink (Leixiang)</a:t>
            </a:r>
            <a:endParaRPr/>
          </a:p>
        </p:txBody>
      </p:sp>
      <p:sp>
        <p:nvSpPr>
          <p:cNvPr id="4299" name="Shape 42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Wrote a small program that mallocs with 0 bytes</a:t>
            </a:r>
            <a:endParaRPr/>
          </a:p>
          <a:p>
            <a:pPr indent="-317500" lvl="1" marL="914400" rtl="0">
              <a:spcBef>
                <a:spcPts val="0"/>
              </a:spcBef>
              <a:spcAft>
                <a:spcPts val="0"/>
              </a:spcAft>
              <a:buSzPts val="1400"/>
              <a:buChar char="○"/>
            </a:pPr>
            <a:r>
              <a:rPr lang="en"/>
              <a:t>Returns a valid address, but expects you to not use it at all.</a:t>
            </a:r>
            <a:r>
              <a:rPr lang="en"/>
              <a:t>			</a:t>
            </a:r>
            <a:endParaRPr/>
          </a:p>
          <a:p>
            <a:pPr indent="-342900" lvl="0" marL="457200" rtl="0">
              <a:spcBef>
                <a:spcPts val="0"/>
              </a:spcBef>
              <a:spcAft>
                <a:spcPts val="0"/>
              </a:spcAft>
              <a:buSzPts val="1800"/>
              <a:buChar char="●"/>
            </a:pPr>
            <a:r>
              <a:rPr lang="en"/>
              <a:t>Wrote a small program that mallocs with negative bytes</a:t>
            </a:r>
            <a:endParaRPr/>
          </a:p>
          <a:p>
            <a:pPr indent="-317500" lvl="1" marL="914400" rtl="0">
              <a:spcBef>
                <a:spcPts val="0"/>
              </a:spcBef>
              <a:spcAft>
                <a:spcPts val="0"/>
              </a:spcAft>
              <a:buSzPts val="1400"/>
              <a:buChar char="○"/>
            </a:pPr>
            <a:r>
              <a:rPr lang="en"/>
              <a:t>Returns a buffer size with unsigned(negative value)</a:t>
            </a:r>
            <a:endParaRPr/>
          </a:p>
          <a:p>
            <a:pPr indent="-342900" lvl="0" marL="457200" rtl="0">
              <a:spcBef>
                <a:spcPts val="0"/>
              </a:spcBef>
              <a:spcAft>
                <a:spcPts val="0"/>
              </a:spcAft>
              <a:buSzPts val="1800"/>
              <a:buChar char="●"/>
            </a:pPr>
            <a:r>
              <a:rPr lang="en"/>
              <a:t>Wrote a small program that buf[-1]</a:t>
            </a:r>
            <a:endParaRPr/>
          </a:p>
          <a:p>
            <a:pPr indent="-317500" lvl="1" marL="914400" rtl="0">
              <a:spcBef>
                <a:spcPts val="0"/>
              </a:spcBef>
              <a:spcAft>
                <a:spcPts val="0"/>
              </a:spcAft>
              <a:buSzPts val="1400"/>
              <a:buChar char="○"/>
            </a:pPr>
            <a:r>
              <a:rPr lang="en"/>
              <a:t>Same behavior as malloc with negative size</a:t>
            </a:r>
            <a:endParaRPr/>
          </a:p>
          <a:p>
            <a:pPr indent="-342900" lvl="0" marL="457200" rtl="0">
              <a:spcBef>
                <a:spcPts val="0"/>
              </a:spcBef>
              <a:spcAft>
                <a:spcPts val="0"/>
              </a:spcAft>
              <a:buSzPts val="1800"/>
              <a:buChar char="●"/>
            </a:pPr>
            <a:r>
              <a:rPr lang="en"/>
              <a:t>Wrote a small program that memcmp two buffers with size being 0.</a:t>
            </a:r>
            <a:endParaRPr/>
          </a:p>
          <a:p>
            <a:pPr indent="-317500" lvl="1" marL="914400" rtl="0">
              <a:spcBef>
                <a:spcPts val="0"/>
              </a:spcBef>
              <a:spcAft>
                <a:spcPts val="0"/>
              </a:spcAft>
              <a:buSzPts val="1400"/>
              <a:buChar char="○"/>
            </a:pPr>
            <a:r>
              <a:rPr lang="en"/>
              <a:t>Returns 0, meaning two buffers are same even though the content is totally different</a:t>
            </a:r>
            <a:endParaRPr/>
          </a:p>
          <a:p>
            <a:pPr indent="-342900" lvl="0" marL="457200" rtl="0">
              <a:spcBef>
                <a:spcPts val="0"/>
              </a:spcBef>
              <a:spcAft>
                <a:spcPts val="0"/>
              </a:spcAft>
              <a:buSzPts val="1800"/>
              <a:buChar char="●"/>
            </a:pPr>
            <a:r>
              <a:rPr lang="en"/>
              <a:t>Remove warning message for fields that are nullable</a:t>
            </a:r>
            <a:endParaRPr/>
          </a:p>
          <a:p>
            <a:pPr indent="-317500" lvl="1" marL="914400" rtl="0">
              <a:spcBef>
                <a:spcPts val="0"/>
              </a:spcBef>
              <a:spcAft>
                <a:spcPts val="0"/>
              </a:spcAft>
              <a:buSzPts val="1400"/>
              <a:buChar char="○"/>
            </a:pPr>
            <a:r>
              <a:rPr lang="en"/>
              <a:t>Therefore, we wouldn’t have Readlink: null value warning message anymore</a:t>
            </a:r>
            <a:endParaRPr/>
          </a:p>
          <a:p>
            <a:pPr indent="-342900" lvl="0" marL="457200" rtl="0">
              <a:spcBef>
                <a:spcPts val="0"/>
              </a:spcBef>
              <a:spcAft>
                <a:spcPts val="0"/>
              </a:spcAft>
              <a:buSzPts val="1800"/>
              <a:buChar char="●"/>
            </a:pPr>
            <a:r>
              <a:rPr lang="en"/>
              <a:t>Changed strace to set buffer to null if return value of a system call is negative</a:t>
            </a:r>
            <a:endParaRPr/>
          </a:p>
          <a:p>
            <a:pPr indent="0" lvl="0" marL="457200" rtl="0">
              <a:spcBef>
                <a:spcPts val="0"/>
              </a:spcBef>
              <a:spcAft>
                <a:spcPts val="1600"/>
              </a:spcAft>
              <a:buNone/>
            </a:pPr>
            <a:r>
              <a:t/>
            </a:r>
            <a:endParaRPr/>
          </a:p>
        </p:txBody>
      </p:sp>
      <p:sp>
        <p:nvSpPr>
          <p:cNvPr id="4300" name="Shape 43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4" name="Shape 4304"/>
        <p:cNvGrpSpPr/>
        <p:nvPr/>
      </p:nvGrpSpPr>
      <p:grpSpPr>
        <a:xfrm>
          <a:off x="0" y="0"/>
          <a:ext cx="0" cy="0"/>
          <a:chOff x="0" y="0"/>
          <a:chExt cx="0" cy="0"/>
        </a:xfrm>
      </p:grpSpPr>
      <p:sp>
        <p:nvSpPr>
          <p:cNvPr id="4305" name="Shape 43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Read module (Leixiang)</a:t>
            </a:r>
            <a:endParaRPr/>
          </a:p>
        </p:txBody>
      </p:sp>
      <p:sp>
        <p:nvSpPr>
          <p:cNvPr id="4306" name="Shape 43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Modify the module to malloc a buffer with a size that is same as the length/count argument of system call.</a:t>
            </a:r>
            <a:endParaRPr/>
          </a:p>
          <a:p>
            <a:pPr indent="-317500" lvl="1" marL="914400" rtl="0">
              <a:spcBef>
                <a:spcPts val="0"/>
              </a:spcBef>
              <a:spcAft>
                <a:spcPts val="0"/>
              </a:spcAft>
              <a:buSzPts val="1400"/>
              <a:buChar char="○"/>
            </a:pPr>
            <a:r>
              <a:rPr lang="en"/>
              <a:t>To differentiate ourselves from ROOT replayer.</a:t>
            </a:r>
            <a:endParaRPr/>
          </a:p>
        </p:txBody>
      </p:sp>
      <p:sp>
        <p:nvSpPr>
          <p:cNvPr id="4307" name="Shape 43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1" name="Shape 4311"/>
        <p:cNvGrpSpPr/>
        <p:nvPr/>
      </p:nvGrpSpPr>
      <p:grpSpPr>
        <a:xfrm>
          <a:off x="0" y="0"/>
          <a:ext cx="0" cy="0"/>
          <a:chOff x="0" y="0"/>
          <a:chExt cx="0" cy="0"/>
        </a:xfrm>
      </p:grpSpPr>
      <p:sp>
        <p:nvSpPr>
          <p:cNvPr id="4312" name="Shape 43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ROOT vs. FSL Trace Replay (Darshan)</a:t>
            </a:r>
            <a:endParaRPr/>
          </a:p>
        </p:txBody>
      </p:sp>
      <p:sp>
        <p:nvSpPr>
          <p:cNvPr id="4313" name="Shape 43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graphicFrame>
        <p:nvGraphicFramePr>
          <p:cNvPr id="4314" name="Shape 4314"/>
          <p:cNvGraphicFramePr/>
          <p:nvPr/>
        </p:nvGraphicFramePr>
        <p:xfrm>
          <a:off x="263750" y="1088875"/>
          <a:ext cx="3000000" cy="3000000"/>
        </p:xfrm>
        <a:graphic>
          <a:graphicData uri="http://schemas.openxmlformats.org/drawingml/2006/table">
            <a:tbl>
              <a:tblPr>
                <a:noFill/>
                <a:tableStyleId>{9142F05F-28D9-41C1-9854-4EBEDEAED953}</a:tableStyleId>
              </a:tblPr>
              <a:tblGrid>
                <a:gridCol w="3657775"/>
                <a:gridCol w="3236975"/>
                <a:gridCol w="1810425"/>
              </a:tblGrid>
              <a:tr h="271725">
                <a:tc>
                  <a:txBody>
                    <a:bodyPr>
                      <a:noAutofit/>
                    </a:bodyPr>
                    <a:lstStyle/>
                    <a:p>
                      <a:pPr indent="0" lvl="0" marL="0" rtl="0">
                        <a:spcBef>
                          <a:spcPts val="0"/>
                        </a:spcBef>
                        <a:spcAft>
                          <a:spcPts val="0"/>
                        </a:spcAft>
                        <a:buNone/>
                      </a:pPr>
                      <a:r>
                        <a:rPr lang="en"/>
                        <a:t>ROOT</a:t>
                      </a:r>
                      <a:endParaRPr/>
                    </a:p>
                  </a:txBody>
                  <a:tcPr marT="91425" marB="91425" marR="91425" marL="91425">
                    <a:solidFill>
                      <a:srgbClr val="00FFFF"/>
                    </a:solidFill>
                  </a:tcPr>
                </a:tc>
                <a:tc>
                  <a:txBody>
                    <a:bodyPr>
                      <a:noAutofit/>
                    </a:bodyPr>
                    <a:lstStyle/>
                    <a:p>
                      <a:pPr indent="0" lvl="0" marL="0" rtl="0">
                        <a:spcBef>
                          <a:spcPts val="0"/>
                        </a:spcBef>
                        <a:spcAft>
                          <a:spcPts val="0"/>
                        </a:spcAft>
                        <a:buNone/>
                      </a:pPr>
                      <a:r>
                        <a:rPr lang="en"/>
                        <a:t>FSL Trace replay</a:t>
                      </a:r>
                      <a:endParaRPr/>
                    </a:p>
                  </a:txBody>
                  <a:tcPr marT="91425" marB="91425" marR="91425" marL="91425">
                    <a:solidFill>
                      <a:srgbClr val="00FFFF"/>
                    </a:solidFill>
                  </a:tcPr>
                </a:tc>
                <a:tc>
                  <a:txBody>
                    <a:bodyPr>
                      <a:noAutofit/>
                    </a:bodyPr>
                    <a:lstStyle/>
                    <a:p>
                      <a:pPr indent="0" lvl="0" marL="0" rtl="0">
                        <a:spcBef>
                          <a:spcPts val="0"/>
                        </a:spcBef>
                        <a:spcAft>
                          <a:spcPts val="0"/>
                        </a:spcAft>
                        <a:buNone/>
                      </a:pPr>
                      <a:r>
                        <a:rPr lang="en"/>
                        <a:t>Comment</a:t>
                      </a:r>
                      <a:endParaRPr/>
                    </a:p>
                  </a:txBody>
                  <a:tcPr marT="91425" marB="91425" marR="91425" marL="91425">
                    <a:solidFill>
                      <a:srgbClr val="00FFFF"/>
                    </a:solidFill>
                  </a:tcPr>
                </a:tc>
              </a:tr>
              <a:tr h="707075">
                <a:tc>
                  <a:txBody>
                    <a:bodyPr>
                      <a:noAutofit/>
                    </a:bodyPr>
                    <a:lstStyle/>
                    <a:p>
                      <a:pPr indent="0" lvl="0" marL="0" marR="0" rtl="0" algn="l">
                        <a:lnSpc>
                          <a:spcPct val="100000"/>
                        </a:lnSpc>
                        <a:spcBef>
                          <a:spcPts val="0"/>
                        </a:spcBef>
                        <a:spcAft>
                          <a:spcPts val="0"/>
                        </a:spcAft>
                        <a:buNone/>
                      </a:pPr>
                      <a:r>
                        <a:rPr lang="en"/>
                        <a:t>Only a trace replay tool</a:t>
                      </a:r>
                      <a:endParaRPr/>
                    </a:p>
                  </a:txBody>
                  <a:tcPr marT="91425" marB="91425" marR="91425" marL="91425"/>
                </a:tc>
                <a:tc>
                  <a:txBody>
                    <a:bodyPr>
                      <a:noAutofit/>
                    </a:bodyPr>
                    <a:lstStyle/>
                    <a:p>
                      <a:pPr indent="0" lvl="0" marL="0" rtl="0">
                        <a:spcBef>
                          <a:spcPts val="0"/>
                        </a:spcBef>
                        <a:spcAft>
                          <a:spcPts val="0"/>
                        </a:spcAft>
                        <a:buNone/>
                      </a:pPr>
                      <a:r>
                        <a:rPr lang="en"/>
                        <a:t>Performs both tracing and replay of system calls</a:t>
                      </a:r>
                      <a:endParaRPr/>
                    </a:p>
                  </a:txBody>
                  <a:tcPr marT="91425" marB="91425" marR="91425" marL="91425"/>
                </a:tc>
                <a:tc>
                  <a:txBody>
                    <a:bodyPr>
                      <a:noAutofit/>
                    </a:bodyPr>
                    <a:lstStyle/>
                    <a:p>
                      <a:pPr indent="0" lvl="0" marL="0" rtl="0">
                        <a:spcBef>
                          <a:spcPts val="0"/>
                        </a:spcBef>
                        <a:spcAft>
                          <a:spcPts val="0"/>
                        </a:spcAft>
                        <a:buNone/>
                      </a:pPr>
                      <a:r>
                        <a:rPr lang="en"/>
                        <a:t>Subjective</a:t>
                      </a:r>
                      <a:endParaRPr/>
                    </a:p>
                  </a:txBody>
                  <a:tcPr marT="91425" marB="91425" marR="91425" marL="91425"/>
                </a:tc>
              </a:tr>
              <a:tr h="707075">
                <a:tc>
                  <a:txBody>
                    <a:bodyPr>
                      <a:noAutofit/>
                    </a:bodyPr>
                    <a:lstStyle/>
                    <a:p>
                      <a:pPr indent="0" lvl="0" marL="0" rtl="0">
                        <a:spcBef>
                          <a:spcPts val="0"/>
                        </a:spcBef>
                        <a:spcAft>
                          <a:spcPts val="0"/>
                        </a:spcAft>
                        <a:buNone/>
                      </a:pPr>
                      <a:r>
                        <a:rPr lang="en">
                          <a:solidFill>
                            <a:schemeClr val="dk1"/>
                          </a:solidFill>
                        </a:rPr>
                        <a:t>Currently support strace output and a special dtrace-generated format, e.g. iBench</a:t>
                      </a:r>
                      <a:endParaRPr>
                        <a:solidFill>
                          <a:schemeClr val="dk1"/>
                        </a:solidFill>
                      </a:endParaRPr>
                    </a:p>
                    <a:p>
                      <a:pPr indent="0" lvl="0" marL="0" rtl="0">
                        <a:spcBef>
                          <a:spcPts val="0"/>
                        </a:spcBef>
                        <a:spcAft>
                          <a:spcPts val="0"/>
                        </a:spcAft>
                        <a:buNone/>
                      </a:pPr>
                      <a:r>
                        <a:rPr lang="en">
                          <a:solidFill>
                            <a:schemeClr val="dk1"/>
                          </a:solidFill>
                        </a:rPr>
                        <a:t>Supports any trace format having following fields available:</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Entry/return timestamps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Number ID of thread</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Type of call - open, read, etc</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Parameters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Return value</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Ignores buffer pointers</a:t>
                      </a:r>
                      <a:endParaRPr/>
                    </a:p>
                  </a:txBody>
                  <a:tcPr marT="91425" marB="91425" marR="91425" marL="91425"/>
                </a:tc>
                <a:tc>
                  <a:txBody>
                    <a:bodyPr>
                      <a:noAutofit/>
                    </a:bodyPr>
                    <a:lstStyle/>
                    <a:p>
                      <a:pPr indent="0" lvl="0" marL="0" rtl="0">
                        <a:spcBef>
                          <a:spcPts val="0"/>
                        </a:spcBef>
                        <a:spcAft>
                          <a:spcPts val="0"/>
                        </a:spcAft>
                        <a:buNone/>
                      </a:pPr>
                      <a:r>
                        <a:rPr lang="en">
                          <a:solidFill>
                            <a:schemeClr val="dk1"/>
                          </a:solidFill>
                        </a:rPr>
                        <a:t>Generates DataSeries Traces, having augmented strace information and can replay these traces</a:t>
                      </a:r>
                      <a:endParaRPr/>
                    </a:p>
                  </a:txBody>
                  <a:tcPr marT="91425" marB="91425" marR="91425" marL="91425"/>
                </a:tc>
                <a:tc>
                  <a:txBody>
                    <a:bodyPr>
                      <a:noAutofit/>
                    </a:bodyPr>
                    <a:lstStyle/>
                    <a:p>
                      <a:pPr indent="0" lvl="0" marL="0" rtl="0">
                        <a:spcBef>
                          <a:spcPts val="0"/>
                        </a:spcBef>
                        <a:spcAft>
                          <a:spcPts val="0"/>
                        </a:spcAft>
                        <a:buNone/>
                      </a:pPr>
                      <a:r>
                        <a:rPr lang="en"/>
                        <a:t>Root is more extensive</a:t>
                      </a:r>
                      <a:endParaRPr/>
                    </a:p>
                  </a:txBody>
                  <a:tcPr marT="91425" marB="91425" marR="91425" marL="91425"/>
                </a:tc>
              </a:tr>
            </a:tbl>
          </a:graphicData>
        </a:graphic>
      </p:graphicFrame>
    </p:spTree>
  </p:cSld>
  <p:clrMapOvr>
    <a:masterClrMapping/>
  </p:clrMapOvr>
</p:sld>
</file>

<file path=ppt/slides/slide5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8" name="Shape 4318"/>
        <p:cNvGrpSpPr/>
        <p:nvPr/>
      </p:nvGrpSpPr>
      <p:grpSpPr>
        <a:xfrm>
          <a:off x="0" y="0"/>
          <a:ext cx="0" cy="0"/>
          <a:chOff x="0" y="0"/>
          <a:chExt cx="0" cy="0"/>
        </a:xfrm>
      </p:grpSpPr>
      <p:sp>
        <p:nvSpPr>
          <p:cNvPr id="4319" name="Shape 43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ROOT vs. FSL Trace Replay (Darshan)</a:t>
            </a:r>
            <a:endParaRPr/>
          </a:p>
        </p:txBody>
      </p:sp>
      <p:sp>
        <p:nvSpPr>
          <p:cNvPr id="4320" name="Shape 43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graphicFrame>
        <p:nvGraphicFramePr>
          <p:cNvPr id="4321" name="Shape 4321"/>
          <p:cNvGraphicFramePr/>
          <p:nvPr/>
        </p:nvGraphicFramePr>
        <p:xfrm>
          <a:off x="263750" y="1088875"/>
          <a:ext cx="3000000" cy="3000000"/>
        </p:xfrm>
        <a:graphic>
          <a:graphicData uri="http://schemas.openxmlformats.org/drawingml/2006/table">
            <a:tbl>
              <a:tblPr>
                <a:noFill/>
                <a:tableStyleId>{9142F05F-28D9-41C1-9854-4EBEDEAED953}</a:tableStyleId>
              </a:tblPr>
              <a:tblGrid>
                <a:gridCol w="3657775"/>
                <a:gridCol w="3236975"/>
                <a:gridCol w="1810425"/>
              </a:tblGrid>
              <a:tr h="271725">
                <a:tc>
                  <a:txBody>
                    <a:bodyPr>
                      <a:noAutofit/>
                    </a:bodyPr>
                    <a:lstStyle/>
                    <a:p>
                      <a:pPr indent="0" lvl="0" marL="0" rtl="0">
                        <a:spcBef>
                          <a:spcPts val="0"/>
                        </a:spcBef>
                        <a:spcAft>
                          <a:spcPts val="0"/>
                        </a:spcAft>
                        <a:buNone/>
                      </a:pPr>
                      <a:r>
                        <a:rPr lang="en"/>
                        <a:t>ROOT</a:t>
                      </a:r>
                      <a:endParaRPr/>
                    </a:p>
                  </a:txBody>
                  <a:tcPr marT="91425" marB="91425" marR="91425" marL="91425">
                    <a:solidFill>
                      <a:srgbClr val="00FFFF"/>
                    </a:solidFill>
                  </a:tcPr>
                </a:tc>
                <a:tc>
                  <a:txBody>
                    <a:bodyPr>
                      <a:noAutofit/>
                    </a:bodyPr>
                    <a:lstStyle/>
                    <a:p>
                      <a:pPr indent="0" lvl="0" marL="0" rtl="0">
                        <a:spcBef>
                          <a:spcPts val="0"/>
                        </a:spcBef>
                        <a:spcAft>
                          <a:spcPts val="0"/>
                        </a:spcAft>
                        <a:buNone/>
                      </a:pPr>
                      <a:r>
                        <a:rPr lang="en"/>
                        <a:t>FSL Trace replay</a:t>
                      </a:r>
                      <a:endParaRPr/>
                    </a:p>
                  </a:txBody>
                  <a:tcPr marT="91425" marB="91425" marR="91425" marL="91425">
                    <a:solidFill>
                      <a:srgbClr val="00FFFF"/>
                    </a:solidFill>
                  </a:tcPr>
                </a:tc>
                <a:tc>
                  <a:txBody>
                    <a:bodyPr>
                      <a:noAutofit/>
                    </a:bodyPr>
                    <a:lstStyle/>
                    <a:p>
                      <a:pPr indent="0" lvl="0" marL="0" rtl="0">
                        <a:spcBef>
                          <a:spcPts val="0"/>
                        </a:spcBef>
                        <a:spcAft>
                          <a:spcPts val="0"/>
                        </a:spcAft>
                        <a:buNone/>
                      </a:pPr>
                      <a:r>
                        <a:rPr lang="en"/>
                        <a:t>Comment</a:t>
                      </a:r>
                      <a:endParaRPr/>
                    </a:p>
                  </a:txBody>
                  <a:tcPr marT="91425" marB="91425" marR="91425" marL="91425">
                    <a:solidFill>
                      <a:srgbClr val="00FFFF"/>
                    </a:solidFill>
                  </a:tcPr>
                </a:tc>
              </a:tr>
              <a:tr h="707075">
                <a:tc>
                  <a:txBody>
                    <a:bodyPr>
                      <a:noAutofit/>
                    </a:bodyPr>
                    <a:lstStyle/>
                    <a:p>
                      <a:pPr indent="0" lvl="0" marL="0" marR="0" rtl="0" algn="l">
                        <a:lnSpc>
                          <a:spcPct val="100000"/>
                        </a:lnSpc>
                        <a:spcBef>
                          <a:spcPts val="0"/>
                        </a:spcBef>
                        <a:spcAft>
                          <a:spcPts val="0"/>
                        </a:spcAft>
                        <a:buNone/>
                      </a:pPr>
                      <a:r>
                        <a:rPr lang="en"/>
                        <a:t>Portable - UNIX support</a:t>
                      </a:r>
                      <a:br>
                        <a:rPr lang="en"/>
                      </a:br>
                      <a:r>
                        <a:rPr lang="en"/>
                        <a:t>(Tested on Linux, FreeBSD, OSX, Illumos)</a:t>
                      </a:r>
                      <a:endParaRPr/>
                    </a:p>
                  </a:txBody>
                  <a:tcPr marT="91425" marB="91425" marR="91425" marL="91425"/>
                </a:tc>
                <a:tc>
                  <a:txBody>
                    <a:bodyPr>
                      <a:noAutofit/>
                    </a:bodyPr>
                    <a:lstStyle/>
                    <a:p>
                      <a:pPr indent="0" lvl="0" marL="0" rtl="0">
                        <a:spcBef>
                          <a:spcPts val="0"/>
                        </a:spcBef>
                        <a:spcAft>
                          <a:spcPts val="0"/>
                        </a:spcAft>
                        <a:buNone/>
                      </a:pPr>
                      <a:r>
                        <a:rPr lang="en"/>
                        <a:t>Linux only</a:t>
                      </a:r>
                      <a:endParaRPr/>
                    </a:p>
                  </a:txBody>
                  <a:tcPr marT="91425" marB="91425" marR="91425" marL="91425"/>
                </a:tc>
                <a:tc>
                  <a:txBody>
                    <a:bodyPr>
                      <a:noAutofit/>
                    </a:bodyPr>
                    <a:lstStyle/>
                    <a:p>
                      <a:pPr indent="0" lvl="0" marL="0" rtl="0">
                        <a:spcBef>
                          <a:spcPts val="0"/>
                        </a:spcBef>
                        <a:spcAft>
                          <a:spcPts val="0"/>
                        </a:spcAft>
                        <a:buNone/>
                      </a:pPr>
                      <a:r>
                        <a:rPr lang="en"/>
                        <a:t>ROOT is more extensive</a:t>
                      </a:r>
                      <a:endParaRPr/>
                    </a:p>
                  </a:txBody>
                  <a:tcPr marT="91425" marB="91425" marR="91425" marL="91425"/>
                </a:tc>
              </a:tr>
              <a:tr h="707075">
                <a:tc>
                  <a:txBody>
                    <a:bodyPr>
                      <a:noAutofit/>
                    </a:bodyPr>
                    <a:lstStyle/>
                    <a:p>
                      <a:pPr indent="0" lvl="0" marL="0" rtl="0">
                        <a:spcBef>
                          <a:spcPts val="0"/>
                        </a:spcBef>
                        <a:spcAft>
                          <a:spcPts val="0"/>
                        </a:spcAft>
                        <a:buNone/>
                      </a:pPr>
                      <a:r>
                        <a:rPr lang="en">
                          <a:solidFill>
                            <a:schemeClr val="dk1"/>
                          </a:solidFill>
                        </a:rPr>
                        <a:t>Correctness is defined as:</a:t>
                      </a:r>
                      <a:br>
                        <a:rPr lang="en">
                          <a:solidFill>
                            <a:schemeClr val="dk1"/>
                          </a:solidFill>
                        </a:rPr>
                      </a:br>
                      <a:r>
                        <a:rPr lang="en">
                          <a:solidFill>
                            <a:schemeClr val="dk1"/>
                          </a:solidFill>
                        </a:rPr>
                        <a:t>Matching return values of system calls</a:t>
                      </a:r>
                      <a:endParaRPr/>
                    </a:p>
                  </a:txBody>
                  <a:tcPr marT="91425" marB="91425" marR="91425" marL="91425"/>
                </a:tc>
                <a:tc>
                  <a:txBody>
                    <a:bodyPr>
                      <a:noAutofit/>
                    </a:bodyPr>
                    <a:lstStyle/>
                    <a:p>
                      <a:pPr indent="0" lvl="0" marL="0" rtl="0">
                        <a:spcBef>
                          <a:spcPts val="0"/>
                        </a:spcBef>
                        <a:spcAft>
                          <a:spcPts val="0"/>
                        </a:spcAft>
                        <a:buNone/>
                      </a:pPr>
                      <a:r>
                        <a:rPr lang="en">
                          <a:solidFill>
                            <a:schemeClr val="dk1"/>
                          </a:solidFill>
                        </a:rPr>
                        <a:t>Correctness is defined as:</a:t>
                      </a:r>
                      <a:br>
                        <a:rPr lang="en">
                          <a:solidFill>
                            <a:schemeClr val="dk1"/>
                          </a:solidFill>
                        </a:rPr>
                      </a:br>
                      <a:r>
                        <a:rPr lang="en">
                          <a:solidFill>
                            <a:schemeClr val="dk1"/>
                          </a:solidFill>
                        </a:rPr>
                        <a:t>Matching state of the trace and replay file contents</a:t>
                      </a:r>
                      <a:endParaRPr/>
                    </a:p>
                  </a:txBody>
                  <a:tcPr marT="91425" marB="91425" marR="91425" marL="91425"/>
                </a:tc>
                <a:tc>
                  <a:txBody>
                    <a:bodyPr>
                      <a:noAutofit/>
                    </a:bodyPr>
                    <a:lstStyle/>
                    <a:p>
                      <a:pPr indent="0" lvl="0" marL="0" rtl="0">
                        <a:spcBef>
                          <a:spcPts val="0"/>
                        </a:spcBef>
                        <a:spcAft>
                          <a:spcPts val="0"/>
                        </a:spcAft>
                        <a:buNone/>
                      </a:pPr>
                      <a:r>
                        <a:rPr lang="en"/>
                        <a:t>Subjective call.</a:t>
                      </a:r>
                      <a:br>
                        <a:rPr lang="en"/>
                      </a:br>
                      <a:r>
                        <a:rPr lang="en"/>
                        <a:t>FSL better for dedup analysis</a:t>
                      </a:r>
                      <a:endParaRPr/>
                    </a:p>
                  </a:txBody>
                  <a:tcPr marT="91425" marB="91425" marR="91425" marL="91425"/>
                </a:tc>
              </a:tr>
              <a:tr h="707075">
                <a:tc>
                  <a:txBody>
                    <a:bodyPr>
                      <a:noAutofit/>
                    </a:bodyPr>
                    <a:lstStyle/>
                    <a:p>
                      <a:pPr indent="0" lvl="0" marL="0" rtl="0">
                        <a:spcBef>
                          <a:spcPts val="0"/>
                        </a:spcBef>
                        <a:spcAft>
                          <a:spcPts val="0"/>
                        </a:spcAft>
                        <a:buNone/>
                      </a:pPr>
                      <a:r>
                        <a:rPr lang="en">
                          <a:solidFill>
                            <a:schemeClr val="dk1"/>
                          </a:solidFill>
                        </a:rPr>
                        <a:t>Supports multithreaded application replay, using Resource Oriented Programming - i.e. it maintains `correctness’, with limited execution constraints</a:t>
                      </a:r>
                      <a:endParaRPr>
                        <a:solidFill>
                          <a:schemeClr val="dk1"/>
                        </a:solidFill>
                      </a:endParaRPr>
                    </a:p>
                  </a:txBody>
                  <a:tcPr marT="91425" marB="91425" marR="91425" marL="91425"/>
                </a:tc>
                <a:tc>
                  <a:txBody>
                    <a:bodyPr>
                      <a:noAutofit/>
                    </a:bodyPr>
                    <a:lstStyle/>
                    <a:p>
                      <a:pPr indent="0" lvl="0" marL="0" rtl="0">
                        <a:spcBef>
                          <a:spcPts val="0"/>
                        </a:spcBef>
                        <a:spcAft>
                          <a:spcPts val="0"/>
                        </a:spcAft>
                        <a:buNone/>
                      </a:pPr>
                      <a:r>
                        <a:rPr lang="en">
                          <a:solidFill>
                            <a:schemeClr val="dk1"/>
                          </a:solidFill>
                        </a:rPr>
                        <a:t>No support for multithreaded application tracing or replay yet</a:t>
                      </a:r>
                      <a:endParaRPr>
                        <a:solidFill>
                          <a:schemeClr val="dk1"/>
                        </a:solidFill>
                      </a:endParaRPr>
                    </a:p>
                  </a:txBody>
                  <a:tcPr marT="91425" marB="91425" marR="91425" marL="91425"/>
                </a:tc>
                <a:tc>
                  <a:txBody>
                    <a:bodyPr>
                      <a:noAutofit/>
                    </a:bodyPr>
                    <a:lstStyle/>
                    <a:p>
                      <a:pPr indent="0" lvl="0" marL="0" rtl="0">
                        <a:spcBef>
                          <a:spcPts val="0"/>
                        </a:spcBef>
                        <a:spcAft>
                          <a:spcPts val="0"/>
                        </a:spcAft>
                        <a:buNone/>
                      </a:pPr>
                      <a:r>
                        <a:rPr lang="en"/>
                        <a:t>Root is more extensive</a:t>
                      </a:r>
                      <a:endParaRPr/>
                    </a:p>
                  </a:txBody>
                  <a:tcPr marT="91425" marB="91425" marR="91425" marL="91425"/>
                </a:tc>
              </a:tr>
            </a:tbl>
          </a:graphicData>
        </a:graphic>
      </p:graphicFrame>
    </p:spTree>
  </p:cSld>
  <p:clrMapOvr>
    <a:masterClrMapping/>
  </p:clrMapOvr>
</p:sld>
</file>

<file path=ppt/slides/slide5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5" name="Shape 4325"/>
        <p:cNvGrpSpPr/>
        <p:nvPr/>
      </p:nvGrpSpPr>
      <p:grpSpPr>
        <a:xfrm>
          <a:off x="0" y="0"/>
          <a:ext cx="0" cy="0"/>
          <a:chOff x="0" y="0"/>
          <a:chExt cx="0" cy="0"/>
        </a:xfrm>
      </p:grpSpPr>
      <p:sp>
        <p:nvSpPr>
          <p:cNvPr id="4326" name="Shape 43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ROOT vs. FSL Trace Replay (Darshan)</a:t>
            </a:r>
            <a:endParaRPr/>
          </a:p>
        </p:txBody>
      </p:sp>
      <p:sp>
        <p:nvSpPr>
          <p:cNvPr id="4327" name="Shape 43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graphicFrame>
        <p:nvGraphicFramePr>
          <p:cNvPr id="4328" name="Shape 4328"/>
          <p:cNvGraphicFramePr/>
          <p:nvPr/>
        </p:nvGraphicFramePr>
        <p:xfrm>
          <a:off x="263750" y="1088875"/>
          <a:ext cx="3000000" cy="3000000"/>
        </p:xfrm>
        <a:graphic>
          <a:graphicData uri="http://schemas.openxmlformats.org/drawingml/2006/table">
            <a:tbl>
              <a:tblPr>
                <a:noFill/>
                <a:tableStyleId>{9142F05F-28D9-41C1-9854-4EBEDEAED953}</a:tableStyleId>
              </a:tblPr>
              <a:tblGrid>
                <a:gridCol w="3657775"/>
                <a:gridCol w="3236975"/>
                <a:gridCol w="1810425"/>
              </a:tblGrid>
              <a:tr h="271725">
                <a:tc>
                  <a:txBody>
                    <a:bodyPr>
                      <a:noAutofit/>
                    </a:bodyPr>
                    <a:lstStyle/>
                    <a:p>
                      <a:pPr indent="0" lvl="0" marL="0" rtl="0">
                        <a:spcBef>
                          <a:spcPts val="0"/>
                        </a:spcBef>
                        <a:spcAft>
                          <a:spcPts val="0"/>
                        </a:spcAft>
                        <a:buNone/>
                      </a:pPr>
                      <a:r>
                        <a:rPr lang="en"/>
                        <a:t>ROOT</a:t>
                      </a:r>
                      <a:endParaRPr/>
                    </a:p>
                  </a:txBody>
                  <a:tcPr marT="91425" marB="91425" marR="91425" marL="91425">
                    <a:solidFill>
                      <a:srgbClr val="00FFFF"/>
                    </a:solidFill>
                  </a:tcPr>
                </a:tc>
                <a:tc>
                  <a:txBody>
                    <a:bodyPr>
                      <a:noAutofit/>
                    </a:bodyPr>
                    <a:lstStyle/>
                    <a:p>
                      <a:pPr indent="0" lvl="0" marL="0" rtl="0">
                        <a:spcBef>
                          <a:spcPts val="0"/>
                        </a:spcBef>
                        <a:spcAft>
                          <a:spcPts val="0"/>
                        </a:spcAft>
                        <a:buNone/>
                      </a:pPr>
                      <a:r>
                        <a:rPr lang="en"/>
                        <a:t>FSL Trace replay</a:t>
                      </a:r>
                      <a:endParaRPr/>
                    </a:p>
                  </a:txBody>
                  <a:tcPr marT="91425" marB="91425" marR="91425" marL="91425">
                    <a:solidFill>
                      <a:srgbClr val="00FFFF"/>
                    </a:solidFill>
                  </a:tcPr>
                </a:tc>
                <a:tc>
                  <a:txBody>
                    <a:bodyPr>
                      <a:noAutofit/>
                    </a:bodyPr>
                    <a:lstStyle/>
                    <a:p>
                      <a:pPr indent="0" lvl="0" marL="0" rtl="0">
                        <a:spcBef>
                          <a:spcPts val="0"/>
                        </a:spcBef>
                        <a:spcAft>
                          <a:spcPts val="0"/>
                        </a:spcAft>
                        <a:buNone/>
                      </a:pPr>
                      <a:r>
                        <a:rPr lang="en"/>
                        <a:t>Comment</a:t>
                      </a:r>
                      <a:endParaRPr/>
                    </a:p>
                  </a:txBody>
                  <a:tcPr marT="91425" marB="91425" marR="91425" marL="91425">
                    <a:solidFill>
                      <a:srgbClr val="00FFFF"/>
                    </a:solidFill>
                  </a:tcPr>
                </a:tc>
              </a:tr>
              <a:tr h="707075">
                <a:tc>
                  <a:txBody>
                    <a:bodyPr>
                      <a:noAutofit/>
                    </a:bodyPr>
                    <a:lstStyle/>
                    <a:p>
                      <a:pPr indent="0" lvl="0" marL="0" marR="0" rtl="0" algn="l">
                        <a:lnSpc>
                          <a:spcPct val="100000"/>
                        </a:lnSpc>
                        <a:spcBef>
                          <a:spcPts val="0"/>
                        </a:spcBef>
                        <a:spcAft>
                          <a:spcPts val="0"/>
                        </a:spcAft>
                        <a:buNone/>
                      </a:pPr>
                      <a:r>
                        <a:rPr lang="en"/>
                        <a:t>Replayer is compiled for every trace file, for every target system</a:t>
                      </a:r>
                      <a:endParaRPr/>
                    </a:p>
                  </a:txBody>
                  <a:tcPr marT="91425" marB="91425" marR="91425" marL="91425"/>
                </a:tc>
                <a:tc>
                  <a:txBody>
                    <a:bodyPr>
                      <a:noAutofit/>
                    </a:bodyPr>
                    <a:lstStyle/>
                    <a:p>
                      <a:pPr indent="0" lvl="0" marL="0" rtl="0">
                        <a:spcBef>
                          <a:spcPts val="0"/>
                        </a:spcBef>
                        <a:spcAft>
                          <a:spcPts val="0"/>
                        </a:spcAft>
                        <a:buNone/>
                      </a:pPr>
                      <a:r>
                        <a:rPr lang="en"/>
                        <a:t>Dynamic replayer, compiled once per architecture can be used across multiple trace files </a:t>
                      </a:r>
                      <a:endParaRPr/>
                    </a:p>
                  </a:txBody>
                  <a:tcPr marT="91425" marB="91425" marR="91425" marL="91425"/>
                </a:tc>
                <a:tc>
                  <a:txBody>
                    <a:bodyPr>
                      <a:noAutofit/>
                    </a:bodyPr>
                    <a:lstStyle/>
                    <a:p>
                      <a:pPr indent="0" lvl="0" marL="0" rtl="0">
                        <a:spcBef>
                          <a:spcPts val="0"/>
                        </a:spcBef>
                        <a:spcAft>
                          <a:spcPts val="0"/>
                        </a:spcAft>
                        <a:buNone/>
                      </a:pPr>
                      <a:r>
                        <a:rPr lang="en"/>
                        <a:t>FSL more extensive</a:t>
                      </a:r>
                      <a:endParaRPr/>
                    </a:p>
                  </a:txBody>
                  <a:tcPr marT="91425" marB="91425" marR="91425" marL="91425"/>
                </a:tc>
              </a:tr>
              <a:tr h="707075">
                <a:tc>
                  <a:txBody>
                    <a:bodyPr>
                      <a:noAutofit/>
                    </a:bodyPr>
                    <a:lstStyle/>
                    <a:p>
                      <a:pPr indent="0" lvl="0" marL="0" marR="0" rtl="0" algn="l">
                        <a:lnSpc>
                          <a:spcPct val="100000"/>
                        </a:lnSpc>
                        <a:spcBef>
                          <a:spcPts val="0"/>
                        </a:spcBef>
                        <a:spcAft>
                          <a:spcPts val="0"/>
                        </a:spcAft>
                        <a:buNone/>
                      </a:pPr>
                      <a:r>
                        <a:rPr lang="en">
                          <a:solidFill>
                            <a:schemeClr val="dk1"/>
                          </a:solidFill>
                        </a:rPr>
                        <a:t>Captures FS snapshot of the traced environment. Sets up the environment at target, before replay.</a:t>
                      </a:r>
                      <a:endParaRPr/>
                    </a:p>
                  </a:txBody>
                  <a:tcPr marT="91425" marB="91425" marR="91425" marL="91425"/>
                </a:tc>
                <a:tc>
                  <a:txBody>
                    <a:bodyPr>
                      <a:noAutofit/>
                    </a:bodyPr>
                    <a:lstStyle/>
                    <a:p>
                      <a:pPr indent="0" lvl="0" marL="0" rtl="0">
                        <a:spcBef>
                          <a:spcPts val="0"/>
                        </a:spcBef>
                        <a:spcAft>
                          <a:spcPts val="0"/>
                        </a:spcAft>
                        <a:buNone/>
                      </a:pPr>
                      <a:r>
                        <a:rPr lang="en">
                          <a:solidFill>
                            <a:schemeClr val="dk1"/>
                          </a:solidFill>
                        </a:rPr>
                        <a:t>Assumes same structure at target.</a:t>
                      </a:r>
                      <a:endParaRPr/>
                    </a:p>
                  </a:txBody>
                  <a:tcPr marT="91425" marB="91425" marR="91425" marL="91425"/>
                </a:tc>
                <a:tc>
                  <a:txBody>
                    <a:bodyPr>
                      <a:noAutofit/>
                    </a:bodyPr>
                    <a:lstStyle/>
                    <a:p>
                      <a:pPr indent="0" lvl="0" marL="0" rtl="0">
                        <a:spcBef>
                          <a:spcPts val="0"/>
                        </a:spcBef>
                        <a:spcAft>
                          <a:spcPts val="0"/>
                        </a:spcAft>
                        <a:buNone/>
                      </a:pPr>
                      <a:r>
                        <a:rPr lang="en"/>
                        <a:t>Subjective</a:t>
                      </a:r>
                      <a:endParaRPr/>
                    </a:p>
                  </a:txBody>
                  <a:tcPr marT="91425" marB="91425" marR="91425" marL="91425"/>
                </a:tc>
              </a:tr>
              <a:tr h="707075">
                <a:tc>
                  <a:txBody>
                    <a:bodyPr>
                      <a:noAutofit/>
                    </a:bodyPr>
                    <a:lstStyle/>
                    <a:p>
                      <a:pPr indent="0" lvl="0" marL="0" marR="0" rtl="0" algn="l">
                        <a:lnSpc>
                          <a:spcPct val="100000"/>
                        </a:lnSpc>
                        <a:spcBef>
                          <a:spcPts val="0"/>
                        </a:spcBef>
                        <a:spcAft>
                          <a:spcPts val="0"/>
                        </a:spcAft>
                        <a:buNone/>
                      </a:pPr>
                      <a:r>
                        <a:rPr lang="en">
                          <a:solidFill>
                            <a:schemeClr val="dk1"/>
                          </a:solidFill>
                        </a:rPr>
                        <a:t>Resources are hardcoded into loadable libraries, comprised of C structs. Replayed will load the libraries as and when required</a:t>
                      </a:r>
                      <a:endParaRPr>
                        <a:solidFill>
                          <a:schemeClr val="dk1"/>
                        </a:solidFill>
                      </a:endParaRPr>
                    </a:p>
                  </a:txBody>
                  <a:tcPr marT="91425" marB="91425" marR="91425" marL="91425"/>
                </a:tc>
                <a:tc>
                  <a:txBody>
                    <a:bodyPr>
                      <a:noAutofit/>
                    </a:bodyPr>
                    <a:lstStyle/>
                    <a:p>
                      <a:pPr indent="0" lvl="0" marL="0" rtl="0">
                        <a:spcBef>
                          <a:spcPts val="0"/>
                        </a:spcBef>
                        <a:spcAft>
                          <a:spcPts val="0"/>
                        </a:spcAft>
                        <a:buNone/>
                      </a:pPr>
                      <a:r>
                        <a:rPr lang="en">
                          <a:solidFill>
                            <a:schemeClr val="dk1"/>
                          </a:solidFill>
                        </a:rPr>
                        <a:t>Resources managed dynamically using FD manager</a:t>
                      </a:r>
                      <a:endParaRPr>
                        <a:solidFill>
                          <a:schemeClr val="dk1"/>
                        </a:solidFill>
                      </a:endParaRPr>
                    </a:p>
                  </a:txBody>
                  <a:tcPr marT="91425" marB="91425" marR="91425" marL="91425"/>
                </a:tc>
                <a:tc>
                  <a:txBody>
                    <a:bodyPr>
                      <a:noAutofit/>
                    </a:bodyPr>
                    <a:lstStyle/>
                    <a:p>
                      <a:pPr indent="0" lvl="0" marL="0" rtl="0">
                        <a:spcBef>
                          <a:spcPts val="0"/>
                        </a:spcBef>
                        <a:spcAft>
                          <a:spcPts val="0"/>
                        </a:spcAft>
                        <a:buNone/>
                      </a:pPr>
                      <a:r>
                        <a:rPr lang="en"/>
                        <a:t>Subjective</a:t>
                      </a:r>
                      <a:endParaRPr/>
                    </a:p>
                  </a:txBody>
                  <a:tcPr marT="91425" marB="91425" marR="91425" marL="91425"/>
                </a:tc>
              </a:tr>
            </a:tbl>
          </a:graphicData>
        </a:graphic>
      </p:graphicFrame>
    </p:spTree>
  </p:cSld>
  <p:clrMapOvr>
    <a:masterClrMapping/>
  </p:clrMapOvr>
</p:sld>
</file>

<file path=ppt/slides/slide5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2" name="Shape 4332"/>
        <p:cNvGrpSpPr/>
        <p:nvPr/>
      </p:nvGrpSpPr>
      <p:grpSpPr>
        <a:xfrm>
          <a:off x="0" y="0"/>
          <a:ext cx="0" cy="0"/>
          <a:chOff x="0" y="0"/>
          <a:chExt cx="0" cy="0"/>
        </a:xfrm>
      </p:grpSpPr>
      <p:sp>
        <p:nvSpPr>
          <p:cNvPr id="4333" name="Shape 43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kill - SIGKILL, SIGTERM (Nehil)</a:t>
            </a:r>
            <a:endParaRPr/>
          </a:p>
        </p:txBody>
      </p:sp>
      <p:sp>
        <p:nvSpPr>
          <p:cNvPr id="4334" name="Shape 43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666666"/>
              </a:buClr>
              <a:buSzPts val="1800"/>
              <a:buChar char="●"/>
            </a:pPr>
            <a:r>
              <a:rPr lang="en">
                <a:solidFill>
                  <a:srgbClr val="666666"/>
                </a:solidFill>
              </a:rPr>
              <a:t>In tracing, add exit point as a custom record - to say that process has been killed</a:t>
            </a:r>
            <a:endParaRPr>
              <a:solidFill>
                <a:srgbClr val="666666"/>
              </a:solidFill>
            </a:endParaRPr>
          </a:p>
          <a:p>
            <a:pPr indent="-342900" lvl="0" marL="457200" rtl="0">
              <a:spcBef>
                <a:spcPts val="0"/>
              </a:spcBef>
              <a:spcAft>
                <a:spcPts val="0"/>
              </a:spcAft>
              <a:buClr>
                <a:srgbClr val="666666"/>
              </a:buClr>
              <a:buSzPts val="1800"/>
              <a:buChar char="●"/>
            </a:pPr>
            <a:r>
              <a:rPr lang="en">
                <a:solidFill>
                  <a:srgbClr val="666666"/>
                </a:solidFill>
              </a:rPr>
              <a:t>In replay, on encountering kill system call, do nothing</a:t>
            </a:r>
            <a:endParaRPr>
              <a:solidFill>
                <a:srgbClr val="666666"/>
              </a:solidFill>
            </a:endParaRPr>
          </a:p>
          <a:p>
            <a:pPr indent="-342900" lvl="0" marL="457200" rtl="0">
              <a:spcBef>
                <a:spcPts val="0"/>
              </a:spcBef>
              <a:spcAft>
                <a:spcPts val="0"/>
              </a:spcAft>
              <a:buClr>
                <a:srgbClr val="666666"/>
              </a:buClr>
              <a:buSzPts val="1800"/>
              <a:buChar char="●"/>
            </a:pPr>
            <a:r>
              <a:rPr lang="en">
                <a:solidFill>
                  <a:srgbClr val="666666"/>
                </a:solidFill>
              </a:rPr>
              <a:t>In replay, on encountering an exit point, remove process entries from fd map</a:t>
            </a:r>
            <a:endParaRPr>
              <a:solidFill>
                <a:srgbClr val="666666"/>
              </a:solidFill>
            </a:endParaRPr>
          </a:p>
          <a:p>
            <a:pPr indent="0" lvl="0" marL="0" rtl="0">
              <a:spcBef>
                <a:spcPts val="1600"/>
              </a:spcBef>
              <a:spcAft>
                <a:spcPts val="0"/>
              </a:spcAft>
              <a:buNone/>
            </a:pPr>
            <a:r>
              <a:t/>
            </a:r>
            <a:endParaRPr>
              <a:solidFill>
                <a:srgbClr val="222222"/>
              </a:solidFill>
            </a:endParaRPr>
          </a:p>
          <a:p>
            <a:pPr indent="0" lvl="0" marL="0" rtl="0">
              <a:spcBef>
                <a:spcPts val="1600"/>
              </a:spcBef>
              <a:spcAft>
                <a:spcPts val="0"/>
              </a:spcAft>
              <a:buNone/>
            </a:pPr>
            <a:r>
              <a:t/>
            </a:r>
            <a:endParaRPr>
              <a:solidFill>
                <a:srgbClr val="222222"/>
              </a:solidFill>
            </a:endParaRPr>
          </a:p>
          <a:p>
            <a:pPr indent="0" lvl="0" marL="0">
              <a:spcBef>
                <a:spcPts val="1600"/>
              </a:spcBef>
              <a:spcAft>
                <a:spcPts val="1600"/>
              </a:spcAft>
              <a:buNone/>
            </a:pPr>
            <a:r>
              <a:t/>
            </a:r>
            <a:endParaRPr/>
          </a:p>
        </p:txBody>
      </p:sp>
      <p:sp>
        <p:nvSpPr>
          <p:cNvPr id="4335" name="Shape 43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9" name="Shape 4339"/>
        <p:cNvGrpSpPr/>
        <p:nvPr/>
      </p:nvGrpSpPr>
      <p:grpSpPr>
        <a:xfrm>
          <a:off x="0" y="0"/>
          <a:ext cx="0" cy="0"/>
          <a:chOff x="0" y="0"/>
          <a:chExt cx="0" cy="0"/>
        </a:xfrm>
      </p:grpSpPr>
      <p:sp>
        <p:nvSpPr>
          <p:cNvPr id="4340" name="Shape 43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kill - SIGKILL, SIGTERM (Nehil)</a:t>
            </a:r>
            <a:endParaRPr/>
          </a:p>
        </p:txBody>
      </p:sp>
      <p:sp>
        <p:nvSpPr>
          <p:cNvPr id="4341" name="Shape 43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666666"/>
              </a:buClr>
              <a:buSzPts val="1800"/>
              <a:buChar char="●"/>
            </a:pPr>
            <a:r>
              <a:rPr lang="en">
                <a:solidFill>
                  <a:srgbClr val="666666"/>
                </a:solidFill>
              </a:rPr>
              <a:t>Scenarios:</a:t>
            </a:r>
            <a:endParaRPr>
              <a:solidFill>
                <a:srgbClr val="666666"/>
              </a:solidFill>
            </a:endParaRPr>
          </a:p>
          <a:p>
            <a:pPr indent="-342900" lvl="0" marL="457200" rtl="0">
              <a:spcBef>
                <a:spcPts val="0"/>
              </a:spcBef>
              <a:spcAft>
                <a:spcPts val="0"/>
              </a:spcAft>
              <a:buClr>
                <a:srgbClr val="666666"/>
              </a:buClr>
              <a:buSzPts val="1800"/>
              <a:buChar char="●"/>
            </a:pPr>
            <a:r>
              <a:rPr lang="en">
                <a:solidFill>
                  <a:srgbClr val="666666"/>
                </a:solidFill>
              </a:rPr>
              <a:t>Traced process calls kill to itself with SIGTERM:</a:t>
            </a:r>
            <a:endParaRPr>
              <a:solidFill>
                <a:srgbClr val="666666"/>
              </a:solidFill>
            </a:endParaRPr>
          </a:p>
          <a:p>
            <a:pPr indent="-317500" lvl="1" marL="914400" rtl="0">
              <a:spcBef>
                <a:spcPts val="0"/>
              </a:spcBef>
              <a:spcAft>
                <a:spcPts val="0"/>
              </a:spcAft>
              <a:buClr>
                <a:srgbClr val="666666"/>
              </a:buClr>
              <a:buSzPts val="1400"/>
              <a:buChar char="○"/>
            </a:pPr>
            <a:r>
              <a:rPr lang="en">
                <a:solidFill>
                  <a:srgbClr val="666666"/>
                </a:solidFill>
              </a:rPr>
              <a:t>This is easily handled by fsl-strace. It does not call _exit after kill. </a:t>
            </a:r>
            <a:endParaRPr>
              <a:solidFill>
                <a:srgbClr val="666666"/>
              </a:solidFill>
            </a:endParaRPr>
          </a:p>
          <a:p>
            <a:pPr indent="-317500" lvl="1" marL="914400" rtl="0">
              <a:spcBef>
                <a:spcPts val="0"/>
              </a:spcBef>
              <a:spcAft>
                <a:spcPts val="0"/>
              </a:spcAft>
              <a:buClr>
                <a:srgbClr val="666666"/>
              </a:buClr>
              <a:buSzPts val="1400"/>
              <a:buChar char="○"/>
            </a:pPr>
            <a:r>
              <a:rPr lang="en">
                <a:solidFill>
                  <a:srgbClr val="666666"/>
                </a:solidFill>
              </a:rPr>
              <a:t>But, we know a block in strace.c where we can write to trace file an exit point.</a:t>
            </a:r>
            <a:endParaRPr>
              <a:solidFill>
                <a:srgbClr val="666666"/>
              </a:solidFill>
            </a:endParaRPr>
          </a:p>
          <a:p>
            <a:pPr indent="-317500" lvl="1" marL="914400" rtl="0">
              <a:spcBef>
                <a:spcPts val="0"/>
              </a:spcBef>
              <a:spcAft>
                <a:spcPts val="0"/>
              </a:spcAft>
              <a:buClr>
                <a:srgbClr val="666666"/>
              </a:buClr>
              <a:buSzPts val="1400"/>
              <a:buChar char="○"/>
            </a:pPr>
            <a:r>
              <a:rPr lang="en">
                <a:solidFill>
                  <a:srgbClr val="666666"/>
                </a:solidFill>
              </a:rPr>
              <a:t>In replay, use exit point to manage fd map.</a:t>
            </a:r>
            <a:endParaRPr>
              <a:solidFill>
                <a:srgbClr val="666666"/>
              </a:solidFill>
            </a:endParaRPr>
          </a:p>
          <a:p>
            <a:pPr indent="-342900" lvl="0" marL="457200" rtl="0">
              <a:spcBef>
                <a:spcPts val="0"/>
              </a:spcBef>
              <a:spcAft>
                <a:spcPts val="0"/>
              </a:spcAft>
              <a:buClr>
                <a:srgbClr val="666666"/>
              </a:buClr>
              <a:buSzPts val="1800"/>
              <a:buChar char="●"/>
            </a:pPr>
            <a:r>
              <a:rPr lang="en">
                <a:solidFill>
                  <a:srgbClr val="666666"/>
                </a:solidFill>
              </a:rPr>
              <a:t>Trace process calls kill to itself with SIGKILL:</a:t>
            </a:r>
            <a:endParaRPr>
              <a:solidFill>
                <a:srgbClr val="666666"/>
              </a:solidFill>
            </a:endParaRPr>
          </a:p>
          <a:p>
            <a:pPr indent="-317500" lvl="1" marL="914400" rtl="0">
              <a:spcBef>
                <a:spcPts val="0"/>
              </a:spcBef>
              <a:spcAft>
                <a:spcPts val="0"/>
              </a:spcAft>
              <a:buClr>
                <a:srgbClr val="666666"/>
              </a:buClr>
              <a:buSzPts val="1400"/>
              <a:buChar char="○"/>
            </a:pPr>
            <a:r>
              <a:rPr lang="en">
                <a:solidFill>
                  <a:srgbClr val="666666"/>
                </a:solidFill>
              </a:rPr>
              <a:t>This does not get traced because init kills the traced process.</a:t>
            </a:r>
            <a:endParaRPr>
              <a:solidFill>
                <a:srgbClr val="666666"/>
              </a:solidFill>
            </a:endParaRPr>
          </a:p>
          <a:p>
            <a:pPr indent="-317500" lvl="1" marL="914400" rtl="0">
              <a:spcBef>
                <a:spcPts val="0"/>
              </a:spcBef>
              <a:spcAft>
                <a:spcPts val="0"/>
              </a:spcAft>
              <a:buClr>
                <a:srgbClr val="666666"/>
              </a:buClr>
              <a:buSzPts val="1400"/>
              <a:buChar char="○"/>
            </a:pPr>
            <a:r>
              <a:rPr lang="en">
                <a:solidFill>
                  <a:srgbClr val="666666"/>
                </a:solidFill>
              </a:rPr>
              <a:t>In this case the trace file is garbled so we can't replay. We would have to flush writing to trace file. Also, add an entry point in trace file.</a:t>
            </a:r>
            <a:endParaRPr>
              <a:solidFill>
                <a:srgbClr val="666666"/>
              </a:solidFill>
            </a:endParaRPr>
          </a:p>
          <a:p>
            <a:pPr indent="-317500" lvl="1" marL="914400" rtl="0">
              <a:spcBef>
                <a:spcPts val="0"/>
              </a:spcBef>
              <a:spcAft>
                <a:spcPts val="0"/>
              </a:spcAft>
              <a:buClr>
                <a:srgbClr val="666666"/>
              </a:buClr>
              <a:buSzPts val="1400"/>
              <a:buChar char="○"/>
            </a:pPr>
            <a:r>
              <a:rPr lang="en">
                <a:solidFill>
                  <a:srgbClr val="666666"/>
                </a:solidFill>
              </a:rPr>
              <a:t>In replay, use exit point to manage fd map.</a:t>
            </a:r>
            <a:endParaRPr>
              <a:solidFill>
                <a:srgbClr val="222222"/>
              </a:solidFill>
            </a:endParaRPr>
          </a:p>
          <a:p>
            <a:pPr indent="0" lvl="0" marL="0" rtl="0">
              <a:spcBef>
                <a:spcPts val="1600"/>
              </a:spcBef>
              <a:spcAft>
                <a:spcPts val="0"/>
              </a:spcAft>
              <a:buNone/>
            </a:pPr>
            <a:r>
              <a:t/>
            </a:r>
            <a:endParaRPr>
              <a:solidFill>
                <a:srgbClr val="222222"/>
              </a:solidFill>
            </a:endParaRPr>
          </a:p>
          <a:p>
            <a:pPr indent="0" lvl="0" marL="0" rtl="0">
              <a:spcBef>
                <a:spcPts val="1600"/>
              </a:spcBef>
              <a:spcAft>
                <a:spcPts val="1600"/>
              </a:spcAft>
              <a:buNone/>
            </a:pPr>
            <a:r>
              <a:t/>
            </a:r>
            <a:endParaRPr/>
          </a:p>
        </p:txBody>
      </p:sp>
      <p:sp>
        <p:nvSpPr>
          <p:cNvPr id="4342" name="Shape 43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6" name="Shape 4346"/>
        <p:cNvGrpSpPr/>
        <p:nvPr/>
      </p:nvGrpSpPr>
      <p:grpSpPr>
        <a:xfrm>
          <a:off x="0" y="0"/>
          <a:ext cx="0" cy="0"/>
          <a:chOff x="0" y="0"/>
          <a:chExt cx="0" cy="0"/>
        </a:xfrm>
      </p:grpSpPr>
      <p:sp>
        <p:nvSpPr>
          <p:cNvPr id="4347" name="Shape 43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kill - SIGKILL, SIGTERM (Nehil)</a:t>
            </a:r>
            <a:endParaRPr/>
          </a:p>
        </p:txBody>
      </p:sp>
      <p:sp>
        <p:nvSpPr>
          <p:cNvPr id="4348" name="Shape 43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222222"/>
              </a:buClr>
              <a:buSzPts val="1800"/>
              <a:buChar char="●"/>
            </a:pPr>
            <a:r>
              <a:rPr lang="en"/>
              <a:t>An untraced</a:t>
            </a:r>
            <a:r>
              <a:rPr lang="en"/>
              <a:t> process calls kill to traced process with SIGTERM:</a:t>
            </a:r>
            <a:endParaRPr/>
          </a:p>
          <a:p>
            <a:pPr indent="-317500" lvl="1" marL="914400" rtl="0">
              <a:spcBef>
                <a:spcPts val="0"/>
              </a:spcBef>
              <a:spcAft>
                <a:spcPts val="0"/>
              </a:spcAft>
              <a:buSzPts val="1400"/>
              <a:buChar char="○"/>
            </a:pPr>
            <a:r>
              <a:rPr lang="en"/>
              <a:t>The control comes to a block in strace.c, we would have a add a new entry there saying which process gets killed. Use this in replay.</a:t>
            </a:r>
            <a:endParaRPr/>
          </a:p>
          <a:p>
            <a:pPr indent="-342900" lvl="0" marL="457200" rtl="0">
              <a:spcBef>
                <a:spcPts val="0"/>
              </a:spcBef>
              <a:spcAft>
                <a:spcPts val="0"/>
              </a:spcAft>
              <a:buClr>
                <a:srgbClr val="222222"/>
              </a:buClr>
              <a:buSzPts val="1800"/>
              <a:buChar char="●"/>
            </a:pPr>
            <a:r>
              <a:rPr lang="en"/>
              <a:t>An untraced process calls kill to traced process with SIGKILL:</a:t>
            </a:r>
            <a:endParaRPr/>
          </a:p>
          <a:p>
            <a:pPr indent="-317500" lvl="1" marL="914400" rtl="0">
              <a:spcBef>
                <a:spcPts val="0"/>
              </a:spcBef>
              <a:spcAft>
                <a:spcPts val="0"/>
              </a:spcAft>
              <a:buClr>
                <a:srgbClr val="222222"/>
              </a:buClr>
              <a:buSzPts val="1400"/>
              <a:buChar char="○"/>
            </a:pPr>
            <a:r>
              <a:rPr lang="en"/>
              <a:t>The control comes to a block in strace.c, we would have to add a new entry there saying which process gets killed.</a:t>
            </a:r>
            <a:endParaRPr/>
          </a:p>
          <a:p>
            <a:pPr indent="0" lvl="0" marL="0" rtl="0">
              <a:spcBef>
                <a:spcPts val="1600"/>
              </a:spcBef>
              <a:spcAft>
                <a:spcPts val="0"/>
              </a:spcAft>
              <a:buNone/>
            </a:pPr>
            <a:r>
              <a:t/>
            </a:r>
            <a:endParaRPr>
              <a:solidFill>
                <a:srgbClr val="222222"/>
              </a:solidFill>
            </a:endParaRPr>
          </a:p>
          <a:p>
            <a:pPr indent="0" lvl="0" marL="0" rtl="0">
              <a:spcBef>
                <a:spcPts val="1600"/>
              </a:spcBef>
              <a:spcAft>
                <a:spcPts val="0"/>
              </a:spcAft>
              <a:buNone/>
            </a:pPr>
            <a:r>
              <a:t/>
            </a:r>
            <a:endParaRPr>
              <a:solidFill>
                <a:srgbClr val="222222"/>
              </a:solidFill>
            </a:endParaRPr>
          </a:p>
          <a:p>
            <a:pPr indent="0" lvl="0" marL="0">
              <a:spcBef>
                <a:spcPts val="1600"/>
              </a:spcBef>
              <a:spcAft>
                <a:spcPts val="0"/>
              </a:spcAft>
              <a:buClr>
                <a:schemeClr val="dk1"/>
              </a:buClr>
              <a:buSzPts val="1100"/>
              <a:buFont typeface="Arial"/>
              <a:buNone/>
            </a:pPr>
            <a:r>
              <a:t/>
            </a:r>
            <a:endParaRPr/>
          </a:p>
          <a:p>
            <a:pPr indent="0" lvl="0" marL="0">
              <a:spcBef>
                <a:spcPts val="1600"/>
              </a:spcBef>
              <a:spcAft>
                <a:spcPts val="1600"/>
              </a:spcAft>
              <a:buNone/>
            </a:pPr>
            <a:r>
              <a:t/>
            </a:r>
            <a:endParaRPr/>
          </a:p>
        </p:txBody>
      </p:sp>
      <p:sp>
        <p:nvSpPr>
          <p:cNvPr id="4349" name="Shape 43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strace to csv Example</a:t>
            </a:r>
            <a:endParaRPr/>
          </a:p>
        </p:txBody>
      </p:sp>
      <p:sp>
        <p:nvSpPr>
          <p:cNvPr id="104" name="Shape 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strace:</a:t>
            </a:r>
            <a:endParaRPr>
              <a:solidFill>
                <a:srgbClr val="000000"/>
              </a:solidFill>
            </a:endParaRPr>
          </a:p>
          <a:p>
            <a:pPr indent="0" lvl="0" marL="0" rtl="0">
              <a:spcBef>
                <a:spcPts val="1600"/>
              </a:spcBef>
              <a:spcAft>
                <a:spcPts val="0"/>
              </a:spcAft>
              <a:buClr>
                <a:schemeClr val="dk1"/>
              </a:buClr>
              <a:buSzPts val="1100"/>
              <a:buFont typeface="Arial"/>
              <a:buNone/>
            </a:pPr>
            <a:r>
              <a:rPr lang="en">
                <a:solidFill>
                  <a:srgbClr val="000000"/>
                </a:solidFill>
              </a:rPr>
              <a:t>1445365793.732528 open("sample-read-input.txt", O_RDONLY) = 3</a:t>
            </a:r>
            <a:endParaRPr>
              <a:solidFill>
                <a:srgbClr val="000000"/>
              </a:solidFill>
            </a:endParaRPr>
          </a:p>
          <a:p>
            <a:pPr indent="0" lvl="0" marL="0" rtl="0">
              <a:spcBef>
                <a:spcPts val="1600"/>
              </a:spcBef>
              <a:spcAft>
                <a:spcPts val="0"/>
              </a:spcAft>
              <a:buClr>
                <a:schemeClr val="dk1"/>
              </a:buClr>
              <a:buSzPts val="1100"/>
              <a:buFont typeface="Arial"/>
              <a:buNone/>
            </a:pPr>
            <a:r>
              <a:rPr lang="en">
                <a:solidFill>
                  <a:srgbClr val="000000"/>
                </a:solidFill>
              </a:rPr>
              <a:t>csv:</a:t>
            </a:r>
            <a:endParaRPr>
              <a:solidFill>
                <a:srgbClr val="000000"/>
              </a:solidFill>
            </a:endParaRPr>
          </a:p>
          <a:p>
            <a:pPr indent="0" lvl="0" marL="0">
              <a:spcBef>
                <a:spcPts val="1600"/>
              </a:spcBef>
              <a:spcAft>
                <a:spcPts val="1600"/>
              </a:spcAft>
              <a:buNone/>
            </a:pPr>
            <a:r>
              <a:rPr lang="en">
                <a:solidFill>
                  <a:srgbClr val="000000"/>
                </a:solidFill>
              </a:rPr>
              <a:t>1445365793.732528,3,open,"sample-read-input.txt",1,0,0,0,0,0,0,0,0,0,0,0,0,0,0,0,0,0</a:t>
            </a:r>
            <a:endParaRPr>
              <a:solidFill>
                <a:srgbClr val="000000"/>
              </a:solidFill>
            </a:endParaRPr>
          </a:p>
        </p:txBody>
      </p:sp>
      <p:sp>
        <p:nvSpPr>
          <p:cNvPr id="105" name="Shape 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Shape 4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Strace2CSV - Space After Comma Attempts</a:t>
            </a:r>
            <a:endParaRPr/>
          </a:p>
        </p:txBody>
      </p:sp>
      <p:sp>
        <p:nvSpPr>
          <p:cNvPr id="486" name="Shape 4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Attempts</a:t>
            </a:r>
            <a:endParaRPr/>
          </a:p>
          <a:p>
            <a:pPr indent="-342900" lvl="0" marL="457200" rtl="0">
              <a:spcBef>
                <a:spcPts val="1600"/>
              </a:spcBef>
              <a:spcAft>
                <a:spcPts val="0"/>
              </a:spcAft>
              <a:buSzPts val="1800"/>
              <a:buAutoNum type="arabicPeriod"/>
            </a:pPr>
            <a:r>
              <a:rPr lang="en"/>
              <a:t>Original solution: remove starting and ending spaces for each field - Fail if read(3, “ hello”,7)</a:t>
            </a:r>
            <a:endParaRPr/>
          </a:p>
          <a:p>
            <a:pPr indent="-342900" lvl="0" marL="457200" rtl="0">
              <a:spcBef>
                <a:spcPts val="0"/>
              </a:spcBef>
              <a:spcAft>
                <a:spcPts val="0"/>
              </a:spcAft>
              <a:buSzPts val="1800"/>
              <a:buAutoNum type="arabicPeriod"/>
            </a:pPr>
            <a:r>
              <a:rPr lang="en"/>
              <a:t>Find a CSV library that ignores spaces between fields - Tried, but most libraries require us to download the source code from github and directly parse a CSV file instead of a string. It requires us to test every library to make sure it does ignore spaces. Not really good solution.</a:t>
            </a:r>
            <a:endParaRPr/>
          </a:p>
          <a:p>
            <a:pPr indent="-342900" lvl="0" marL="457200" rtl="0">
              <a:spcBef>
                <a:spcPts val="0"/>
              </a:spcBef>
              <a:spcAft>
                <a:spcPts val="0"/>
              </a:spcAft>
              <a:buSzPts val="1800"/>
              <a:buAutoNum type="arabicPeriod"/>
            </a:pPr>
            <a:r>
              <a:rPr b="1" lang="en"/>
              <a:t>Remove spaces after comma manually in pre-processor (strace2csv) - Choose this</a:t>
            </a:r>
            <a:endParaRPr b="1"/>
          </a:p>
        </p:txBody>
      </p:sp>
      <p:sp>
        <p:nvSpPr>
          <p:cNvPr id="487" name="Shape 4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3" name="Shape 4353"/>
        <p:cNvGrpSpPr/>
        <p:nvPr/>
      </p:nvGrpSpPr>
      <p:grpSpPr>
        <a:xfrm>
          <a:off x="0" y="0"/>
          <a:ext cx="0" cy="0"/>
          <a:chOff x="0" y="0"/>
          <a:chExt cx="0" cy="0"/>
        </a:xfrm>
      </p:grpSpPr>
      <p:sp>
        <p:nvSpPr>
          <p:cNvPr id="4354" name="Shape 43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next week</a:t>
            </a:r>
            <a:endParaRPr/>
          </a:p>
        </p:txBody>
      </p:sp>
      <p:sp>
        <p:nvSpPr>
          <p:cNvPr id="4355" name="Shape 4355"/>
          <p:cNvSpPr txBox="1"/>
          <p:nvPr>
            <p:ph idx="1" type="body"/>
          </p:nvPr>
        </p:nvSpPr>
        <p:spPr>
          <a:xfrm>
            <a:off x="277950" y="11322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Leixiang:</a:t>
            </a:r>
            <a:endParaRPr/>
          </a:p>
          <a:p>
            <a:pPr indent="-317500" lvl="1" marL="914400" rtl="0">
              <a:spcBef>
                <a:spcPts val="0"/>
              </a:spcBef>
              <a:spcAft>
                <a:spcPts val="0"/>
              </a:spcAft>
              <a:buSzPts val="1400"/>
              <a:buChar char="○"/>
            </a:pPr>
            <a:r>
              <a:rPr lang="en"/>
              <a:t>Write a small program that does vfork, vfork, vfork, and see what happens in race condition.</a:t>
            </a:r>
            <a:endParaRPr/>
          </a:p>
          <a:p>
            <a:pPr indent="-342900" lvl="0" marL="457200" rtl="0">
              <a:spcBef>
                <a:spcPts val="0"/>
              </a:spcBef>
              <a:spcAft>
                <a:spcPts val="0"/>
              </a:spcAft>
              <a:buSzPts val="1800"/>
              <a:buChar char="●"/>
            </a:pPr>
            <a:r>
              <a:rPr lang="en"/>
              <a:t>Darshan:</a:t>
            </a:r>
            <a:endParaRPr/>
          </a:p>
          <a:p>
            <a:pPr indent="-317500" lvl="1" marL="914400" rtl="0">
              <a:spcBef>
                <a:spcPts val="0"/>
              </a:spcBef>
              <a:spcAft>
                <a:spcPts val="0"/>
              </a:spcAft>
              <a:buSzPts val="1400"/>
              <a:buChar char="○"/>
            </a:pPr>
            <a:r>
              <a:rPr lang="en"/>
              <a:t>Profile strace, see why it is 2x times slower.</a:t>
            </a:r>
            <a:endParaRPr/>
          </a:p>
          <a:p>
            <a:pPr indent="-317500" lvl="1" marL="914400" rtl="0">
              <a:spcBef>
                <a:spcPts val="0"/>
              </a:spcBef>
              <a:spcAft>
                <a:spcPts val="0"/>
              </a:spcAft>
              <a:buSzPts val="1400"/>
              <a:buChar char="○"/>
            </a:pPr>
            <a:r>
              <a:rPr lang="en"/>
              <a:t>FAccessAt: unknown flags</a:t>
            </a:r>
            <a:endParaRPr/>
          </a:p>
          <a:p>
            <a:pPr indent="-317500" lvl="1" marL="914400" rtl="0">
              <a:spcBef>
                <a:spcPts val="0"/>
              </a:spcBef>
              <a:spcAft>
                <a:spcPts val="0"/>
              </a:spcAft>
              <a:buSzPts val="1400"/>
              <a:buChar char="○"/>
            </a:pPr>
            <a:r>
              <a:rPr lang="en"/>
              <a:t>Investigate on data structures for header/footer of Dataseries. When are the headers and footers are written?  We want to find a way to have Dataseries file which is not garbled on SIGKILL. Dataseries might have APIs to flush the footer. Need to find.</a:t>
            </a:r>
            <a:endParaRPr/>
          </a:p>
          <a:p>
            <a:pPr indent="-342900" lvl="0" marL="457200" rtl="0">
              <a:spcBef>
                <a:spcPts val="0"/>
              </a:spcBef>
              <a:spcAft>
                <a:spcPts val="0"/>
              </a:spcAft>
              <a:buSzPts val="1800"/>
              <a:buChar char="●"/>
            </a:pPr>
            <a:r>
              <a:rPr lang="en"/>
              <a:t>Nehil:</a:t>
            </a:r>
            <a:endParaRPr/>
          </a:p>
          <a:p>
            <a:pPr indent="-342900" lvl="0" marL="457200" rtl="0">
              <a:spcBef>
                <a:spcPts val="0"/>
              </a:spcBef>
              <a:spcAft>
                <a:spcPts val="0"/>
              </a:spcAft>
              <a:buSzPts val="1800"/>
              <a:buChar char="●"/>
            </a:pPr>
            <a:r>
              <a:rPr lang="en"/>
              <a:t>Common:</a:t>
            </a:r>
            <a:endParaRPr/>
          </a:p>
          <a:p>
            <a:pPr indent="0" lvl="0" marL="0" rtl="0">
              <a:spcBef>
                <a:spcPts val="1600"/>
              </a:spcBef>
              <a:spcAft>
                <a:spcPts val="1600"/>
              </a:spcAft>
              <a:buNone/>
            </a:pPr>
            <a:r>
              <a:t/>
            </a:r>
            <a:endParaRPr/>
          </a:p>
        </p:txBody>
      </p:sp>
      <p:sp>
        <p:nvSpPr>
          <p:cNvPr id="4356" name="Shape 43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0" name="Shape 4360"/>
        <p:cNvGrpSpPr/>
        <p:nvPr/>
      </p:nvGrpSpPr>
      <p:grpSpPr>
        <a:xfrm>
          <a:off x="0" y="0"/>
          <a:ext cx="0" cy="0"/>
          <a:chOff x="0" y="0"/>
          <a:chExt cx="0" cy="0"/>
        </a:xfrm>
      </p:grpSpPr>
      <p:sp>
        <p:nvSpPr>
          <p:cNvPr id="4361" name="Shape 43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next week</a:t>
            </a:r>
            <a:endParaRPr/>
          </a:p>
        </p:txBody>
      </p:sp>
      <p:sp>
        <p:nvSpPr>
          <p:cNvPr id="4362" name="Shape 4362"/>
          <p:cNvSpPr txBox="1"/>
          <p:nvPr>
            <p:ph idx="1" type="body"/>
          </p:nvPr>
        </p:nvSpPr>
        <p:spPr>
          <a:xfrm>
            <a:off x="277950" y="11322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Got a warning about uncaptured flock</a:t>
            </a:r>
            <a:endParaRPr/>
          </a:p>
          <a:p>
            <a:pPr indent="-342900" lvl="0" marL="457200" rtl="0">
              <a:spcBef>
                <a:spcPts val="0"/>
              </a:spcBef>
              <a:spcAft>
                <a:spcPts val="0"/>
              </a:spcAft>
              <a:buSzPts val="1800"/>
              <a:buChar char="●"/>
            </a:pPr>
            <a:r>
              <a:rPr lang="en"/>
              <a:t>Paper plan</a:t>
            </a:r>
            <a:endParaRPr/>
          </a:p>
          <a:p>
            <a:pPr indent="-342900" lvl="0" marL="457200" rtl="0">
              <a:spcBef>
                <a:spcPts val="0"/>
              </a:spcBef>
              <a:spcAft>
                <a:spcPts val="0"/>
              </a:spcAft>
              <a:buSzPts val="1800"/>
              <a:buChar char="●"/>
            </a:pPr>
            <a:r>
              <a:rPr lang="en"/>
              <a:t>More code reg. uncaptured sys calls from last time</a:t>
            </a:r>
            <a:endParaRPr/>
          </a:p>
        </p:txBody>
      </p:sp>
      <p:sp>
        <p:nvSpPr>
          <p:cNvPr id="4363" name="Shape 43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4367" name="Shape 4367"/>
        <p:cNvGrpSpPr/>
        <p:nvPr/>
      </p:nvGrpSpPr>
      <p:grpSpPr>
        <a:xfrm>
          <a:off x="0" y="0"/>
          <a:ext cx="0" cy="0"/>
          <a:chOff x="0" y="0"/>
          <a:chExt cx="0" cy="0"/>
        </a:xfrm>
      </p:grpSpPr>
      <p:sp>
        <p:nvSpPr>
          <p:cNvPr id="4368" name="Shape 436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4369" name="Shape 436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Apr 25, 2017</a:t>
            </a:r>
            <a:endParaRPr/>
          </a:p>
        </p:txBody>
      </p:sp>
      <p:sp>
        <p:nvSpPr>
          <p:cNvPr id="4370" name="Shape 43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4" name="Shape 4374"/>
        <p:cNvGrpSpPr/>
        <p:nvPr/>
      </p:nvGrpSpPr>
      <p:grpSpPr>
        <a:xfrm>
          <a:off x="0" y="0"/>
          <a:ext cx="0" cy="0"/>
          <a:chOff x="0" y="0"/>
          <a:chExt cx="0" cy="0"/>
        </a:xfrm>
      </p:grpSpPr>
      <p:sp>
        <p:nvSpPr>
          <p:cNvPr id="4375" name="Shape 43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4376" name="Shape 43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Last week TODOs</a:t>
            </a:r>
            <a:endParaRPr/>
          </a:p>
          <a:p>
            <a:pPr indent="-342900" lvl="0" marL="457200" marR="0" rtl="0" algn="l">
              <a:lnSpc>
                <a:spcPct val="115000"/>
              </a:lnSpc>
              <a:spcBef>
                <a:spcPts val="0"/>
              </a:spcBef>
              <a:spcAft>
                <a:spcPts val="0"/>
              </a:spcAft>
              <a:buSzPts val="1800"/>
              <a:buChar char="●"/>
            </a:pPr>
            <a:r>
              <a:rPr lang="en"/>
              <a:t>TODOs for next week</a:t>
            </a:r>
            <a:endParaRPr sz="1800"/>
          </a:p>
        </p:txBody>
      </p:sp>
      <p:sp>
        <p:nvSpPr>
          <p:cNvPr id="4377" name="Shape 43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1" name="Shape 4381"/>
        <p:cNvGrpSpPr/>
        <p:nvPr/>
      </p:nvGrpSpPr>
      <p:grpSpPr>
        <a:xfrm>
          <a:off x="0" y="0"/>
          <a:ext cx="0" cy="0"/>
          <a:chOff x="0" y="0"/>
          <a:chExt cx="0" cy="0"/>
        </a:xfrm>
      </p:grpSpPr>
      <p:sp>
        <p:nvSpPr>
          <p:cNvPr id="4382" name="Shape 43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Updates (Darshan)</a:t>
            </a:r>
            <a:endParaRPr/>
          </a:p>
        </p:txBody>
      </p:sp>
      <p:sp>
        <p:nvSpPr>
          <p:cNvPr id="4383" name="Shape 43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Tracing implemented, reviewed and merged</a:t>
            </a:r>
            <a:endParaRPr/>
          </a:p>
          <a:p>
            <a:pPr indent="-317500" lvl="1" marL="914400" rtl="0">
              <a:spcBef>
                <a:spcPts val="0"/>
              </a:spcBef>
              <a:spcAft>
                <a:spcPts val="0"/>
              </a:spcAft>
              <a:buSzPts val="1400"/>
              <a:buChar char="○"/>
            </a:pPr>
            <a:r>
              <a:rPr lang="en"/>
              <a:t>m</a:t>
            </a:r>
            <a:r>
              <a:rPr lang="en"/>
              <a:t>knodat</a:t>
            </a:r>
            <a:endParaRPr/>
          </a:p>
          <a:p>
            <a:pPr indent="-317500" lvl="1" marL="914400" rtl="0">
              <a:spcBef>
                <a:spcPts val="0"/>
              </a:spcBef>
              <a:spcAft>
                <a:spcPts val="0"/>
              </a:spcAft>
              <a:buSzPts val="1400"/>
              <a:buChar char="○"/>
            </a:pPr>
            <a:r>
              <a:rPr lang="en"/>
              <a:t>s</a:t>
            </a:r>
            <a:r>
              <a:rPr lang="en"/>
              <a:t>ymlinkat</a:t>
            </a:r>
            <a:endParaRPr/>
          </a:p>
          <a:p>
            <a:pPr indent="-342900" lvl="0" marL="457200" rtl="0">
              <a:spcBef>
                <a:spcPts val="0"/>
              </a:spcBef>
              <a:spcAft>
                <a:spcPts val="0"/>
              </a:spcAft>
              <a:buSzPts val="1800"/>
              <a:buChar char="●"/>
            </a:pPr>
            <a:r>
              <a:rPr lang="en"/>
              <a:t>Replay implemented, reviewed and merged</a:t>
            </a:r>
            <a:endParaRPr/>
          </a:p>
          <a:p>
            <a:pPr indent="-317500" lvl="1" marL="914400" rtl="0">
              <a:spcBef>
                <a:spcPts val="0"/>
              </a:spcBef>
              <a:spcAft>
                <a:spcPts val="0"/>
              </a:spcAft>
              <a:buSzPts val="1400"/>
              <a:buChar char="○"/>
            </a:pPr>
            <a:r>
              <a:rPr lang="en"/>
              <a:t>s</a:t>
            </a:r>
            <a:r>
              <a:rPr lang="en"/>
              <a:t>etxattr, lsetxattr and fsetxattr</a:t>
            </a:r>
            <a:endParaRPr/>
          </a:p>
          <a:p>
            <a:pPr indent="-342900" lvl="0" marL="457200" rtl="0">
              <a:spcBef>
                <a:spcPts val="0"/>
              </a:spcBef>
              <a:spcAft>
                <a:spcPts val="0"/>
              </a:spcAft>
              <a:buSzPts val="1800"/>
              <a:buChar char="●"/>
            </a:pPr>
            <a:r>
              <a:rPr lang="en"/>
              <a:t>Updated README</a:t>
            </a:r>
            <a:endParaRPr/>
          </a:p>
          <a:p>
            <a:pPr indent="-317500" lvl="1" marL="914400" rtl="0">
              <a:spcBef>
                <a:spcPts val="0"/>
              </a:spcBef>
              <a:spcAft>
                <a:spcPts val="0"/>
              </a:spcAft>
              <a:buSzPts val="1400"/>
              <a:buChar char="○"/>
            </a:pPr>
            <a:r>
              <a:rPr lang="en"/>
              <a:t>Duplication in SEN_ - workaround details</a:t>
            </a:r>
            <a:endParaRPr/>
          </a:p>
          <a:p>
            <a:pPr indent="-342900" lvl="0" marL="457200" rtl="0">
              <a:spcBef>
                <a:spcPts val="0"/>
              </a:spcBef>
              <a:spcAft>
                <a:spcPts val="0"/>
              </a:spcAft>
              <a:buSzPts val="1800"/>
              <a:buChar char="●"/>
            </a:pPr>
            <a:r>
              <a:rPr lang="en"/>
              <a:t>DataSeries - Header/Footer structure, recovery</a:t>
            </a:r>
            <a:endParaRPr/>
          </a:p>
          <a:p>
            <a:pPr indent="-342900" lvl="0" marL="457200">
              <a:spcBef>
                <a:spcPts val="0"/>
              </a:spcBef>
              <a:spcAft>
                <a:spcPts val="0"/>
              </a:spcAft>
              <a:buSzPts val="1800"/>
              <a:buChar char="●"/>
            </a:pPr>
            <a:r>
              <a:rPr lang="en"/>
              <a:t>Profile fsl-strace</a:t>
            </a:r>
            <a:endParaRPr/>
          </a:p>
        </p:txBody>
      </p:sp>
      <p:sp>
        <p:nvSpPr>
          <p:cNvPr id="4384" name="Shape 43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8" name="Shape 4388"/>
        <p:cNvGrpSpPr/>
        <p:nvPr/>
      </p:nvGrpSpPr>
      <p:grpSpPr>
        <a:xfrm>
          <a:off x="0" y="0"/>
          <a:ext cx="0" cy="0"/>
          <a:chOff x="0" y="0"/>
          <a:chExt cx="0" cy="0"/>
        </a:xfrm>
      </p:grpSpPr>
      <p:sp>
        <p:nvSpPr>
          <p:cNvPr id="4389" name="Shape 43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DataSeries - Header/Footer structure (Darshan)</a:t>
            </a:r>
            <a:endParaRPr/>
          </a:p>
        </p:txBody>
      </p:sp>
      <p:sp>
        <p:nvSpPr>
          <p:cNvPr id="4390" name="Shape 43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4391" name="Shape 4391"/>
          <p:cNvPicPr preferRelativeResize="0"/>
          <p:nvPr/>
        </p:nvPicPr>
        <p:blipFill>
          <a:blip r:embed="rId3">
            <a:alphaModFix/>
          </a:blip>
          <a:stretch>
            <a:fillRect/>
          </a:stretch>
        </p:blipFill>
        <p:spPr>
          <a:xfrm>
            <a:off x="1579388" y="1155225"/>
            <a:ext cx="5985234" cy="3820974"/>
          </a:xfrm>
          <a:prstGeom prst="rect">
            <a:avLst/>
          </a:prstGeom>
          <a:noFill/>
          <a:ln>
            <a:noFill/>
          </a:ln>
        </p:spPr>
      </p:pic>
    </p:spTree>
  </p:cSld>
  <p:clrMapOvr>
    <a:masterClrMapping/>
  </p:clrMapOvr>
</p:sld>
</file>

<file path=ppt/slides/slide6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5" name="Shape 4395"/>
        <p:cNvGrpSpPr/>
        <p:nvPr/>
      </p:nvGrpSpPr>
      <p:grpSpPr>
        <a:xfrm>
          <a:off x="0" y="0"/>
          <a:ext cx="0" cy="0"/>
          <a:chOff x="0" y="0"/>
          <a:chExt cx="0" cy="0"/>
        </a:xfrm>
      </p:grpSpPr>
      <p:sp>
        <p:nvSpPr>
          <p:cNvPr id="4396" name="Shape 43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DataSeries - Recoverable? (Darshan)</a:t>
            </a:r>
            <a:endParaRPr/>
          </a:p>
        </p:txBody>
      </p:sp>
      <p:sp>
        <p:nvSpPr>
          <p:cNvPr id="4397" name="Shape 43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Yes - `dsrecover’.</a:t>
            </a:r>
            <a:endParaRPr/>
          </a:p>
          <a:p>
            <a:pPr indent="-342900" lvl="0" marL="457200" rtl="0">
              <a:spcBef>
                <a:spcPts val="0"/>
              </a:spcBef>
              <a:spcAft>
                <a:spcPts val="0"/>
              </a:spcAft>
              <a:buSzPts val="1800"/>
              <a:buChar char="●"/>
            </a:pPr>
            <a:r>
              <a:rPr lang="en"/>
              <a:t>DataSeries files include a trailer in order to make reading the files more efficient. However, it the writer of a file crashed, they may not have written the trailer, and they may have partially written an extent. </a:t>
            </a:r>
            <a:endParaRPr/>
          </a:p>
          <a:p>
            <a:pPr indent="-342900" lvl="0" marL="457200" rtl="0">
              <a:spcBef>
                <a:spcPts val="0"/>
              </a:spcBef>
              <a:spcAft>
                <a:spcPts val="0"/>
              </a:spcAft>
              <a:buSzPts val="1800"/>
              <a:buChar char="●"/>
            </a:pPr>
            <a:r>
              <a:rPr lang="en"/>
              <a:t>dsrecover attempts to read as much of a dataseries file as possible.  If an individual extent is corrupt it will skip that extent and try to read the next one.  It will keep trying until it either reaches the end of the file or it has up to fail-limit consecutive failures.</a:t>
            </a:r>
            <a:endParaRPr/>
          </a:p>
          <a:p>
            <a:pPr indent="0" lvl="0" marL="0">
              <a:spcBef>
                <a:spcPts val="1600"/>
              </a:spcBef>
              <a:spcAft>
                <a:spcPts val="1600"/>
              </a:spcAft>
              <a:buNone/>
            </a:pPr>
            <a:r>
              <a:t/>
            </a:r>
            <a:endParaRPr/>
          </a:p>
        </p:txBody>
      </p:sp>
      <p:sp>
        <p:nvSpPr>
          <p:cNvPr id="4398" name="Shape 43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2" name="Shape 4402"/>
        <p:cNvGrpSpPr/>
        <p:nvPr/>
      </p:nvGrpSpPr>
      <p:grpSpPr>
        <a:xfrm>
          <a:off x="0" y="0"/>
          <a:ext cx="0" cy="0"/>
          <a:chOff x="0" y="0"/>
          <a:chExt cx="0" cy="0"/>
        </a:xfrm>
      </p:grpSpPr>
      <p:sp>
        <p:nvSpPr>
          <p:cNvPr id="4403" name="Shape 44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Profile fsl-strace (Darshan)</a:t>
            </a:r>
            <a:endParaRPr/>
          </a:p>
        </p:txBody>
      </p:sp>
      <p:sp>
        <p:nvSpPr>
          <p:cNvPr id="4404" name="Shape 44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Too many malloc - free?</a:t>
            </a:r>
            <a:endParaRPr/>
          </a:p>
          <a:p>
            <a:pPr indent="-317500" lvl="1" marL="914400" rtl="0">
              <a:spcBef>
                <a:spcPts val="0"/>
              </a:spcBef>
              <a:spcAft>
                <a:spcPts val="0"/>
              </a:spcAft>
              <a:buSzPts val="1400"/>
              <a:buChar char="○"/>
            </a:pPr>
            <a:r>
              <a:rPr lang="en"/>
              <a:t>1,000,000 malloc and free takes 0.212 seconds, of random size from 1..1000</a:t>
            </a:r>
            <a:endParaRPr/>
          </a:p>
          <a:p>
            <a:pPr indent="-342900" lvl="0" marL="457200" rtl="0">
              <a:spcBef>
                <a:spcPts val="0"/>
              </a:spcBef>
              <a:spcAft>
                <a:spcPts val="0"/>
              </a:spcAft>
              <a:buSzPts val="1800"/>
              <a:buChar char="●"/>
            </a:pPr>
            <a:r>
              <a:rPr lang="en"/>
              <a:t>DataSeries compression?</a:t>
            </a:r>
            <a:endParaRPr/>
          </a:p>
          <a:p>
            <a:pPr indent="-317500" lvl="1" marL="914400" rtl="0">
              <a:spcBef>
                <a:spcPts val="0"/>
              </a:spcBef>
              <a:spcAft>
                <a:spcPts val="0"/>
              </a:spcAft>
              <a:buSzPts val="1400"/>
              <a:buChar char="○"/>
            </a:pPr>
            <a:r>
              <a:rPr lang="en"/>
              <a:t>Tried 9 different compression combinations</a:t>
            </a:r>
            <a:endParaRPr/>
          </a:p>
          <a:p>
            <a:pPr indent="-317500" lvl="1" marL="914400" rtl="0">
              <a:spcBef>
                <a:spcPts val="0"/>
              </a:spcBef>
              <a:spcAft>
                <a:spcPts val="0"/>
              </a:spcAft>
              <a:buSzPts val="1400"/>
              <a:buChar char="○"/>
            </a:pPr>
            <a:r>
              <a:rPr lang="en"/>
              <a:t>Found how to disable compression altogether</a:t>
            </a:r>
            <a:endParaRPr/>
          </a:p>
          <a:p>
            <a:pPr indent="-317500" lvl="2" marL="1371600" rtl="0">
              <a:spcBef>
                <a:spcPts val="0"/>
              </a:spcBef>
              <a:spcAft>
                <a:spcPts val="0"/>
              </a:spcAft>
              <a:buSzPts val="1400"/>
              <a:buChar char="■"/>
            </a:pPr>
            <a:r>
              <a:rPr lang="en"/>
              <a:t>Compression level arguments passed to constructor of DataSeriesSink</a:t>
            </a:r>
            <a:endParaRPr/>
          </a:p>
          <a:p>
            <a:pPr indent="-317500" lvl="2" marL="1371600" rtl="0">
              <a:spcBef>
                <a:spcPts val="0"/>
              </a:spcBef>
              <a:spcAft>
                <a:spcPts val="0"/>
              </a:spcAft>
              <a:buSzPts val="1400"/>
              <a:buChar char="■"/>
            </a:pPr>
            <a:r>
              <a:rPr lang="en"/>
              <a:t>Updated compression to 0 in DataSeriesOutputModule.cpp</a:t>
            </a:r>
            <a:endParaRPr/>
          </a:p>
          <a:p>
            <a:pPr indent="-317500" lvl="1" marL="914400" rtl="0">
              <a:spcBef>
                <a:spcPts val="0"/>
              </a:spcBef>
              <a:spcAft>
                <a:spcPts val="0"/>
              </a:spcAft>
              <a:buSzPts val="1400"/>
              <a:buChar char="○"/>
            </a:pPr>
            <a:r>
              <a:rPr lang="en"/>
              <a:t>No significant difference found</a:t>
            </a:r>
            <a:endParaRPr/>
          </a:p>
          <a:p>
            <a:pPr indent="-317500" lvl="1" marL="914400" rtl="0">
              <a:spcBef>
                <a:spcPts val="0"/>
              </a:spcBef>
              <a:spcAft>
                <a:spcPts val="0"/>
              </a:spcAft>
              <a:buSzPts val="1400"/>
              <a:buChar char="○"/>
            </a:pPr>
            <a:r>
              <a:rPr lang="en"/>
              <a:t>Max. time diff &lt; 2%</a:t>
            </a:r>
            <a:endParaRPr/>
          </a:p>
          <a:p>
            <a:pPr indent="-342900" lvl="0" marL="457200" rtl="0">
              <a:spcBef>
                <a:spcPts val="0"/>
              </a:spcBef>
              <a:spcAft>
                <a:spcPts val="0"/>
              </a:spcAft>
              <a:buSzPts val="1800"/>
              <a:buChar char="●"/>
            </a:pPr>
            <a:r>
              <a:rPr lang="en"/>
              <a:t>Umovestr? Umoven?</a:t>
            </a:r>
            <a:endParaRPr/>
          </a:p>
          <a:p>
            <a:pPr indent="-317500" lvl="1" marL="914400">
              <a:spcBef>
                <a:spcPts val="0"/>
              </a:spcBef>
              <a:spcAft>
                <a:spcPts val="0"/>
              </a:spcAft>
              <a:buSzPts val="1400"/>
              <a:buChar char="○"/>
            </a:pPr>
            <a:r>
              <a:rPr lang="en"/>
              <a:t>To be investigated</a:t>
            </a:r>
            <a:endParaRPr/>
          </a:p>
        </p:txBody>
      </p:sp>
      <p:sp>
        <p:nvSpPr>
          <p:cNvPr id="4405" name="Shape 44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9" name="Shape 4409"/>
        <p:cNvGrpSpPr/>
        <p:nvPr/>
      </p:nvGrpSpPr>
      <p:grpSpPr>
        <a:xfrm>
          <a:off x="0" y="0"/>
          <a:ext cx="0" cy="0"/>
          <a:chOff x="0" y="0"/>
          <a:chExt cx="0" cy="0"/>
        </a:xfrm>
      </p:grpSpPr>
      <p:sp>
        <p:nvSpPr>
          <p:cNvPr id="4410" name="Shape 44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Vfork race condition test (Leixiang)</a:t>
            </a:r>
            <a:endParaRPr/>
          </a:p>
        </p:txBody>
      </p:sp>
      <p:sp>
        <p:nvSpPr>
          <p:cNvPr id="4411" name="Shape 44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Wrote a program that forks, then child forks, then child-child forks, then child-child-child forks.</a:t>
            </a:r>
            <a:endParaRPr/>
          </a:p>
          <a:p>
            <a:pPr indent="-317500" lvl="1" marL="914400" marR="0" rtl="0" algn="l">
              <a:lnSpc>
                <a:spcPct val="115000"/>
              </a:lnSpc>
              <a:spcBef>
                <a:spcPts val="0"/>
              </a:spcBef>
              <a:spcAft>
                <a:spcPts val="0"/>
              </a:spcAft>
              <a:buSzPts val="1400"/>
              <a:buChar char="○"/>
            </a:pPr>
            <a:r>
              <a:rPr lang="en"/>
              <a:t>The output of ENTER and EXITING always come in pair. This is good.</a:t>
            </a:r>
            <a:endParaRPr/>
          </a:p>
        </p:txBody>
      </p:sp>
      <p:sp>
        <p:nvSpPr>
          <p:cNvPr id="4412" name="Shape 44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6" name="Shape 4416"/>
        <p:cNvGrpSpPr/>
        <p:nvPr/>
      </p:nvGrpSpPr>
      <p:grpSpPr>
        <a:xfrm>
          <a:off x="0" y="0"/>
          <a:ext cx="0" cy="0"/>
          <a:chOff x="0" y="0"/>
          <a:chExt cx="0" cy="0"/>
        </a:xfrm>
      </p:grpSpPr>
      <p:sp>
        <p:nvSpPr>
          <p:cNvPr id="4417" name="Shape 44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Vfork race condition test (Leixiang)</a:t>
            </a:r>
            <a:endParaRPr/>
          </a:p>
        </p:txBody>
      </p:sp>
      <p:sp>
        <p:nvSpPr>
          <p:cNvPr id="4418" name="Shape 44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Wrote a program that calls forks twice in a row.</a:t>
            </a:r>
            <a:endParaRPr/>
          </a:p>
          <a:p>
            <a:pPr indent="-342900" lvl="0" marL="457200" rtl="0">
              <a:spcBef>
                <a:spcPts val="0"/>
              </a:spcBef>
              <a:spcAft>
                <a:spcPts val="0"/>
              </a:spcAft>
              <a:buSzPts val="1800"/>
              <a:buChar char="●"/>
            </a:pPr>
            <a:r>
              <a:rPr lang="en"/>
              <a:t>Entering always come in order and exiting always come in order. However, entering and exiting don’t always come in pair.</a:t>
            </a:r>
            <a:endParaRPr/>
          </a:p>
          <a:p>
            <a:pPr indent="-317500" lvl="1" marL="914400" rtl="0">
              <a:spcBef>
                <a:spcPts val="0"/>
              </a:spcBef>
              <a:spcAft>
                <a:spcPts val="0"/>
              </a:spcAft>
              <a:buSzPts val="1400"/>
              <a:buChar char="○"/>
            </a:pPr>
            <a:r>
              <a:rPr lang="en"/>
              <a:t>WARNING: Attempting to trace unsupported system call: clone entering. pid: (7474)</a:t>
            </a:r>
            <a:endParaRPr/>
          </a:p>
          <a:p>
            <a:pPr indent="-317500" lvl="1" marL="914400" rtl="0">
              <a:spcBef>
                <a:spcPts val="0"/>
              </a:spcBef>
              <a:spcAft>
                <a:spcPts val="0"/>
              </a:spcAft>
              <a:buSzPts val="1400"/>
              <a:buChar char="○"/>
            </a:pPr>
            <a:r>
              <a:rPr lang="en"/>
              <a:t>/home/leixiang/fsl-strace/BUILD/strace: Process 7475 attached</a:t>
            </a:r>
            <a:endParaRPr/>
          </a:p>
          <a:p>
            <a:pPr indent="-317500" lvl="1" marL="914400" rtl="0">
              <a:spcBef>
                <a:spcPts val="0"/>
              </a:spcBef>
              <a:spcAft>
                <a:spcPts val="0"/>
              </a:spcAft>
              <a:buSzPts val="1400"/>
              <a:buChar char="○"/>
            </a:pPr>
            <a:r>
              <a:rPr lang="en"/>
              <a:t>WARNING: Attempting to trace unsupported system call: clone exiting. pid: (7474)</a:t>
            </a:r>
            <a:endParaRPr/>
          </a:p>
          <a:p>
            <a:pPr indent="-317500" lvl="1" marL="914400" rtl="0">
              <a:spcBef>
                <a:spcPts val="0"/>
              </a:spcBef>
              <a:spcAft>
                <a:spcPts val="0"/>
              </a:spcAft>
              <a:buSzPts val="1400"/>
              <a:buChar char="○"/>
            </a:pPr>
            <a:r>
              <a:rPr lang="en"/>
              <a:t>WARNING: Attempting to trace unsupported system call: clone entering. pid: (7475)</a:t>
            </a:r>
            <a:endParaRPr/>
          </a:p>
          <a:p>
            <a:pPr indent="-317500" lvl="1" marL="914400" rtl="0">
              <a:spcBef>
                <a:spcPts val="0"/>
              </a:spcBef>
              <a:spcAft>
                <a:spcPts val="0"/>
              </a:spcAft>
              <a:buSzPts val="1400"/>
              <a:buChar char="○"/>
            </a:pPr>
            <a:r>
              <a:rPr lang="en"/>
              <a:t>WARNING: Attempting to trace unsupported system call: clone entering. pid: (7474)</a:t>
            </a:r>
            <a:endParaRPr/>
          </a:p>
          <a:p>
            <a:pPr indent="-317500" lvl="1" marL="914400" rtl="0">
              <a:spcBef>
                <a:spcPts val="0"/>
              </a:spcBef>
              <a:spcAft>
                <a:spcPts val="0"/>
              </a:spcAft>
              <a:buSzPts val="1400"/>
              <a:buChar char="○"/>
            </a:pPr>
            <a:r>
              <a:rPr lang="en"/>
              <a:t>/home/leixiang/fsl-strace/BUILD/strace: Process 7477 attached</a:t>
            </a:r>
            <a:endParaRPr/>
          </a:p>
          <a:p>
            <a:pPr indent="-317500" lvl="1" marL="914400" rtl="0">
              <a:spcBef>
                <a:spcPts val="0"/>
              </a:spcBef>
              <a:spcAft>
                <a:spcPts val="0"/>
              </a:spcAft>
              <a:buSzPts val="1400"/>
              <a:buChar char="○"/>
            </a:pPr>
            <a:r>
              <a:rPr lang="en"/>
              <a:t>/home/leixiang/fsl-strace/BUILD/strace: Process 7476 attached</a:t>
            </a:r>
            <a:endParaRPr/>
          </a:p>
          <a:p>
            <a:pPr indent="-317500" lvl="1" marL="914400" rtl="0">
              <a:spcBef>
                <a:spcPts val="0"/>
              </a:spcBef>
              <a:spcAft>
                <a:spcPts val="0"/>
              </a:spcAft>
              <a:buSzPts val="1400"/>
              <a:buChar char="○"/>
            </a:pPr>
            <a:r>
              <a:rPr lang="en"/>
              <a:t>WARNING: Attempting to trace unsupported system call: clone exiting. pid: (7475)</a:t>
            </a:r>
            <a:endParaRPr/>
          </a:p>
          <a:p>
            <a:pPr indent="-317500" lvl="1" marL="914400" rtl="0">
              <a:spcBef>
                <a:spcPts val="0"/>
              </a:spcBef>
              <a:spcAft>
                <a:spcPts val="0"/>
              </a:spcAft>
              <a:buSzPts val="1400"/>
              <a:buChar char="○"/>
            </a:pPr>
            <a:r>
              <a:rPr lang="en"/>
              <a:t>WARNING: Attempting to trace unsupported system call: clone exiting. pid: (7474)</a:t>
            </a:r>
            <a:endParaRPr/>
          </a:p>
        </p:txBody>
      </p:sp>
      <p:sp>
        <p:nvSpPr>
          <p:cNvPr id="4419" name="Shape 44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Shape 4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Strace2CSV - Space After Comma Solution</a:t>
            </a:r>
            <a:endParaRPr/>
          </a:p>
        </p:txBody>
      </p:sp>
      <p:sp>
        <p:nvSpPr>
          <p:cNvPr id="493" name="Shape 4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Solution - Remove spaces after commas</a:t>
            </a:r>
            <a:endParaRPr/>
          </a:p>
          <a:p>
            <a:pPr indent="-342900" lvl="0" marL="457200" rtl="0">
              <a:spcBef>
                <a:spcPts val="1600"/>
              </a:spcBef>
              <a:spcAft>
                <a:spcPts val="0"/>
              </a:spcAft>
              <a:buSzPts val="1800"/>
              <a:buChar char="●"/>
            </a:pPr>
            <a:r>
              <a:rPr lang="en"/>
              <a:t>Add a function to strace2csv program that removes spaces after each comma. It takes care of edge cases - comma inside double quotes, comma inside of double quotes within double quotes, multiple spaces instead of single space, etc.</a:t>
            </a:r>
            <a:endParaRPr/>
          </a:p>
          <a:p>
            <a:pPr indent="-342900" lvl="0" marL="457200" rtl="0">
              <a:spcBef>
                <a:spcPts val="0"/>
              </a:spcBef>
              <a:spcAft>
                <a:spcPts val="0"/>
              </a:spcAft>
              <a:buSzPts val="1800"/>
              <a:buChar char="●"/>
            </a:pPr>
            <a:r>
              <a:rPr lang="en"/>
              <a:t>Test the function with a few cases and a strace file.</a:t>
            </a:r>
            <a:endParaRPr/>
          </a:p>
          <a:p>
            <a:pPr indent="-342900" lvl="0" marL="457200" rtl="0">
              <a:spcBef>
                <a:spcPts val="0"/>
              </a:spcBef>
              <a:spcAft>
                <a:spcPts val="0"/>
              </a:spcAft>
              <a:buSzPts val="1800"/>
              <a:buChar char="●"/>
            </a:pPr>
            <a:r>
              <a:rPr lang="en"/>
              <a:t>Call the function after taking out parenthesis.</a:t>
            </a:r>
            <a:endParaRPr/>
          </a:p>
          <a:p>
            <a:pPr indent="-342900" lvl="0" marL="457200" rtl="0">
              <a:spcBef>
                <a:spcPts val="0"/>
              </a:spcBef>
              <a:spcAft>
                <a:spcPts val="0"/>
              </a:spcAft>
              <a:buSzPts val="1800"/>
              <a:buChar char="●"/>
            </a:pPr>
            <a:r>
              <a:rPr lang="en"/>
              <a:t>Now, the problem is solved.</a:t>
            </a:r>
            <a:endParaRPr b="1"/>
          </a:p>
        </p:txBody>
      </p:sp>
      <p:sp>
        <p:nvSpPr>
          <p:cNvPr id="494" name="Shape 4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3" name="Shape 4423"/>
        <p:cNvGrpSpPr/>
        <p:nvPr/>
      </p:nvGrpSpPr>
      <p:grpSpPr>
        <a:xfrm>
          <a:off x="0" y="0"/>
          <a:ext cx="0" cy="0"/>
          <a:chOff x="0" y="0"/>
          <a:chExt cx="0" cy="0"/>
        </a:xfrm>
      </p:grpSpPr>
      <p:sp>
        <p:nvSpPr>
          <p:cNvPr id="4424" name="Shape 44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Next unique id (Leixiang Wu)</a:t>
            </a:r>
            <a:endParaRPr/>
          </a:p>
        </p:txBody>
      </p:sp>
      <p:sp>
        <p:nvSpPr>
          <p:cNvPr id="4425" name="Shape 44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Add a function in ds2strace to get next unique id</a:t>
            </a:r>
            <a:endParaRPr/>
          </a:p>
          <a:p>
            <a:pPr indent="-342900" lvl="0" marL="457200" rtl="0">
              <a:spcBef>
                <a:spcPts val="0"/>
              </a:spcBef>
              <a:spcAft>
                <a:spcPts val="0"/>
              </a:spcAft>
              <a:buSzPts val="1800"/>
              <a:buChar char="●"/>
            </a:pPr>
            <a:r>
              <a:rPr lang="en"/>
              <a:t>Changed tcp struct to have dsid field</a:t>
            </a:r>
            <a:endParaRPr/>
          </a:p>
          <a:p>
            <a:pPr indent="-342900" lvl="0" marL="457200" rtl="0">
              <a:spcBef>
                <a:spcPts val="0"/>
              </a:spcBef>
              <a:spcAft>
                <a:spcPts val="0"/>
              </a:spcAft>
              <a:buSzPts val="1800"/>
              <a:buChar char="●"/>
            </a:pPr>
            <a:r>
              <a:rPr lang="en"/>
              <a:t>Changed strace to record dsid field into common_fields</a:t>
            </a:r>
            <a:endParaRPr/>
          </a:p>
          <a:p>
            <a:pPr indent="-342900" lvl="0" marL="457200" rtl="0">
              <a:spcBef>
                <a:spcPts val="0"/>
              </a:spcBef>
              <a:spcAft>
                <a:spcPts val="0"/>
              </a:spcAft>
              <a:buSzPts val="1800"/>
              <a:buChar char="●"/>
            </a:pPr>
            <a:r>
              <a:rPr lang="en"/>
              <a:t>Removed using record_num_ and use dsid inside of common_fields as unique id.</a:t>
            </a:r>
            <a:endParaRPr/>
          </a:p>
        </p:txBody>
      </p:sp>
      <p:sp>
        <p:nvSpPr>
          <p:cNvPr id="4426" name="Shape 44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0" name="Shape 4430"/>
        <p:cNvGrpSpPr/>
        <p:nvPr/>
      </p:nvGrpSpPr>
      <p:grpSpPr>
        <a:xfrm>
          <a:off x="0" y="0"/>
          <a:ext cx="0" cy="0"/>
          <a:chOff x="0" y="0"/>
          <a:chExt cx="0" cy="0"/>
        </a:xfrm>
      </p:grpSpPr>
      <p:sp>
        <p:nvSpPr>
          <p:cNvPr id="4431" name="Shape 44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 bug in DS2Strace </a:t>
            </a:r>
            <a:r>
              <a:rPr lang="en"/>
              <a:t>(Leixiang Wu)</a:t>
            </a:r>
            <a:endParaRPr/>
          </a:p>
        </p:txBody>
      </p:sp>
      <p:sp>
        <p:nvSpPr>
          <p:cNvPr id="4432" name="Shape 44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After remove unnecessary warning message, we trigger a bug</a:t>
            </a:r>
            <a:endParaRPr/>
          </a:p>
          <a:p>
            <a:pPr indent="-342900" lvl="0" marL="457200" rtl="0">
              <a:spcBef>
                <a:spcPts val="0"/>
              </a:spcBef>
              <a:spcAft>
                <a:spcPts val="0"/>
              </a:spcAft>
              <a:buSzPts val="1800"/>
              <a:buChar char="●"/>
            </a:pPr>
            <a:r>
              <a:rPr lang="en"/>
              <a:t>The bug was there because the code was initialize an address to 0.</a:t>
            </a:r>
            <a:endParaRPr/>
          </a:p>
        </p:txBody>
      </p:sp>
      <p:sp>
        <p:nvSpPr>
          <p:cNvPr id="4433" name="Shape 44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7" name="Shape 4437"/>
        <p:cNvGrpSpPr/>
        <p:nvPr/>
      </p:nvGrpSpPr>
      <p:grpSpPr>
        <a:xfrm>
          <a:off x="0" y="0"/>
          <a:ext cx="0" cy="0"/>
          <a:chOff x="0" y="0"/>
          <a:chExt cx="0" cy="0"/>
        </a:xfrm>
      </p:grpSpPr>
      <p:sp>
        <p:nvSpPr>
          <p:cNvPr id="4438" name="Shape 44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Updates (Nehil)</a:t>
            </a:r>
            <a:endParaRPr/>
          </a:p>
        </p:txBody>
      </p:sp>
      <p:sp>
        <p:nvSpPr>
          <p:cNvPr id="4439" name="Shape 44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Implemented and tested replay.</a:t>
            </a:r>
            <a:endParaRPr/>
          </a:p>
          <a:p>
            <a:pPr indent="-317500" lvl="1" marL="914400" rtl="0">
              <a:spcBef>
                <a:spcPts val="0"/>
              </a:spcBef>
              <a:spcAft>
                <a:spcPts val="0"/>
              </a:spcAft>
              <a:buSzPts val="1400"/>
              <a:buChar char="○"/>
            </a:pPr>
            <a:r>
              <a:rPr lang="en"/>
              <a:t>g</a:t>
            </a:r>
            <a:r>
              <a:rPr lang="en"/>
              <a:t>etxattr, lgetxattr and fgetxattr</a:t>
            </a:r>
            <a:endParaRPr/>
          </a:p>
          <a:p>
            <a:pPr indent="-342900" lvl="0" marL="457200" rtl="0">
              <a:spcBef>
                <a:spcPts val="0"/>
              </a:spcBef>
              <a:spcAft>
                <a:spcPts val="0"/>
              </a:spcAft>
              <a:buSzPts val="1800"/>
              <a:buChar char="●"/>
            </a:pPr>
            <a:r>
              <a:rPr lang="en"/>
              <a:t>Negative size buffer? conclusion?</a:t>
            </a:r>
            <a:endParaRPr/>
          </a:p>
          <a:p>
            <a:pPr indent="-317500" lvl="1" marL="914400" rtl="0">
              <a:spcBef>
                <a:spcPts val="0"/>
              </a:spcBef>
              <a:spcAft>
                <a:spcPts val="0"/>
              </a:spcAft>
              <a:buSzPts val="1400"/>
              <a:buChar char="○"/>
            </a:pPr>
            <a:r>
              <a:rPr lang="en"/>
              <a:t>If len is negative/zero</a:t>
            </a:r>
            <a:endParaRPr/>
          </a:p>
          <a:p>
            <a:pPr indent="-342900" lvl="0" marL="457200" rtl="0">
              <a:spcBef>
                <a:spcPts val="0"/>
              </a:spcBef>
              <a:spcAft>
                <a:spcPts val="0"/>
              </a:spcAft>
              <a:buSzPts val="1800"/>
              <a:buChar char="●"/>
            </a:pPr>
            <a:r>
              <a:rPr lang="en"/>
              <a:t>Updated README</a:t>
            </a:r>
            <a:endParaRPr/>
          </a:p>
          <a:p>
            <a:pPr indent="-317500" lvl="1" marL="914400" rtl="0">
              <a:spcBef>
                <a:spcPts val="0"/>
              </a:spcBef>
              <a:spcAft>
                <a:spcPts val="0"/>
              </a:spcAft>
              <a:buSzPts val="1400"/>
              <a:buChar char="○"/>
            </a:pPr>
            <a:r>
              <a:rPr lang="en"/>
              <a:t>Added fd-map design and multi-threaded support - pushed to master branch.</a:t>
            </a:r>
            <a:endParaRPr/>
          </a:p>
          <a:p>
            <a:pPr indent="-317500" lvl="1" marL="914400" rtl="0">
              <a:spcBef>
                <a:spcPts val="0"/>
              </a:spcBef>
              <a:spcAft>
                <a:spcPts val="0"/>
              </a:spcAft>
              <a:buSzPts val="1400"/>
              <a:buChar char="○"/>
            </a:pPr>
            <a:r>
              <a:rPr lang="en"/>
              <a:t>Need to address some existing comments. (#EZK)</a:t>
            </a:r>
            <a:endParaRPr/>
          </a:p>
        </p:txBody>
      </p:sp>
      <p:sp>
        <p:nvSpPr>
          <p:cNvPr id="4440" name="Shape 44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4" name="Shape 4444"/>
        <p:cNvGrpSpPr/>
        <p:nvPr/>
      </p:nvGrpSpPr>
      <p:grpSpPr>
        <a:xfrm>
          <a:off x="0" y="0"/>
          <a:ext cx="0" cy="0"/>
          <a:chOff x="0" y="0"/>
          <a:chExt cx="0" cy="0"/>
        </a:xfrm>
      </p:grpSpPr>
      <p:sp>
        <p:nvSpPr>
          <p:cNvPr id="4445" name="Shape 44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TODOs for next week</a:t>
            </a:r>
            <a:endParaRPr/>
          </a:p>
        </p:txBody>
      </p:sp>
      <p:sp>
        <p:nvSpPr>
          <p:cNvPr id="4446" name="Shape 44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Leixiang Wu:</a:t>
            </a:r>
            <a:endParaRPr/>
          </a:p>
          <a:p>
            <a:pPr indent="-317500" lvl="1" marL="914400" rtl="0">
              <a:spcBef>
                <a:spcPts val="0"/>
              </a:spcBef>
              <a:spcAft>
                <a:spcPts val="0"/>
              </a:spcAft>
              <a:buSzPts val="1400"/>
              <a:buChar char="○"/>
            </a:pPr>
            <a:r>
              <a:rPr lang="en"/>
              <a:t>Fix null bug</a:t>
            </a:r>
            <a:endParaRPr/>
          </a:p>
          <a:p>
            <a:pPr indent="-317500" lvl="1" marL="914400" rtl="0">
              <a:spcBef>
                <a:spcPts val="0"/>
              </a:spcBef>
              <a:spcAft>
                <a:spcPts val="0"/>
              </a:spcAft>
              <a:buSzPts val="1400"/>
              <a:buChar char="○"/>
            </a:pPr>
            <a:r>
              <a:rPr lang="en"/>
              <a:t>Run Makefile, find original time and add it to slides.</a:t>
            </a:r>
            <a:endParaRPr/>
          </a:p>
          <a:p>
            <a:pPr indent="-317500" lvl="1" marL="914400" rtl="0">
              <a:spcBef>
                <a:spcPts val="0"/>
              </a:spcBef>
              <a:spcAft>
                <a:spcPts val="0"/>
              </a:spcAft>
              <a:buSzPts val="1400"/>
              <a:buChar char="○"/>
            </a:pPr>
            <a:r>
              <a:rPr lang="en"/>
              <a:t>Add </a:t>
            </a:r>
            <a:r>
              <a:rPr lang="en"/>
              <a:t>documentation</a:t>
            </a:r>
            <a:r>
              <a:rPr lang="en"/>
              <a:t> about fields should be address, not values.</a:t>
            </a:r>
            <a:endParaRPr/>
          </a:p>
          <a:p>
            <a:pPr indent="-317500" lvl="1" marL="914400" rtl="0">
              <a:spcBef>
                <a:spcPts val="0"/>
              </a:spcBef>
              <a:spcAft>
                <a:spcPts val="0"/>
              </a:spcAft>
              <a:buSzPts val="1400"/>
              <a:buChar char="○"/>
            </a:pPr>
            <a:r>
              <a:rPr lang="en"/>
              <a:t>Implement flock</a:t>
            </a:r>
            <a:endParaRPr/>
          </a:p>
          <a:p>
            <a:pPr indent="-342900" lvl="0" marL="457200" rtl="0">
              <a:spcBef>
                <a:spcPts val="0"/>
              </a:spcBef>
              <a:spcAft>
                <a:spcPts val="0"/>
              </a:spcAft>
              <a:buSzPts val="1800"/>
              <a:buChar char="●"/>
            </a:pPr>
            <a:r>
              <a:rPr lang="en"/>
              <a:t>Nehil:</a:t>
            </a:r>
            <a:endParaRPr/>
          </a:p>
          <a:p>
            <a:pPr indent="-317500" lvl="1" marL="914400" rtl="0">
              <a:spcBef>
                <a:spcPts val="0"/>
              </a:spcBef>
              <a:spcAft>
                <a:spcPts val="0"/>
              </a:spcAft>
              <a:buSzPts val="1400"/>
              <a:buChar char="○"/>
            </a:pPr>
            <a:r>
              <a:rPr lang="en"/>
              <a:t>Get getxattr, lgetxattr and fgetxattr reviewed and push to master.</a:t>
            </a:r>
            <a:endParaRPr/>
          </a:p>
          <a:p>
            <a:pPr indent="-317500" lvl="1" marL="914400" rtl="0">
              <a:spcBef>
                <a:spcPts val="0"/>
              </a:spcBef>
              <a:spcAft>
                <a:spcPts val="0"/>
              </a:spcAft>
              <a:buSzPts val="1400"/>
              <a:buChar char="○"/>
            </a:pPr>
            <a:r>
              <a:rPr lang="en"/>
              <a:t>Update README.</a:t>
            </a:r>
            <a:endParaRPr/>
          </a:p>
          <a:p>
            <a:pPr indent="-317500" lvl="1" marL="914400" rtl="0">
              <a:spcBef>
                <a:spcPts val="0"/>
              </a:spcBef>
              <a:spcAft>
                <a:spcPts val="0"/>
              </a:spcAft>
              <a:buSzPts val="1400"/>
              <a:buChar char="○"/>
            </a:pPr>
            <a:r>
              <a:rPr lang="en"/>
              <a:t>renameat, renameat2, fchownat (fchown is not implemented), readlinkat - tracing, replaying</a:t>
            </a:r>
            <a:endParaRPr/>
          </a:p>
        </p:txBody>
      </p:sp>
      <p:sp>
        <p:nvSpPr>
          <p:cNvPr id="4447" name="Shape 44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1" name="Shape 4451"/>
        <p:cNvGrpSpPr/>
        <p:nvPr/>
      </p:nvGrpSpPr>
      <p:grpSpPr>
        <a:xfrm>
          <a:off x="0" y="0"/>
          <a:ext cx="0" cy="0"/>
          <a:chOff x="0" y="0"/>
          <a:chExt cx="0" cy="0"/>
        </a:xfrm>
      </p:grpSpPr>
      <p:sp>
        <p:nvSpPr>
          <p:cNvPr id="4452" name="Shape 44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TODOs for next week</a:t>
            </a:r>
            <a:endParaRPr/>
          </a:p>
        </p:txBody>
      </p:sp>
      <p:sp>
        <p:nvSpPr>
          <p:cNvPr id="4453" name="Shape 44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Darshan:</a:t>
            </a:r>
            <a:endParaRPr/>
          </a:p>
          <a:p>
            <a:pPr indent="-317500" lvl="1" marL="914400" rtl="0">
              <a:spcBef>
                <a:spcPts val="0"/>
              </a:spcBef>
              <a:spcAft>
                <a:spcPts val="0"/>
              </a:spcAft>
              <a:buSzPts val="1400"/>
              <a:buChar char="○"/>
            </a:pPr>
            <a:r>
              <a:rPr lang="en"/>
              <a:t>FAccessAt: unknown flags</a:t>
            </a:r>
            <a:endParaRPr/>
          </a:p>
          <a:p>
            <a:pPr indent="-317500" lvl="1" marL="914400" rtl="0">
              <a:spcBef>
                <a:spcPts val="0"/>
              </a:spcBef>
              <a:spcAft>
                <a:spcPts val="0"/>
              </a:spcAft>
              <a:buSzPts val="1400"/>
              <a:buChar char="○"/>
            </a:pPr>
            <a:r>
              <a:rPr lang="en"/>
              <a:t>Profiling continuation - fsl-strace</a:t>
            </a:r>
            <a:endParaRPr/>
          </a:p>
          <a:p>
            <a:pPr indent="-317500" lvl="2" marL="1371600" rtl="0">
              <a:spcBef>
                <a:spcPts val="0"/>
              </a:spcBef>
              <a:spcAft>
                <a:spcPts val="0"/>
              </a:spcAft>
              <a:buSzPts val="1400"/>
              <a:buChar char="■"/>
            </a:pPr>
            <a:r>
              <a:rPr lang="en"/>
              <a:t>Umovestr, Umoven, Complete Applications</a:t>
            </a:r>
            <a:endParaRPr/>
          </a:p>
          <a:p>
            <a:pPr indent="-317500" lvl="2" marL="1371600" rtl="0">
              <a:spcBef>
                <a:spcPts val="0"/>
              </a:spcBef>
              <a:spcAft>
                <a:spcPts val="0"/>
              </a:spcAft>
              <a:buSzPts val="1400"/>
              <a:buChar char="■"/>
            </a:pPr>
            <a:r>
              <a:rPr lang="en"/>
              <a:t>Mean, SD, Orginal time, Graphs - Bar plots (real, user, sys) stacked plots with error bars</a:t>
            </a:r>
            <a:endParaRPr/>
          </a:p>
          <a:p>
            <a:pPr indent="-317500" lvl="2" marL="1371600" rtl="0">
              <a:spcBef>
                <a:spcPts val="0"/>
              </a:spcBef>
              <a:spcAft>
                <a:spcPts val="0"/>
              </a:spcAft>
              <a:buSzPts val="1400"/>
              <a:buChar char="■"/>
            </a:pPr>
            <a:r>
              <a:rPr lang="en"/>
              <a:t>Original program, strace, strace to file, strace to /dev/null, fsl-strace</a:t>
            </a:r>
            <a:endParaRPr/>
          </a:p>
          <a:p>
            <a:pPr indent="-317500" lvl="3" marL="1828800" rtl="0">
              <a:spcBef>
                <a:spcPts val="0"/>
              </a:spcBef>
              <a:spcAft>
                <a:spcPts val="0"/>
              </a:spcAft>
              <a:buSzPts val="1400"/>
              <a:buChar char="●"/>
            </a:pPr>
            <a:r>
              <a:rPr lang="en"/>
              <a:t>Leixiang -&gt; no need to do this. I have it. You will calculate stats based on my nums</a:t>
            </a:r>
            <a:endParaRPr/>
          </a:p>
          <a:p>
            <a:pPr indent="-317500" lvl="2" marL="1371600" rtl="0">
              <a:spcBef>
                <a:spcPts val="0"/>
              </a:spcBef>
              <a:spcAft>
                <a:spcPts val="0"/>
              </a:spcAft>
              <a:buSzPts val="1400"/>
              <a:buChar char="■"/>
            </a:pPr>
            <a:r>
              <a:rPr lang="en"/>
              <a:t>Profile functions added, and glue code timing</a:t>
            </a:r>
            <a:endParaRPr/>
          </a:p>
          <a:p>
            <a:pPr indent="-317500" lvl="2" marL="1371600" rtl="0">
              <a:spcBef>
                <a:spcPts val="0"/>
              </a:spcBef>
              <a:spcAft>
                <a:spcPts val="0"/>
              </a:spcAft>
              <a:buSzPts val="1400"/>
              <a:buChar char="■"/>
            </a:pPr>
            <a:r>
              <a:rPr lang="en"/>
              <a:t>Then go further down into DataSeries - fsync? force write?</a:t>
            </a:r>
            <a:endParaRPr/>
          </a:p>
        </p:txBody>
      </p:sp>
      <p:sp>
        <p:nvSpPr>
          <p:cNvPr id="4454" name="Shape 44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8" name="Shape 4458"/>
        <p:cNvGrpSpPr/>
        <p:nvPr/>
      </p:nvGrpSpPr>
      <p:grpSpPr>
        <a:xfrm>
          <a:off x="0" y="0"/>
          <a:ext cx="0" cy="0"/>
          <a:chOff x="0" y="0"/>
          <a:chExt cx="0" cy="0"/>
        </a:xfrm>
      </p:grpSpPr>
      <p:sp>
        <p:nvSpPr>
          <p:cNvPr id="4459" name="Shape 44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next week</a:t>
            </a:r>
            <a:endParaRPr/>
          </a:p>
        </p:txBody>
      </p:sp>
      <p:sp>
        <p:nvSpPr>
          <p:cNvPr id="4460" name="Shape 4460"/>
          <p:cNvSpPr txBox="1"/>
          <p:nvPr>
            <p:ph idx="1" type="body"/>
          </p:nvPr>
        </p:nvSpPr>
        <p:spPr>
          <a:xfrm>
            <a:off x="277950" y="11322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Paper plan</a:t>
            </a:r>
            <a:endParaRPr/>
          </a:p>
          <a:p>
            <a:pPr indent="-342900" lvl="0" marL="457200" rtl="0">
              <a:spcBef>
                <a:spcPts val="0"/>
              </a:spcBef>
              <a:spcAft>
                <a:spcPts val="0"/>
              </a:spcAft>
              <a:buSzPts val="1800"/>
              <a:buChar char="●"/>
            </a:pPr>
            <a:r>
              <a:rPr lang="en"/>
              <a:t>More code reg. uncaptured sys calls from last time</a:t>
            </a:r>
            <a:endParaRPr/>
          </a:p>
        </p:txBody>
      </p:sp>
      <p:sp>
        <p:nvSpPr>
          <p:cNvPr id="4461" name="Shape 44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4465" name="Shape 4465"/>
        <p:cNvGrpSpPr/>
        <p:nvPr/>
      </p:nvGrpSpPr>
      <p:grpSpPr>
        <a:xfrm>
          <a:off x="0" y="0"/>
          <a:ext cx="0" cy="0"/>
          <a:chOff x="0" y="0"/>
          <a:chExt cx="0" cy="0"/>
        </a:xfrm>
      </p:grpSpPr>
      <p:sp>
        <p:nvSpPr>
          <p:cNvPr id="4466" name="Shape 446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Trace Replayer</a:t>
            </a:r>
            <a:endParaRPr/>
          </a:p>
          <a:p>
            <a:pPr indent="0" lvl="0" marL="0" rtl="0">
              <a:spcBef>
                <a:spcPts val="0"/>
              </a:spcBef>
              <a:spcAft>
                <a:spcPts val="0"/>
              </a:spcAft>
              <a:buNone/>
            </a:pPr>
            <a:r>
              <a:rPr lang="en"/>
              <a:t>(Summary Report)</a:t>
            </a:r>
            <a:endParaRPr/>
          </a:p>
        </p:txBody>
      </p:sp>
      <p:sp>
        <p:nvSpPr>
          <p:cNvPr id="4467" name="Shape 446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May</a:t>
            </a:r>
            <a:r>
              <a:rPr lang="en"/>
              <a:t> 5, 2017</a:t>
            </a:r>
            <a:endParaRPr/>
          </a:p>
        </p:txBody>
      </p:sp>
      <p:sp>
        <p:nvSpPr>
          <p:cNvPr id="4468" name="Shape 44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2" name="Shape 4472"/>
        <p:cNvGrpSpPr/>
        <p:nvPr/>
      </p:nvGrpSpPr>
      <p:grpSpPr>
        <a:xfrm>
          <a:off x="0" y="0"/>
          <a:ext cx="0" cy="0"/>
          <a:chOff x="0" y="0"/>
          <a:chExt cx="0" cy="0"/>
        </a:xfrm>
      </p:grpSpPr>
      <p:sp>
        <p:nvSpPr>
          <p:cNvPr id="4473" name="Shape 44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Meeting w/ Geoff (Darshan &amp; Nehil)</a:t>
            </a:r>
            <a:endParaRPr/>
          </a:p>
        </p:txBody>
      </p:sp>
      <p:sp>
        <p:nvSpPr>
          <p:cNvPr id="4474" name="Shape 4474"/>
          <p:cNvSpPr txBox="1"/>
          <p:nvPr>
            <p:ph idx="1" type="body"/>
          </p:nvPr>
        </p:nvSpPr>
        <p:spPr>
          <a:xfrm>
            <a:off x="311700" y="1152475"/>
            <a:ext cx="8520600" cy="3645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Added tracing support:</a:t>
            </a:r>
            <a:endParaRPr/>
          </a:p>
          <a:p>
            <a:pPr indent="-317500" lvl="1" marL="914400" rtl="0">
              <a:spcBef>
                <a:spcPts val="0"/>
              </a:spcBef>
              <a:spcAft>
                <a:spcPts val="0"/>
              </a:spcAft>
              <a:buSzPts val="1400"/>
              <a:buChar char="○"/>
            </a:pPr>
            <a:r>
              <a:rPr lang="en"/>
              <a:t>setxattr, lsetxattr, fsetxattr</a:t>
            </a:r>
            <a:endParaRPr/>
          </a:p>
          <a:p>
            <a:pPr indent="-317500" lvl="1" marL="914400" rtl="0">
              <a:spcBef>
                <a:spcPts val="0"/>
              </a:spcBef>
              <a:spcAft>
                <a:spcPts val="0"/>
              </a:spcAft>
              <a:buSzPts val="1400"/>
              <a:buChar char="○"/>
            </a:pPr>
            <a:r>
              <a:rPr lang="en"/>
              <a:t>g</a:t>
            </a:r>
            <a:r>
              <a:rPr lang="en"/>
              <a:t>etxattr, lgetxattr, fgetxattr</a:t>
            </a:r>
            <a:endParaRPr/>
          </a:p>
          <a:p>
            <a:pPr indent="-317500" lvl="1" marL="914400" rtl="0">
              <a:spcBef>
                <a:spcPts val="0"/>
              </a:spcBef>
              <a:spcAft>
                <a:spcPts val="0"/>
              </a:spcAft>
              <a:buSzPts val="1400"/>
              <a:buChar char="○"/>
            </a:pPr>
            <a:r>
              <a:rPr lang="en"/>
              <a:t>removexattr, lremovexattr, fremovexattr</a:t>
            </a:r>
            <a:endParaRPr/>
          </a:p>
          <a:p>
            <a:pPr indent="-317500" lvl="1" marL="914400" rtl="0">
              <a:spcBef>
                <a:spcPts val="0"/>
              </a:spcBef>
              <a:spcAft>
                <a:spcPts val="0"/>
              </a:spcAft>
              <a:buSzPts val="1400"/>
              <a:buChar char="○"/>
            </a:pPr>
            <a:r>
              <a:rPr lang="en"/>
              <a:t>l</a:t>
            </a:r>
            <a:r>
              <a:rPr lang="en"/>
              <a:t>istxattr, llistxattr, flistxattr</a:t>
            </a:r>
            <a:endParaRPr/>
          </a:p>
          <a:p>
            <a:pPr indent="-317500" lvl="1" marL="914400" rtl="0">
              <a:spcBef>
                <a:spcPts val="0"/>
              </a:spcBef>
              <a:spcAft>
                <a:spcPts val="0"/>
              </a:spcAft>
              <a:buSzPts val="1400"/>
              <a:buChar char="○"/>
            </a:pPr>
            <a:r>
              <a:rPr lang="en"/>
              <a:t>s</a:t>
            </a:r>
            <a:r>
              <a:rPr lang="en"/>
              <a:t>ymlinkat, mknodat</a:t>
            </a:r>
            <a:endParaRPr/>
          </a:p>
          <a:p>
            <a:pPr indent="-342900" lvl="0" marL="457200" rtl="0">
              <a:spcBef>
                <a:spcPts val="0"/>
              </a:spcBef>
              <a:spcAft>
                <a:spcPts val="0"/>
              </a:spcAft>
              <a:buSzPts val="1800"/>
              <a:buChar char="●"/>
            </a:pPr>
            <a:r>
              <a:rPr lang="en"/>
              <a:t>Added replay support:</a:t>
            </a:r>
            <a:endParaRPr/>
          </a:p>
          <a:p>
            <a:pPr indent="-317500" lvl="1" marL="914400" rtl="0">
              <a:spcBef>
                <a:spcPts val="0"/>
              </a:spcBef>
              <a:spcAft>
                <a:spcPts val="0"/>
              </a:spcAft>
              <a:buSzPts val="1400"/>
              <a:buChar char="○"/>
            </a:pPr>
            <a:r>
              <a:rPr lang="en"/>
              <a:t>s</a:t>
            </a:r>
            <a:r>
              <a:rPr lang="en"/>
              <a:t>etxattr, lsetxattr, fsetxattr</a:t>
            </a:r>
            <a:endParaRPr/>
          </a:p>
          <a:p>
            <a:pPr indent="-317500" lvl="1" marL="914400" rtl="0">
              <a:spcBef>
                <a:spcPts val="0"/>
              </a:spcBef>
              <a:spcAft>
                <a:spcPts val="0"/>
              </a:spcAft>
              <a:buSzPts val="1400"/>
              <a:buChar char="○"/>
            </a:pPr>
            <a:r>
              <a:rPr lang="en"/>
              <a:t>getxattr, lgetxattr, fgetxattr</a:t>
            </a:r>
            <a:endParaRPr/>
          </a:p>
          <a:p>
            <a:pPr indent="-342900" lvl="0" marL="457200" rtl="0">
              <a:spcBef>
                <a:spcPts val="0"/>
              </a:spcBef>
              <a:spcAft>
                <a:spcPts val="0"/>
              </a:spcAft>
              <a:buSzPts val="1800"/>
              <a:buChar char="●"/>
            </a:pPr>
            <a:r>
              <a:rPr lang="en"/>
              <a:t>Read process metadata from proc info</a:t>
            </a:r>
            <a:endParaRPr/>
          </a:p>
          <a:p>
            <a:pPr indent="-342900" lvl="0" marL="457200" rtl="0">
              <a:spcBef>
                <a:spcPts val="0"/>
              </a:spcBef>
              <a:spcAft>
                <a:spcPts val="0"/>
              </a:spcAft>
              <a:buSzPts val="1800"/>
              <a:buChar char="●"/>
            </a:pPr>
            <a:r>
              <a:rPr lang="en"/>
              <a:t>Dataseries: </a:t>
            </a:r>
            <a:endParaRPr/>
          </a:p>
          <a:p>
            <a:pPr indent="-317500" lvl="1" marL="914400" rtl="0">
              <a:spcBef>
                <a:spcPts val="0"/>
              </a:spcBef>
              <a:spcAft>
                <a:spcPts val="0"/>
              </a:spcAft>
              <a:buSzPts val="1400"/>
              <a:buChar char="○"/>
            </a:pPr>
            <a:r>
              <a:rPr lang="en"/>
              <a:t>FSL repositories, difference calculated</a:t>
            </a:r>
            <a:endParaRPr/>
          </a:p>
          <a:p>
            <a:pPr indent="-317500" lvl="1" marL="914400" rtl="0">
              <a:spcBef>
                <a:spcPts val="0"/>
              </a:spcBef>
              <a:spcAft>
                <a:spcPts val="0"/>
              </a:spcAft>
              <a:buSzPts val="1400"/>
              <a:buChar char="○"/>
            </a:pPr>
            <a:r>
              <a:rPr lang="en"/>
              <a:t>Added trace fd getter method</a:t>
            </a:r>
            <a:endParaRPr/>
          </a:p>
        </p:txBody>
      </p:sp>
      <p:sp>
        <p:nvSpPr>
          <p:cNvPr id="4475" name="Shape 44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9" name="Shape 4479"/>
        <p:cNvGrpSpPr/>
        <p:nvPr/>
      </p:nvGrpSpPr>
      <p:grpSpPr>
        <a:xfrm>
          <a:off x="0" y="0"/>
          <a:ext cx="0" cy="0"/>
          <a:chOff x="0" y="0"/>
          <a:chExt cx="0" cy="0"/>
        </a:xfrm>
      </p:grpSpPr>
      <p:sp>
        <p:nvSpPr>
          <p:cNvPr id="4480" name="Shape 44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Meeting w/ Geoff (Darshan &amp; Nehil)</a:t>
            </a:r>
            <a:endParaRPr/>
          </a:p>
        </p:txBody>
      </p:sp>
      <p:sp>
        <p:nvSpPr>
          <p:cNvPr id="4481" name="Shape 4481"/>
          <p:cNvSpPr txBox="1"/>
          <p:nvPr>
            <p:ph idx="1" type="body"/>
          </p:nvPr>
        </p:nvSpPr>
        <p:spPr>
          <a:xfrm>
            <a:off x="262350" y="1132275"/>
            <a:ext cx="8520600" cy="3702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Profiling strace for execution overhead</a:t>
            </a:r>
            <a:endParaRPr/>
          </a:p>
          <a:p>
            <a:pPr indent="-342900" lvl="0" marL="457200" rtl="0">
              <a:spcBef>
                <a:spcPts val="0"/>
              </a:spcBef>
              <a:spcAft>
                <a:spcPts val="0"/>
              </a:spcAft>
              <a:buSzPts val="1800"/>
              <a:buChar char="●"/>
            </a:pPr>
            <a:r>
              <a:rPr lang="en"/>
              <a:t>Found list of </a:t>
            </a:r>
            <a:r>
              <a:rPr lang="en"/>
              <a:t>"TF" type system calls that were left to be traced.</a:t>
            </a:r>
            <a:endParaRPr/>
          </a:p>
          <a:p>
            <a:pPr indent="-342900" lvl="0" marL="457200" rtl="0">
              <a:spcBef>
                <a:spcPts val="0"/>
              </a:spcBef>
              <a:spcAft>
                <a:spcPts val="0"/>
              </a:spcAft>
              <a:buSzPts val="1800"/>
              <a:buChar char="●"/>
            </a:pPr>
            <a:r>
              <a:rPr lang="en"/>
              <a:t>List of system calls that have the same SEN_ attribute name.</a:t>
            </a:r>
            <a:endParaRPr/>
          </a:p>
          <a:p>
            <a:pPr indent="-317500" lvl="1" marL="914400" rtl="0">
              <a:spcBef>
                <a:spcPts val="0"/>
              </a:spcBef>
              <a:spcAft>
                <a:spcPts val="0"/>
              </a:spcAft>
              <a:buSzPts val="1400"/>
              <a:buChar char="○"/>
            </a:pPr>
            <a:r>
              <a:rPr lang="en"/>
              <a:t>E.g. llistxattr was traced as listxattr, lremovexattr was traced as removexattr, etc</a:t>
            </a:r>
            <a:endParaRPr/>
          </a:p>
          <a:p>
            <a:pPr indent="-317500" lvl="1" marL="914400" rtl="0">
              <a:spcBef>
                <a:spcPts val="0"/>
              </a:spcBef>
              <a:spcAft>
                <a:spcPts val="0"/>
              </a:spcAft>
              <a:buSzPts val="1400"/>
              <a:buChar char="○"/>
            </a:pPr>
            <a:r>
              <a:rPr lang="en"/>
              <a:t>Workaround for SEN_duplication</a:t>
            </a:r>
            <a:endParaRPr/>
          </a:p>
          <a:p>
            <a:pPr indent="-342900" lvl="0" marL="457200" rtl="0">
              <a:spcBef>
                <a:spcPts val="0"/>
              </a:spcBef>
              <a:spcAft>
                <a:spcPts val="0"/>
              </a:spcAft>
              <a:buSzPts val="1800"/>
              <a:buChar char="●"/>
            </a:pPr>
            <a:r>
              <a:rPr lang="en"/>
              <a:t>kill system call issue - different possible signals.</a:t>
            </a:r>
            <a:endParaRPr/>
          </a:p>
          <a:p>
            <a:pPr indent="-317500" lvl="1" marL="914400" rtl="0">
              <a:spcBef>
                <a:spcPts val="0"/>
              </a:spcBef>
              <a:spcAft>
                <a:spcPts val="0"/>
              </a:spcAft>
              <a:buSzPts val="1400"/>
              <a:buChar char="○"/>
            </a:pPr>
            <a:r>
              <a:rPr lang="en"/>
              <a:t>Workaround for replay of kill, Need for clean exit.</a:t>
            </a:r>
            <a:endParaRPr/>
          </a:p>
          <a:p>
            <a:pPr indent="-342900" lvl="0" marL="457200" rtl="0">
              <a:spcBef>
                <a:spcPts val="0"/>
              </a:spcBef>
              <a:spcAft>
                <a:spcPts val="0"/>
              </a:spcAft>
              <a:buSzPts val="1800"/>
              <a:buChar char="●"/>
            </a:pPr>
            <a:r>
              <a:rPr lang="en"/>
              <a:t>Design updates to README</a:t>
            </a:r>
            <a:endParaRPr/>
          </a:p>
          <a:p>
            <a:pPr indent="-317500" lvl="1" marL="914400" rtl="0">
              <a:spcBef>
                <a:spcPts val="0"/>
              </a:spcBef>
              <a:spcAft>
                <a:spcPts val="0"/>
              </a:spcAft>
              <a:buSzPts val="1400"/>
              <a:buChar char="○"/>
            </a:pPr>
            <a:r>
              <a:rPr lang="en"/>
              <a:t>FD-Manager and Multi-threaded support.</a:t>
            </a:r>
            <a:endParaRPr/>
          </a:p>
          <a:p>
            <a:pPr indent="-342900" lvl="0" marL="457200" rtl="0">
              <a:spcBef>
                <a:spcPts val="0"/>
              </a:spcBef>
              <a:spcAft>
                <a:spcPts val="0"/>
              </a:spcAft>
              <a:buSzPts val="1800"/>
              <a:buChar char="●"/>
            </a:pPr>
            <a:r>
              <a:rPr lang="en"/>
              <a:t>Documentation of diff. between ROOT replayer and FSL Trace replayer</a:t>
            </a:r>
            <a:endParaRPr/>
          </a:p>
          <a:p>
            <a:pPr indent="0" lvl="0" marL="457200" rtl="0">
              <a:spcBef>
                <a:spcPts val="1600"/>
              </a:spcBef>
              <a:spcAft>
                <a:spcPts val="1600"/>
              </a:spcAft>
              <a:buNone/>
            </a:pPr>
            <a:r>
              <a:t/>
            </a:r>
            <a:endParaRPr/>
          </a:p>
        </p:txBody>
      </p:sp>
      <p:sp>
        <p:nvSpPr>
          <p:cNvPr id="4482" name="Shape 4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6" name="Shape 4486"/>
        <p:cNvGrpSpPr/>
        <p:nvPr/>
      </p:nvGrpSpPr>
      <p:grpSpPr>
        <a:xfrm>
          <a:off x="0" y="0"/>
          <a:ext cx="0" cy="0"/>
          <a:chOff x="0" y="0"/>
          <a:chExt cx="0" cy="0"/>
        </a:xfrm>
      </p:grpSpPr>
      <p:sp>
        <p:nvSpPr>
          <p:cNvPr id="4487" name="Shape 44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DataSeries - Header/Footer structure (Darshan)</a:t>
            </a:r>
            <a:endParaRPr/>
          </a:p>
        </p:txBody>
      </p:sp>
      <p:sp>
        <p:nvSpPr>
          <p:cNvPr id="4488" name="Shape 44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489" name="Shape 4489"/>
          <p:cNvPicPr preferRelativeResize="0"/>
          <p:nvPr/>
        </p:nvPicPr>
        <p:blipFill>
          <a:blip r:embed="rId3">
            <a:alphaModFix/>
          </a:blip>
          <a:stretch>
            <a:fillRect/>
          </a:stretch>
        </p:blipFill>
        <p:spPr>
          <a:xfrm>
            <a:off x="1579388" y="1155225"/>
            <a:ext cx="5985234" cy="382097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2/4/2016 Update - Plan for next week</a:t>
            </a:r>
            <a:endParaRPr/>
          </a:p>
          <a:p>
            <a:pPr indent="0" lvl="0" marL="0" rtl="0">
              <a:spcBef>
                <a:spcPts val="0"/>
              </a:spcBef>
              <a:spcAft>
                <a:spcPts val="0"/>
              </a:spcAft>
              <a:buNone/>
            </a:pPr>
            <a:r>
              <a:t/>
            </a:r>
            <a:endParaRPr/>
          </a:p>
        </p:txBody>
      </p:sp>
      <p:sp>
        <p:nvSpPr>
          <p:cNvPr id="500" name="Shape 5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Plan</a:t>
            </a:r>
            <a:endParaRPr/>
          </a:p>
          <a:p>
            <a:pPr indent="-342900" lvl="0" marL="457200" rtl="0">
              <a:spcBef>
                <a:spcPts val="1600"/>
              </a:spcBef>
              <a:spcAft>
                <a:spcPts val="0"/>
              </a:spcAft>
              <a:buSzPts val="1800"/>
              <a:buChar char="●"/>
            </a:pPr>
            <a:r>
              <a:rPr lang="en"/>
              <a:t>Continue the same refactoring process for csv2ds.</a:t>
            </a:r>
            <a:endParaRPr/>
          </a:p>
          <a:p>
            <a:pPr indent="-342900" lvl="0" marL="457200" rtl="0">
              <a:spcBef>
                <a:spcPts val="0"/>
              </a:spcBef>
              <a:spcAft>
                <a:spcPts val="0"/>
              </a:spcAft>
              <a:buSzPts val="1800"/>
              <a:buChar char="●"/>
            </a:pPr>
            <a:r>
              <a:rPr lang="en"/>
              <a:t>Work on new system call - stat(), truncate() </a:t>
            </a:r>
            <a:endParaRPr/>
          </a:p>
        </p:txBody>
      </p:sp>
      <p:sp>
        <p:nvSpPr>
          <p:cNvPr id="501" name="Shape 5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3" name="Shape 4493"/>
        <p:cNvGrpSpPr/>
        <p:nvPr/>
      </p:nvGrpSpPr>
      <p:grpSpPr>
        <a:xfrm>
          <a:off x="0" y="0"/>
          <a:ext cx="0" cy="0"/>
          <a:chOff x="0" y="0"/>
          <a:chExt cx="0" cy="0"/>
        </a:xfrm>
      </p:grpSpPr>
      <p:sp>
        <p:nvSpPr>
          <p:cNvPr id="4494" name="Shape 44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Replayer </a:t>
            </a:r>
            <a:r>
              <a:rPr lang="en"/>
              <a:t>(Leixiang Wu)</a:t>
            </a:r>
            <a:endParaRPr/>
          </a:p>
        </p:txBody>
      </p:sp>
      <p:sp>
        <p:nvSpPr>
          <p:cNvPr id="4495" name="Shape 44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Added version support to replayer, so we will replay any DS that has a version that is at least 1.00</a:t>
            </a:r>
            <a:endParaRPr/>
          </a:p>
          <a:p>
            <a:pPr indent="-342900" lvl="0" marL="457200" rtl="0">
              <a:spcBef>
                <a:spcPts val="0"/>
              </a:spcBef>
              <a:spcAft>
                <a:spcPts val="0"/>
              </a:spcAft>
              <a:buSzPts val="1800"/>
              <a:buChar char="●"/>
            </a:pPr>
            <a:r>
              <a:rPr lang="en"/>
              <a:t>All modules use umask helper function to get correct mode value.</a:t>
            </a:r>
            <a:endParaRPr/>
          </a:p>
          <a:p>
            <a:pPr indent="-342900" lvl="0" marL="457200" rtl="0">
              <a:spcBef>
                <a:spcPts val="0"/>
              </a:spcBef>
              <a:spcAft>
                <a:spcPts val="0"/>
              </a:spcAft>
              <a:buSzPts val="1800"/>
              <a:buChar char="●"/>
            </a:pPr>
            <a:r>
              <a:rPr lang="en"/>
              <a:t>Created a fd generator function in resources manager to generate an unused fd in replayer. This is intended to handle dup2 case where dup2 may use a fd that is currently used by the replayer, but not traced application.</a:t>
            </a:r>
            <a:endParaRPr/>
          </a:p>
          <a:p>
            <a:pPr indent="-342900" lvl="0" marL="457200" rtl="0">
              <a:spcBef>
                <a:spcPts val="0"/>
              </a:spcBef>
              <a:spcAft>
                <a:spcPts val="0"/>
              </a:spcAft>
              <a:buSzPts val="1800"/>
              <a:buChar char="●"/>
            </a:pPr>
            <a:r>
              <a:rPr lang="en"/>
              <a:t>Handled the case where dup2 duplicates onto a descriptor that's currently open by getting fd from fd manager rather than arguments in DS.</a:t>
            </a:r>
            <a:endParaRPr/>
          </a:p>
        </p:txBody>
      </p:sp>
      <p:sp>
        <p:nvSpPr>
          <p:cNvPr id="4496" name="Shape 44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0" name="Shape 4500"/>
        <p:cNvGrpSpPr/>
        <p:nvPr/>
      </p:nvGrpSpPr>
      <p:grpSpPr>
        <a:xfrm>
          <a:off x="0" y="0"/>
          <a:ext cx="0" cy="0"/>
          <a:chOff x="0" y="0"/>
          <a:chExt cx="0" cy="0"/>
        </a:xfrm>
      </p:grpSpPr>
      <p:sp>
        <p:nvSpPr>
          <p:cNvPr id="4501" name="Shape 45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Replayer Resources Manager</a:t>
            </a:r>
            <a:r>
              <a:rPr lang="en"/>
              <a:t> (Leixiang Wu)</a:t>
            </a:r>
            <a:endParaRPr/>
          </a:p>
        </p:txBody>
      </p:sp>
      <p:sp>
        <p:nvSpPr>
          <p:cNvPr id="4502" name="Shape 45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ReplayerResourcesManager is created based on umask design and all modules use this manager rather than fd map now.</a:t>
            </a:r>
            <a:endParaRPr/>
          </a:p>
          <a:p>
            <a:pPr indent="-342900" lvl="0" marL="457200" rtl="0">
              <a:spcBef>
                <a:spcPts val="0"/>
              </a:spcBef>
              <a:spcAft>
                <a:spcPts val="0"/>
              </a:spcAft>
              <a:buSzPts val="1800"/>
              <a:buChar char="●"/>
            </a:pPr>
            <a:r>
              <a:rPr lang="en"/>
              <a:t>Replayer scans the entire fds before replaying and record those fds to the cache (</a:t>
            </a:r>
            <a:r>
              <a:rPr lang="en"/>
              <a:t>needed to avoid fd collision)</a:t>
            </a:r>
            <a:endParaRPr/>
          </a:p>
          <a:p>
            <a:pPr indent="-342900" lvl="0" marL="457200" rtl="0">
              <a:spcBef>
                <a:spcPts val="0"/>
              </a:spcBef>
              <a:spcAft>
                <a:spcPts val="0"/>
              </a:spcAft>
              <a:buSzPts val="1800"/>
              <a:buChar char="●"/>
            </a:pPr>
            <a:r>
              <a:rPr lang="en"/>
              <a:t>Wrote a function that scans all fds in all processes to detect any inconsistency between fds in kernel and resources manager. In ideal situation, fds in resources manager should be same as the fds in the replayer process. If an inconsistency is found for any reason, a warning message is printed to warn user.</a:t>
            </a:r>
            <a:endParaRPr/>
          </a:p>
          <a:p>
            <a:pPr indent="-342900" lvl="0" marL="457200" rtl="0">
              <a:spcBef>
                <a:spcPts val="0"/>
              </a:spcBef>
              <a:spcAft>
                <a:spcPts val="0"/>
              </a:spcAft>
              <a:buSzPts val="1800"/>
              <a:buChar char="●"/>
            </a:pPr>
            <a:r>
              <a:rPr lang="en"/>
              <a:t>Changed replayer to support periodically scan fds (scan replayed every 10 system calls).</a:t>
            </a:r>
            <a:endParaRPr/>
          </a:p>
        </p:txBody>
      </p:sp>
      <p:sp>
        <p:nvSpPr>
          <p:cNvPr id="4503" name="Shape 45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7" name="Shape 4507"/>
        <p:cNvGrpSpPr/>
        <p:nvPr/>
      </p:nvGrpSpPr>
      <p:grpSpPr>
        <a:xfrm>
          <a:off x="0" y="0"/>
          <a:ext cx="0" cy="0"/>
          <a:chOff x="0" y="0"/>
          <a:chExt cx="0" cy="0"/>
        </a:xfrm>
      </p:grpSpPr>
      <p:sp>
        <p:nvSpPr>
          <p:cNvPr id="4508" name="Shape 45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DS input fd </a:t>
            </a:r>
            <a:r>
              <a:rPr lang="en"/>
              <a:t>(Leixiang Wu)</a:t>
            </a:r>
            <a:endParaRPr/>
          </a:p>
        </p:txBody>
      </p:sp>
      <p:sp>
        <p:nvSpPr>
          <p:cNvPr id="4509" name="Shape 45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Originally, the initial scanning didn’t find DS input file fd.</a:t>
            </a:r>
            <a:endParaRPr/>
          </a:p>
          <a:p>
            <a:pPr indent="-342900" lvl="0" marL="457200" rtl="0">
              <a:spcBef>
                <a:spcPts val="0"/>
              </a:spcBef>
              <a:spcAft>
                <a:spcPts val="0"/>
              </a:spcAft>
              <a:buSzPts val="1800"/>
              <a:buChar char="●"/>
            </a:pPr>
            <a:r>
              <a:rPr lang="en"/>
              <a:t>We thought we have a bug in replayer, </a:t>
            </a:r>
            <a:endParaRPr/>
          </a:p>
          <a:p>
            <a:pPr indent="-342900" lvl="0" marL="457200" rtl="0">
              <a:spcBef>
                <a:spcPts val="0"/>
              </a:spcBef>
              <a:spcAft>
                <a:spcPts val="0"/>
              </a:spcAft>
              <a:buSzPts val="1800"/>
              <a:buChar char="●"/>
            </a:pPr>
            <a:r>
              <a:rPr lang="en"/>
              <a:t>We did a lot of digging into DS code to find out that a thread is spawned to read extents belonging to a specific extent type. # of threads = # of modules</a:t>
            </a:r>
            <a:endParaRPr/>
          </a:p>
          <a:p>
            <a:pPr indent="-317500" lvl="1" marL="914400" rtl="0">
              <a:spcBef>
                <a:spcPts val="0"/>
              </a:spcBef>
              <a:spcAft>
                <a:spcPts val="0"/>
              </a:spcAft>
              <a:buSzPts val="1400"/>
              <a:buChar char="○"/>
            </a:pPr>
            <a:r>
              <a:rPr lang="en"/>
              <a:t>Our DS input file was too small, therefore, we have open/close many times, rather than keep files open.</a:t>
            </a:r>
            <a:endParaRPr/>
          </a:p>
          <a:p>
            <a:pPr indent="-317500" lvl="1" marL="914400" rtl="0">
              <a:spcBef>
                <a:spcPts val="0"/>
              </a:spcBef>
              <a:spcAft>
                <a:spcPts val="0"/>
              </a:spcAft>
              <a:buSzPts val="1400"/>
              <a:buChar char="○"/>
            </a:pPr>
            <a:r>
              <a:rPr lang="en"/>
              <a:t>DS</a:t>
            </a:r>
            <a:r>
              <a:rPr lang="en"/>
              <a:t> keeps the file open until it finishes reading everything.</a:t>
            </a:r>
            <a:endParaRPr/>
          </a:p>
          <a:p>
            <a:pPr indent="-342900" lvl="0" marL="457200" rtl="0">
              <a:spcBef>
                <a:spcPts val="0"/>
              </a:spcBef>
              <a:spcAft>
                <a:spcPts val="0"/>
              </a:spcAft>
              <a:buSzPts val="1800"/>
              <a:buChar char="●"/>
            </a:pPr>
            <a:r>
              <a:rPr lang="en"/>
              <a:t>To solve it, we added a getter fd method in DS.</a:t>
            </a:r>
            <a:endParaRPr/>
          </a:p>
        </p:txBody>
      </p:sp>
      <p:sp>
        <p:nvSpPr>
          <p:cNvPr id="4510" name="Shape 45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4" name="Shape 4514"/>
        <p:cNvGrpSpPr/>
        <p:nvPr/>
      </p:nvGrpSpPr>
      <p:grpSpPr>
        <a:xfrm>
          <a:off x="0" y="0"/>
          <a:ext cx="0" cy="0"/>
          <a:chOff x="0" y="0"/>
          <a:chExt cx="0" cy="0"/>
        </a:xfrm>
      </p:grpSpPr>
      <p:sp>
        <p:nvSpPr>
          <p:cNvPr id="4515" name="Shape 45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Process state &amp; Bugs</a:t>
            </a:r>
            <a:r>
              <a:rPr lang="en"/>
              <a:t> (Leixiang Wu)</a:t>
            </a:r>
            <a:endParaRPr/>
          </a:p>
        </p:txBody>
      </p:sp>
      <p:sp>
        <p:nvSpPr>
          <p:cNvPr id="4516" name="Shape 45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Added replaying/tracing support</a:t>
            </a:r>
            <a:endParaRPr/>
          </a:p>
          <a:p>
            <a:pPr indent="-317500" lvl="1" marL="914400" rtl="0">
              <a:spcBef>
                <a:spcPts val="0"/>
              </a:spcBef>
              <a:spcAft>
                <a:spcPts val="0"/>
              </a:spcAft>
              <a:buSzPts val="1400"/>
              <a:buChar char="○"/>
            </a:pPr>
            <a:r>
              <a:rPr lang="en"/>
              <a:t>getrlimit/setrlimit for basic resources and unlimited resources.</a:t>
            </a:r>
            <a:endParaRPr/>
          </a:p>
          <a:p>
            <a:pPr indent="-317500" lvl="1" marL="914400" rtl="0">
              <a:spcBef>
                <a:spcPts val="0"/>
              </a:spcBef>
              <a:spcAft>
                <a:spcPts val="0"/>
              </a:spcAft>
              <a:buSzPts val="1400"/>
              <a:buChar char="○"/>
            </a:pPr>
            <a:r>
              <a:rPr lang="en"/>
              <a:t>Ftruncate</a:t>
            </a:r>
            <a:endParaRPr/>
          </a:p>
          <a:p>
            <a:pPr indent="-317500" lvl="1" marL="914400" rtl="0">
              <a:spcBef>
                <a:spcPts val="0"/>
              </a:spcBef>
              <a:spcAft>
                <a:spcPts val="0"/>
              </a:spcAft>
              <a:buSzPts val="1400"/>
              <a:buChar char="○"/>
            </a:pPr>
            <a:r>
              <a:rPr lang="en"/>
              <a:t>Tracing support for </a:t>
            </a:r>
            <a:r>
              <a:rPr lang="en"/>
              <a:t>s</a:t>
            </a:r>
            <a:r>
              <a:rPr lang="en"/>
              <a:t>etsid and setpgid</a:t>
            </a:r>
            <a:endParaRPr/>
          </a:p>
          <a:p>
            <a:pPr indent="-342900" lvl="0" marL="457200" rtl="0">
              <a:spcBef>
                <a:spcPts val="0"/>
              </a:spcBef>
              <a:spcAft>
                <a:spcPts val="0"/>
              </a:spcAft>
              <a:buSzPts val="1800"/>
              <a:buChar char="●"/>
            </a:pPr>
            <a:r>
              <a:rPr lang="en"/>
              <a:t>Since Linux doesn’t differentiate thread and process, our strace writes pid as tid in ds file.</a:t>
            </a:r>
            <a:endParaRPr/>
          </a:p>
          <a:p>
            <a:pPr indent="-342900" lvl="0" marL="457200" rtl="0">
              <a:spcBef>
                <a:spcPts val="0"/>
              </a:spcBef>
              <a:spcAft>
                <a:spcPts val="0"/>
              </a:spcAft>
              <a:buSzPts val="1800"/>
              <a:buChar char="●"/>
            </a:pPr>
            <a:r>
              <a:rPr lang="en"/>
              <a:t>Fixed execve to record pid.</a:t>
            </a:r>
            <a:endParaRPr/>
          </a:p>
        </p:txBody>
      </p:sp>
      <p:sp>
        <p:nvSpPr>
          <p:cNvPr id="4517" name="Shape 45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1" name="Shape 4521"/>
        <p:cNvGrpSpPr/>
        <p:nvPr/>
      </p:nvGrpSpPr>
      <p:grpSpPr>
        <a:xfrm>
          <a:off x="0" y="0"/>
          <a:ext cx="0" cy="0"/>
          <a:chOff x="0" y="0"/>
          <a:chExt cx="0" cy="0"/>
        </a:xfrm>
      </p:grpSpPr>
      <p:sp>
        <p:nvSpPr>
          <p:cNvPr id="4522" name="Shape 45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Process state &amp; Bugs - continued (Leixiang Wu)</a:t>
            </a:r>
            <a:endParaRPr/>
          </a:p>
        </p:txBody>
      </p:sp>
      <p:sp>
        <p:nvSpPr>
          <p:cNvPr id="4523" name="Shape 45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Unique id for execve and vfork was out of order. Therefore, replayer failed.</a:t>
            </a:r>
            <a:endParaRPr sz="1400"/>
          </a:p>
          <a:p>
            <a:pPr indent="-317500" lvl="0" marL="457200" rtl="0">
              <a:spcBef>
                <a:spcPts val="0"/>
              </a:spcBef>
              <a:spcAft>
                <a:spcPts val="0"/>
              </a:spcAft>
              <a:buSzPts val="1400"/>
              <a:buChar char="●"/>
            </a:pPr>
            <a:r>
              <a:rPr lang="en" sz="1400"/>
              <a:t>Execve is written to DS in strace enter func where vfork is written in exit function. (However, vfork enter is always before execve enter). Sometimes, vfork exit before execve enter is not guaranteed. </a:t>
            </a:r>
            <a:endParaRPr sz="1400"/>
          </a:p>
          <a:p>
            <a:pPr indent="-317500" lvl="0" marL="457200" rtl="0">
              <a:spcBef>
                <a:spcPts val="0"/>
              </a:spcBef>
              <a:spcAft>
                <a:spcPts val="0"/>
              </a:spcAft>
              <a:buSzPts val="1400"/>
              <a:buChar char="●"/>
            </a:pPr>
            <a:r>
              <a:rPr lang="en" sz="1400"/>
              <a:t>To fix this, added a ID generated in strace2ds library for strace to use.</a:t>
            </a:r>
            <a:endParaRPr sz="1400"/>
          </a:p>
          <a:p>
            <a:pPr indent="-317500" lvl="0" marL="457200" rtl="0">
              <a:spcBef>
                <a:spcPts val="0"/>
              </a:spcBef>
              <a:spcAft>
                <a:spcPts val="0"/>
              </a:spcAft>
              <a:buSzPts val="1400"/>
              <a:buChar char="●"/>
            </a:pPr>
            <a:r>
              <a:rPr lang="en" sz="1400"/>
              <a:t>Our strace adds 200% overhead to strace. We are profiling it.</a:t>
            </a:r>
            <a:endParaRPr sz="1400"/>
          </a:p>
          <a:p>
            <a:pPr indent="-317500" lvl="0" marL="457200" rtl="0">
              <a:spcBef>
                <a:spcPts val="0"/>
              </a:spcBef>
              <a:spcAft>
                <a:spcPts val="0"/>
              </a:spcAft>
              <a:buSzPts val="1400"/>
              <a:buChar char="●"/>
            </a:pPr>
            <a:r>
              <a:rPr lang="en" sz="1400"/>
              <a:t>Fixed a bug of mallocing negative bytes buffer.</a:t>
            </a:r>
            <a:endParaRPr sz="1400"/>
          </a:p>
          <a:p>
            <a:pPr indent="-317500" lvl="1" marL="914400" rtl="0">
              <a:spcBef>
                <a:spcPts val="0"/>
              </a:spcBef>
              <a:spcAft>
                <a:spcPts val="0"/>
              </a:spcAft>
              <a:buSzPts val="1400"/>
              <a:buChar char="○"/>
            </a:pPr>
            <a:r>
              <a:rPr lang="en"/>
              <a:t>Mallocing negative size result in huge buffer</a:t>
            </a:r>
            <a:endParaRPr/>
          </a:p>
          <a:p>
            <a:pPr indent="-317500" lvl="1" marL="914400" rtl="0">
              <a:spcBef>
                <a:spcPts val="0"/>
              </a:spcBef>
              <a:spcAft>
                <a:spcPts val="0"/>
              </a:spcAft>
              <a:buSzPts val="1400"/>
              <a:buChar char="○"/>
            </a:pPr>
            <a:r>
              <a:rPr lang="en"/>
              <a:t>Mallocing 0 size result in a valid buffer, but shouldn’t be used for anything</a:t>
            </a:r>
            <a:endParaRPr/>
          </a:p>
          <a:p>
            <a:pPr indent="-317500" lvl="1" marL="914400" rtl="0">
              <a:spcBef>
                <a:spcPts val="0"/>
              </a:spcBef>
              <a:spcAft>
                <a:spcPts val="0"/>
              </a:spcAft>
              <a:buSzPts val="1400"/>
              <a:buChar char="○"/>
            </a:pPr>
            <a:r>
              <a:rPr lang="en"/>
              <a:t>Read module use given count arg rather return value to malloc buffer.</a:t>
            </a:r>
            <a:endParaRPr/>
          </a:p>
          <a:p>
            <a:pPr indent="-317500" lvl="0" marL="457200" rtl="0">
              <a:spcBef>
                <a:spcPts val="0"/>
              </a:spcBef>
              <a:spcAft>
                <a:spcPts val="0"/>
              </a:spcAft>
              <a:buSzPts val="1400"/>
              <a:buChar char="●"/>
            </a:pPr>
            <a:r>
              <a:rPr lang="en" sz="1400"/>
              <a:t>I am still fixing bugs in replayer to make sure our replayer can produce the exact result as the original traced app.</a:t>
            </a:r>
            <a:endParaRPr sz="1400"/>
          </a:p>
        </p:txBody>
      </p:sp>
      <p:sp>
        <p:nvSpPr>
          <p:cNvPr id="4524" name="Shape 45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8" name="Shape 4528"/>
        <p:cNvGrpSpPr/>
        <p:nvPr/>
      </p:nvGrpSpPr>
      <p:grpSpPr>
        <a:xfrm>
          <a:off x="0" y="0"/>
          <a:ext cx="0" cy="0"/>
          <a:chOff x="0" y="0"/>
          <a:chExt cx="0" cy="0"/>
        </a:xfrm>
      </p:grpSpPr>
      <p:sp>
        <p:nvSpPr>
          <p:cNvPr id="4529" name="Shape 45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a:t>
            </a:r>
            <a:endParaRPr/>
          </a:p>
        </p:txBody>
      </p:sp>
      <p:sp>
        <p:nvSpPr>
          <p:cNvPr id="4530" name="Shape 45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Assess replaying dup2 w/o actually calling dup</a:t>
            </a:r>
            <a:endParaRPr/>
          </a:p>
          <a:p>
            <a:pPr indent="-317500" lvl="1" marL="914400" rtl="0">
              <a:spcBef>
                <a:spcPts val="0"/>
              </a:spcBef>
              <a:spcAft>
                <a:spcPts val="0"/>
              </a:spcAft>
              <a:buSzPts val="1400"/>
              <a:buChar char="○"/>
            </a:pPr>
            <a:r>
              <a:rPr lang="en"/>
              <a:t>Check whether close() flushes the fd on every close? Last close?</a:t>
            </a:r>
            <a:endParaRPr/>
          </a:p>
          <a:p>
            <a:pPr indent="-317500" lvl="1" marL="914400" rtl="0">
              <a:spcBef>
                <a:spcPts val="0"/>
              </a:spcBef>
              <a:spcAft>
                <a:spcPts val="0"/>
              </a:spcAft>
              <a:buSzPts val="1400"/>
              <a:buChar char="○"/>
            </a:pPr>
            <a:r>
              <a:rPr lang="en"/>
              <a:t>FS involved in any way?</a:t>
            </a:r>
            <a:endParaRPr/>
          </a:p>
          <a:p>
            <a:pPr indent="-342900" lvl="0" marL="457200" rtl="0">
              <a:spcBef>
                <a:spcPts val="0"/>
              </a:spcBef>
              <a:spcAft>
                <a:spcPts val="0"/>
              </a:spcAft>
              <a:buSzPts val="1800"/>
              <a:buChar char="●"/>
            </a:pPr>
            <a:r>
              <a:rPr lang="en"/>
              <a:t>Emulate strace reading and comparing string in strace.</a:t>
            </a:r>
            <a:endParaRPr/>
          </a:p>
          <a:p>
            <a:pPr indent="-317500" lvl="1" marL="914400" rtl="0">
              <a:spcBef>
                <a:spcPts val="0"/>
              </a:spcBef>
              <a:spcAft>
                <a:spcPts val="0"/>
              </a:spcAft>
              <a:buSzPts val="1400"/>
              <a:buChar char="○"/>
            </a:pPr>
            <a:r>
              <a:rPr lang="en"/>
              <a:t>Max. string length of strace buffer - also try the hex format</a:t>
            </a:r>
            <a:endParaRPr/>
          </a:p>
          <a:p>
            <a:pPr indent="-317500" lvl="1" marL="914400" rtl="0">
              <a:spcBef>
                <a:spcPts val="0"/>
              </a:spcBef>
              <a:spcAft>
                <a:spcPts val="0"/>
              </a:spcAft>
              <a:buSzPts val="1400"/>
              <a:buChar char="○"/>
            </a:pPr>
            <a:r>
              <a:rPr lang="en"/>
              <a:t>Try tracing with a single thread</a:t>
            </a:r>
            <a:endParaRPr/>
          </a:p>
          <a:p>
            <a:pPr indent="-342900" lvl="0" marL="457200" rtl="0">
              <a:spcBef>
                <a:spcPts val="0"/>
              </a:spcBef>
              <a:spcAft>
                <a:spcPts val="0"/>
              </a:spcAft>
              <a:buSzPts val="1800"/>
              <a:buChar char="●"/>
            </a:pPr>
            <a:r>
              <a:rPr lang="en"/>
              <a:t>Add timing for replay of 10^6 read system calls.</a:t>
            </a:r>
            <a:endParaRPr/>
          </a:p>
          <a:p>
            <a:pPr indent="-342900" lvl="0" marL="457200" rtl="0">
              <a:spcBef>
                <a:spcPts val="0"/>
              </a:spcBef>
              <a:spcAft>
                <a:spcPts val="0"/>
              </a:spcAft>
              <a:buSzPts val="1800"/>
              <a:buChar char="●"/>
            </a:pPr>
            <a:r>
              <a:rPr lang="en"/>
              <a:t>Test all - open, read, write, mixture with 10^6 operations, also include replay timing</a:t>
            </a:r>
            <a:endParaRPr/>
          </a:p>
          <a:p>
            <a:pPr indent="-342900" lvl="0" marL="457200" rtl="0">
              <a:spcBef>
                <a:spcPts val="0"/>
              </a:spcBef>
              <a:spcAft>
                <a:spcPts val="0"/>
              </a:spcAft>
              <a:buSzPts val="1800"/>
              <a:buChar char="●"/>
            </a:pPr>
            <a:r>
              <a:rPr lang="en"/>
              <a:t>Show professor Geoff how to checkout README.</a:t>
            </a:r>
            <a:endParaRPr/>
          </a:p>
        </p:txBody>
      </p:sp>
      <p:sp>
        <p:nvSpPr>
          <p:cNvPr id="4531" name="Shape 45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5" name="Shape 4535"/>
        <p:cNvGrpSpPr/>
        <p:nvPr/>
      </p:nvGrpSpPr>
      <p:grpSpPr>
        <a:xfrm>
          <a:off x="0" y="0"/>
          <a:ext cx="0" cy="0"/>
          <a:chOff x="0" y="0"/>
          <a:chExt cx="0" cy="0"/>
        </a:xfrm>
      </p:grpSpPr>
      <p:sp>
        <p:nvSpPr>
          <p:cNvPr id="4536" name="Shape 45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a:t>
            </a:r>
            <a:endParaRPr/>
          </a:p>
        </p:txBody>
      </p:sp>
      <p:sp>
        <p:nvSpPr>
          <p:cNvPr id="4537" name="Shape 45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Find if we can subtract the time taken by strace</a:t>
            </a:r>
            <a:endParaRPr/>
          </a:p>
          <a:p>
            <a:pPr indent="-317500" lvl="1" marL="914400" rtl="0">
              <a:spcBef>
                <a:spcPts val="0"/>
              </a:spcBef>
              <a:spcAft>
                <a:spcPts val="0"/>
              </a:spcAft>
              <a:buSzPts val="1400"/>
              <a:buChar char="○"/>
            </a:pPr>
            <a:r>
              <a:rPr lang="en"/>
              <a:t>Find accurate time taken by system call and insert delay in the replayer</a:t>
            </a:r>
            <a:endParaRPr/>
          </a:p>
          <a:p>
            <a:pPr indent="-317500" lvl="2" marL="1371600" rtl="0">
              <a:spcBef>
                <a:spcPts val="0"/>
              </a:spcBef>
              <a:spcAft>
                <a:spcPts val="0"/>
              </a:spcAft>
              <a:buSzPts val="1400"/>
              <a:buChar char="■"/>
            </a:pPr>
            <a:r>
              <a:rPr lang="en"/>
              <a:t>So that we do not go faster the the traced application because of any CPU/IO overhead </a:t>
            </a:r>
            <a:endParaRPr/>
          </a:p>
          <a:p>
            <a:pPr indent="-317500" lvl="1" marL="914400" rtl="0">
              <a:spcBef>
                <a:spcPts val="0"/>
              </a:spcBef>
              <a:spcAft>
                <a:spcPts val="0"/>
              </a:spcAft>
              <a:buSzPts val="1400"/>
              <a:buChar char="○"/>
            </a:pPr>
            <a:r>
              <a:rPr lang="en"/>
              <a:t>Set time_recorded just before calling ds_write_record, so that we can compute the overhead by computing time_recorded - time_returned (i.e. time taken by FSL Strace)</a:t>
            </a:r>
            <a:endParaRPr/>
          </a:p>
          <a:p>
            <a:pPr indent="-342900" lvl="0" marL="457200" rtl="0">
              <a:spcBef>
                <a:spcPts val="0"/>
              </a:spcBef>
              <a:spcAft>
                <a:spcPts val="0"/>
              </a:spcAft>
              <a:buSzPts val="1800"/>
              <a:buChar char="●"/>
            </a:pPr>
            <a:r>
              <a:rPr lang="en"/>
              <a:t>Find out how strace deals with SIGKILL.  It sometimes sends SIGKILL to itself. Try to flush DS data as soon as strace captures a SIGKILL.  Get a better understanding of how and why strace uses SIGKILL.  Maybe flush just before sending the kill?</a:t>
            </a:r>
            <a:endParaRPr/>
          </a:p>
          <a:p>
            <a:pPr indent="-342900" lvl="0" marL="457200" rtl="0">
              <a:spcBef>
                <a:spcPts val="0"/>
              </a:spcBef>
              <a:spcAft>
                <a:spcPts val="0"/>
              </a:spcAft>
              <a:buSzPts val="1800"/>
              <a:buChar char="●"/>
            </a:pPr>
            <a:r>
              <a:rPr lang="en"/>
              <a:t>Change extent_size, larger size -&gt; tracing performance</a:t>
            </a:r>
            <a:endParaRPr/>
          </a:p>
        </p:txBody>
      </p:sp>
      <p:sp>
        <p:nvSpPr>
          <p:cNvPr id="4538" name="Shape 45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2" name="Shape 4542"/>
        <p:cNvGrpSpPr/>
        <p:nvPr/>
      </p:nvGrpSpPr>
      <p:grpSpPr>
        <a:xfrm>
          <a:off x="0" y="0"/>
          <a:ext cx="0" cy="0"/>
          <a:chOff x="0" y="0"/>
          <a:chExt cx="0" cy="0"/>
        </a:xfrm>
      </p:grpSpPr>
      <p:sp>
        <p:nvSpPr>
          <p:cNvPr id="4543" name="Shape 45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TODOs for upcoming weeks</a:t>
            </a:r>
            <a:endParaRPr/>
          </a:p>
        </p:txBody>
      </p:sp>
      <p:sp>
        <p:nvSpPr>
          <p:cNvPr id="4544" name="Shape 4544"/>
          <p:cNvSpPr txBox="1"/>
          <p:nvPr>
            <p:ph idx="1" type="body"/>
          </p:nvPr>
        </p:nvSpPr>
        <p:spPr>
          <a:xfrm>
            <a:off x="311700" y="124682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xattr replaying</a:t>
            </a:r>
            <a:endParaRPr/>
          </a:p>
          <a:p>
            <a:pPr indent="-342900" lvl="0" marL="457200" rtl="0">
              <a:spcBef>
                <a:spcPts val="0"/>
              </a:spcBef>
              <a:spcAft>
                <a:spcPts val="0"/>
              </a:spcAft>
              <a:buSzPts val="1800"/>
              <a:buChar char="●"/>
            </a:pPr>
            <a:r>
              <a:rPr lang="en"/>
              <a:t>renameat</a:t>
            </a:r>
            <a:endParaRPr/>
          </a:p>
          <a:p>
            <a:pPr indent="-342900" lvl="0" marL="457200" rtl="0">
              <a:spcBef>
                <a:spcPts val="0"/>
              </a:spcBef>
              <a:spcAft>
                <a:spcPts val="0"/>
              </a:spcAft>
              <a:buSzPts val="1800"/>
              <a:buChar char="●"/>
            </a:pPr>
            <a:r>
              <a:rPr lang="en"/>
              <a:t>renameat2</a:t>
            </a:r>
            <a:endParaRPr/>
          </a:p>
          <a:p>
            <a:pPr indent="-342900" lvl="0" marL="457200" rtl="0">
              <a:spcBef>
                <a:spcPts val="0"/>
              </a:spcBef>
              <a:spcAft>
                <a:spcPts val="0"/>
              </a:spcAft>
              <a:buSzPts val="1800"/>
              <a:buChar char="●"/>
            </a:pPr>
            <a:r>
              <a:rPr lang="en"/>
              <a:t>fchownat (fchown is not implemented)</a:t>
            </a:r>
            <a:endParaRPr/>
          </a:p>
          <a:p>
            <a:pPr indent="-342900" lvl="0" marL="457200" rtl="0">
              <a:spcBef>
                <a:spcPts val="0"/>
              </a:spcBef>
              <a:spcAft>
                <a:spcPts val="0"/>
              </a:spcAft>
              <a:buSzPts val="1800"/>
              <a:buChar char="●"/>
            </a:pPr>
            <a:r>
              <a:rPr lang="en"/>
              <a:t>Readlinkat</a:t>
            </a:r>
            <a:endParaRPr/>
          </a:p>
          <a:p>
            <a:pPr indent="0" lvl="0" marL="0" marR="0" rtl="0" algn="l">
              <a:lnSpc>
                <a:spcPct val="115000"/>
              </a:lnSpc>
              <a:spcBef>
                <a:spcPts val="1600"/>
              </a:spcBef>
              <a:spcAft>
                <a:spcPts val="1600"/>
              </a:spcAft>
              <a:buNone/>
            </a:pPr>
            <a:r>
              <a:t/>
            </a:r>
            <a:endParaRPr/>
          </a:p>
        </p:txBody>
      </p:sp>
      <p:sp>
        <p:nvSpPr>
          <p:cNvPr id="4545" name="Shape 45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4549" name="Shape 4549"/>
        <p:cNvGrpSpPr/>
        <p:nvPr/>
      </p:nvGrpSpPr>
      <p:grpSpPr>
        <a:xfrm>
          <a:off x="0" y="0"/>
          <a:ext cx="0" cy="0"/>
          <a:chOff x="0" y="0"/>
          <a:chExt cx="0" cy="0"/>
        </a:xfrm>
      </p:grpSpPr>
      <p:sp>
        <p:nvSpPr>
          <p:cNvPr id="4550" name="Shape 455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4551" name="Shape 455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May 9, 2017</a:t>
            </a:r>
            <a:endParaRPr/>
          </a:p>
        </p:txBody>
      </p:sp>
      <p:sp>
        <p:nvSpPr>
          <p:cNvPr id="4552" name="Shape 45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6" name="Shape 4556"/>
        <p:cNvGrpSpPr/>
        <p:nvPr/>
      </p:nvGrpSpPr>
      <p:grpSpPr>
        <a:xfrm>
          <a:off x="0" y="0"/>
          <a:ext cx="0" cy="0"/>
          <a:chOff x="0" y="0"/>
          <a:chExt cx="0" cy="0"/>
        </a:xfrm>
      </p:grpSpPr>
      <p:sp>
        <p:nvSpPr>
          <p:cNvPr id="4557" name="Shape 45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4558" name="Shape 45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Our strace performance analysis</a:t>
            </a:r>
            <a:endParaRPr/>
          </a:p>
          <a:p>
            <a:pPr indent="-342900" lvl="0" marL="457200" rtl="0">
              <a:spcBef>
                <a:spcPts val="0"/>
              </a:spcBef>
              <a:spcAft>
                <a:spcPts val="0"/>
              </a:spcAft>
              <a:buSzPts val="1800"/>
              <a:buChar char="●"/>
            </a:pPr>
            <a:r>
              <a:rPr lang="en"/>
              <a:t>flock</a:t>
            </a:r>
            <a:endParaRPr/>
          </a:p>
          <a:p>
            <a:pPr indent="-342900" lvl="0" marL="457200" marR="0" rtl="0" algn="l">
              <a:lnSpc>
                <a:spcPct val="115000"/>
              </a:lnSpc>
              <a:spcBef>
                <a:spcPts val="0"/>
              </a:spcBef>
              <a:spcAft>
                <a:spcPts val="0"/>
              </a:spcAft>
              <a:buSzPts val="1800"/>
              <a:buChar char="●"/>
            </a:pPr>
            <a:r>
              <a:rPr lang="en"/>
              <a:t>TODOs for next week</a:t>
            </a:r>
            <a:endParaRPr sz="1800"/>
          </a:p>
        </p:txBody>
      </p:sp>
      <p:sp>
        <p:nvSpPr>
          <p:cNvPr id="4559" name="Shape 45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505" name="Shape 505"/>
        <p:cNvGrpSpPr/>
        <p:nvPr/>
      </p:nvGrpSpPr>
      <p:grpSpPr>
        <a:xfrm>
          <a:off x="0" y="0"/>
          <a:ext cx="0" cy="0"/>
          <a:chOff x="0" y="0"/>
          <a:chExt cx="0" cy="0"/>
        </a:xfrm>
      </p:grpSpPr>
      <p:sp>
        <p:nvSpPr>
          <p:cNvPr id="506" name="Shape 50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507" name="Shape 50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February 15, 2016</a:t>
            </a:r>
            <a:endParaRPr/>
          </a:p>
        </p:txBody>
      </p:sp>
      <p:sp>
        <p:nvSpPr>
          <p:cNvPr id="508" name="Shape 5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3" name="Shape 4563"/>
        <p:cNvGrpSpPr/>
        <p:nvPr/>
      </p:nvGrpSpPr>
      <p:grpSpPr>
        <a:xfrm>
          <a:off x="0" y="0"/>
          <a:ext cx="0" cy="0"/>
          <a:chOff x="0" y="0"/>
          <a:chExt cx="0" cy="0"/>
        </a:xfrm>
      </p:grpSpPr>
      <p:sp>
        <p:nvSpPr>
          <p:cNvPr id="4564" name="Shape 45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Comparison - replayer make (Leixiang &amp; Darshan)</a:t>
            </a:r>
            <a:endParaRPr/>
          </a:p>
          <a:p>
            <a:pPr indent="0" lvl="0" marL="0" rtl="0">
              <a:spcBef>
                <a:spcPts val="0"/>
              </a:spcBef>
              <a:spcAft>
                <a:spcPts val="0"/>
              </a:spcAft>
              <a:buNone/>
            </a:pPr>
            <a:r>
              <a:t/>
            </a:r>
            <a:endParaRPr/>
          </a:p>
        </p:txBody>
      </p:sp>
      <p:sp>
        <p:nvSpPr>
          <p:cNvPr id="4565" name="Shape 45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566" name="Shape 4566"/>
          <p:cNvPicPr preferRelativeResize="0"/>
          <p:nvPr/>
        </p:nvPicPr>
        <p:blipFill rotWithShape="1">
          <a:blip r:embed="rId3">
            <a:alphaModFix/>
          </a:blip>
          <a:srcRect b="8029" l="2075" r="0" t="4019"/>
          <a:stretch/>
        </p:blipFill>
        <p:spPr>
          <a:xfrm>
            <a:off x="562525" y="1017725"/>
            <a:ext cx="7811576" cy="3937275"/>
          </a:xfrm>
          <a:prstGeom prst="rect">
            <a:avLst/>
          </a:prstGeom>
          <a:noFill/>
          <a:ln>
            <a:noFill/>
          </a:ln>
        </p:spPr>
      </p:pic>
    </p:spTree>
  </p:cSld>
  <p:clrMapOvr>
    <a:masterClrMapping/>
  </p:clrMapOvr>
</p:sld>
</file>

<file path=ppt/slides/slide6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0" name="Shape 4570"/>
        <p:cNvGrpSpPr/>
        <p:nvPr/>
      </p:nvGrpSpPr>
      <p:grpSpPr>
        <a:xfrm>
          <a:off x="0" y="0"/>
          <a:ext cx="0" cy="0"/>
          <a:chOff x="0" y="0"/>
          <a:chExt cx="0" cy="0"/>
        </a:xfrm>
      </p:grpSpPr>
      <p:sp>
        <p:nvSpPr>
          <p:cNvPr id="4571" name="Shape 45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Comparison - original make (Leixiang &amp; Darshan)</a:t>
            </a:r>
            <a:endParaRPr/>
          </a:p>
        </p:txBody>
      </p:sp>
      <p:sp>
        <p:nvSpPr>
          <p:cNvPr id="4572" name="Shape 45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make clean &amp;&amp; time make</a:t>
            </a:r>
            <a:endParaRPr/>
          </a:p>
          <a:p>
            <a:pPr indent="-317500" lvl="1" marL="914400" rtl="0">
              <a:spcBef>
                <a:spcPts val="0"/>
              </a:spcBef>
              <a:spcAft>
                <a:spcPts val="0"/>
              </a:spcAft>
              <a:buSzPts val="1400"/>
              <a:buChar char="○"/>
            </a:pPr>
            <a:r>
              <a:rPr lang="en"/>
              <a:t>real  2m47.886s		real  2m46.721s		real  2m48.400s</a:t>
            </a:r>
            <a:endParaRPr/>
          </a:p>
          <a:p>
            <a:pPr indent="-317500" lvl="1" marL="914400" rtl="0">
              <a:spcBef>
                <a:spcPts val="0"/>
              </a:spcBef>
              <a:spcAft>
                <a:spcPts val="0"/>
              </a:spcAft>
              <a:buSzPts val="1400"/>
              <a:buChar char="○"/>
            </a:pPr>
            <a:r>
              <a:rPr lang="en"/>
              <a:t>user  2m33.683s		user  2m32.929s		user  2m34.231s</a:t>
            </a:r>
            <a:endParaRPr/>
          </a:p>
          <a:p>
            <a:pPr indent="-317500" lvl="1" marL="914400" rtl="0">
              <a:spcBef>
                <a:spcPts val="0"/>
              </a:spcBef>
              <a:spcAft>
                <a:spcPts val="0"/>
              </a:spcAft>
              <a:buSzPts val="1400"/>
              <a:buChar char="○"/>
            </a:pPr>
            <a:r>
              <a:rPr lang="en"/>
              <a:t>sys 0m13.096s		sys 0m12.755s		sys 0m13.119s</a:t>
            </a:r>
            <a:endParaRPr/>
          </a:p>
        </p:txBody>
      </p:sp>
      <p:sp>
        <p:nvSpPr>
          <p:cNvPr id="4573" name="Shape 45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7" name="Shape 4577"/>
        <p:cNvGrpSpPr/>
        <p:nvPr/>
      </p:nvGrpSpPr>
      <p:grpSpPr>
        <a:xfrm>
          <a:off x="0" y="0"/>
          <a:ext cx="0" cy="0"/>
          <a:chOff x="0" y="0"/>
          <a:chExt cx="0" cy="0"/>
        </a:xfrm>
      </p:grpSpPr>
      <p:sp>
        <p:nvSpPr>
          <p:cNvPr id="4578" name="Shape 45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Comparison - null make (Leixiang &amp; Darshan)</a:t>
            </a:r>
            <a:endParaRPr/>
          </a:p>
        </p:txBody>
      </p:sp>
      <p:sp>
        <p:nvSpPr>
          <p:cNvPr id="4579" name="Shape 45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make clean &amp;&amp; time strace -f make 2&gt; /dev/null</a:t>
            </a:r>
            <a:endParaRPr/>
          </a:p>
          <a:p>
            <a:pPr indent="-317500" lvl="1" marL="914400" rtl="0">
              <a:spcBef>
                <a:spcPts val="0"/>
              </a:spcBef>
              <a:spcAft>
                <a:spcPts val="0"/>
              </a:spcAft>
              <a:buSzPts val="1400"/>
              <a:buChar char="○"/>
            </a:pPr>
            <a:r>
              <a:rPr lang="en"/>
              <a:t>real	8m3.008s            real	8m6.545s		real	7m53.044s</a:t>
            </a:r>
            <a:endParaRPr/>
          </a:p>
          <a:p>
            <a:pPr indent="-317500" lvl="1" marL="914400" rtl="0">
              <a:spcBef>
                <a:spcPts val="0"/>
              </a:spcBef>
              <a:spcAft>
                <a:spcPts val="0"/>
              </a:spcAft>
              <a:buSzPts val="1400"/>
              <a:buChar char="○"/>
            </a:pPr>
            <a:r>
              <a:rPr lang="en"/>
              <a:t>user	5m26.235s 	user	5m31.060s		user	5m20.510s</a:t>
            </a:r>
            <a:endParaRPr/>
          </a:p>
          <a:p>
            <a:pPr indent="-317500" lvl="1" marL="914400" rtl="0">
              <a:spcBef>
                <a:spcPts val="0"/>
              </a:spcBef>
              <a:spcAft>
                <a:spcPts val="0"/>
              </a:spcAft>
              <a:buSzPts val="1400"/>
              <a:buChar char="○"/>
            </a:pPr>
            <a:r>
              <a:rPr lang="en"/>
              <a:t>sys	3m55.448s		sys	3m54.156s		sys	3m49.609s</a:t>
            </a:r>
            <a:endParaRPr/>
          </a:p>
          <a:p>
            <a:pPr indent="-342900" lvl="0" marL="457200" rtl="0">
              <a:spcBef>
                <a:spcPts val="0"/>
              </a:spcBef>
              <a:spcAft>
                <a:spcPts val="0"/>
              </a:spcAft>
              <a:buSzPts val="1800"/>
              <a:buChar char="●"/>
            </a:pPr>
            <a:r>
              <a:rPr lang="en"/>
              <a:t>Real Mean 8m0.86567s             standard deviation: 7.00082s</a:t>
            </a:r>
            <a:endParaRPr/>
          </a:p>
          <a:p>
            <a:pPr indent="-317500" lvl="1" marL="914400" rtl="0">
              <a:spcBef>
                <a:spcPts val="0"/>
              </a:spcBef>
              <a:spcAft>
                <a:spcPts val="0"/>
              </a:spcAft>
              <a:buSzPts val="1400"/>
              <a:buChar char="○"/>
            </a:pPr>
            <a:r>
              <a:rPr lang="en"/>
              <a:t>Report std.dev as percentage of mean, should be less than 5%</a:t>
            </a:r>
            <a:endParaRPr/>
          </a:p>
        </p:txBody>
      </p:sp>
      <p:sp>
        <p:nvSpPr>
          <p:cNvPr id="4580" name="Shape 45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4" name="Shape 4584"/>
        <p:cNvGrpSpPr/>
        <p:nvPr/>
      </p:nvGrpSpPr>
      <p:grpSpPr>
        <a:xfrm>
          <a:off x="0" y="0"/>
          <a:ext cx="0" cy="0"/>
          <a:chOff x="0" y="0"/>
          <a:chExt cx="0" cy="0"/>
        </a:xfrm>
      </p:grpSpPr>
      <p:sp>
        <p:nvSpPr>
          <p:cNvPr id="4585" name="Shape 45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Comparison - file make (Leixiang &amp; Darshan)</a:t>
            </a:r>
            <a:endParaRPr/>
          </a:p>
          <a:p>
            <a:pPr indent="0" lvl="0" marL="0" rtl="0">
              <a:spcBef>
                <a:spcPts val="0"/>
              </a:spcBef>
              <a:spcAft>
                <a:spcPts val="0"/>
              </a:spcAft>
              <a:buNone/>
            </a:pPr>
            <a:r>
              <a:t/>
            </a:r>
            <a:endParaRPr/>
          </a:p>
        </p:txBody>
      </p:sp>
      <p:sp>
        <p:nvSpPr>
          <p:cNvPr id="4586" name="Shape 45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make clean &amp;&amp; time strace -o test.txt -f make</a:t>
            </a:r>
            <a:endParaRPr/>
          </a:p>
          <a:p>
            <a:pPr indent="-317500" lvl="1" marL="914400" rtl="0">
              <a:spcBef>
                <a:spcPts val="0"/>
              </a:spcBef>
              <a:spcAft>
                <a:spcPts val="0"/>
              </a:spcAft>
              <a:buSzPts val="1400"/>
              <a:buChar char="○"/>
            </a:pPr>
            <a:r>
              <a:rPr lang="en"/>
              <a:t>real	8m49.774s		real	9m15.163s		real	9m5.170s</a:t>
            </a:r>
            <a:endParaRPr/>
          </a:p>
          <a:p>
            <a:pPr indent="-317500" lvl="1" marL="914400" rtl="0">
              <a:spcBef>
                <a:spcPts val="0"/>
              </a:spcBef>
              <a:spcAft>
                <a:spcPts val="0"/>
              </a:spcAft>
              <a:buSzPts val="1400"/>
              <a:buChar char="○"/>
            </a:pPr>
            <a:r>
              <a:rPr lang="en"/>
              <a:t>user	5m41.731s		user	5m55.671s		user	5m55.997s</a:t>
            </a:r>
            <a:endParaRPr/>
          </a:p>
          <a:p>
            <a:pPr indent="-317500" lvl="1" marL="914400" rtl="0">
              <a:spcBef>
                <a:spcPts val="0"/>
              </a:spcBef>
              <a:spcAft>
                <a:spcPts val="0"/>
              </a:spcAft>
              <a:buSzPts val="1400"/>
              <a:buChar char="○"/>
            </a:pPr>
            <a:r>
              <a:rPr lang="en"/>
              <a:t>sys	4m26.101s		sys	4m41.386s		sys	4m27.255s</a:t>
            </a:r>
            <a:endParaRPr/>
          </a:p>
          <a:p>
            <a:pPr indent="-342900" lvl="0" marL="457200" rtl="0">
              <a:spcBef>
                <a:spcPts val="0"/>
              </a:spcBef>
              <a:spcAft>
                <a:spcPts val="0"/>
              </a:spcAft>
              <a:buSzPts val="1800"/>
              <a:buChar char="●"/>
            </a:pPr>
            <a:r>
              <a:rPr lang="en"/>
              <a:t>Mean real 9m3.369s         sd: 12.78996s</a:t>
            </a:r>
            <a:endParaRPr/>
          </a:p>
          <a:p>
            <a:pPr indent="-317500" lvl="1" marL="914400" rtl="0">
              <a:spcBef>
                <a:spcPts val="0"/>
              </a:spcBef>
              <a:spcAft>
                <a:spcPts val="0"/>
              </a:spcAft>
              <a:buSzPts val="1400"/>
              <a:buChar char="○"/>
            </a:pPr>
            <a:r>
              <a:rPr lang="en"/>
              <a:t>Report std.dev in % relative to mean</a:t>
            </a:r>
            <a:endParaRPr/>
          </a:p>
          <a:p>
            <a:pPr indent="-317500" lvl="1" marL="914400" rtl="0">
              <a:spcBef>
                <a:spcPts val="0"/>
              </a:spcBef>
              <a:spcAft>
                <a:spcPts val="0"/>
              </a:spcAft>
              <a:buSzPts val="1400"/>
              <a:buChar char="○"/>
            </a:pPr>
            <a:r>
              <a:rPr lang="en"/>
              <a:t>Report times in seconds</a:t>
            </a:r>
            <a:endParaRPr/>
          </a:p>
          <a:p>
            <a:pPr indent="-317500" lvl="1" marL="914400" rtl="0">
              <a:spcBef>
                <a:spcPts val="0"/>
              </a:spcBef>
              <a:spcAft>
                <a:spcPts val="0"/>
              </a:spcAft>
              <a:buSzPts val="1400"/>
              <a:buChar char="○"/>
            </a:pPr>
            <a:r>
              <a:rPr lang="en"/>
              <a:t>Report % slowness of this vs. previous runs</a:t>
            </a:r>
            <a:endParaRPr/>
          </a:p>
        </p:txBody>
      </p:sp>
      <p:sp>
        <p:nvSpPr>
          <p:cNvPr id="4587" name="Shape 45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1" name="Shape 4591"/>
        <p:cNvGrpSpPr/>
        <p:nvPr/>
      </p:nvGrpSpPr>
      <p:grpSpPr>
        <a:xfrm>
          <a:off x="0" y="0"/>
          <a:ext cx="0" cy="0"/>
          <a:chOff x="0" y="0"/>
          <a:chExt cx="0" cy="0"/>
        </a:xfrm>
      </p:grpSpPr>
      <p:sp>
        <p:nvSpPr>
          <p:cNvPr id="4592" name="Shape 45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Comparison - our make (Leixiang &amp; Darshan)</a:t>
            </a:r>
            <a:endParaRPr/>
          </a:p>
        </p:txBody>
      </p:sp>
      <p:sp>
        <p:nvSpPr>
          <p:cNvPr id="4593" name="Shape 45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make clean &amp;&amp; time STRACE2DS=~/strace2ds ~/fsl-strace/BUILD/strace -f -X foo.ds make</a:t>
            </a:r>
            <a:endParaRPr/>
          </a:p>
          <a:p>
            <a:pPr indent="-317500" lvl="1" marL="914400" rtl="0">
              <a:spcBef>
                <a:spcPts val="0"/>
              </a:spcBef>
              <a:spcAft>
                <a:spcPts val="0"/>
              </a:spcAft>
              <a:buSzPts val="1400"/>
              <a:buChar char="○"/>
            </a:pPr>
            <a:r>
              <a:rPr lang="en"/>
              <a:t>real	23m41.329s	real	23m19.473s	real	23m25.549s</a:t>
            </a:r>
            <a:endParaRPr/>
          </a:p>
          <a:p>
            <a:pPr indent="-317500" lvl="1" marL="914400" rtl="0">
              <a:spcBef>
                <a:spcPts val="0"/>
              </a:spcBef>
              <a:spcAft>
                <a:spcPts val="0"/>
              </a:spcAft>
              <a:buSzPts val="1400"/>
              <a:buChar char="○"/>
            </a:pPr>
            <a:r>
              <a:rPr lang="en"/>
              <a:t>user	35m24.770s	user	35m8.154s		user	35m3.780s</a:t>
            </a:r>
            <a:endParaRPr/>
          </a:p>
          <a:p>
            <a:pPr indent="-317500" lvl="1" marL="914400" rtl="0">
              <a:spcBef>
                <a:spcPts val="0"/>
              </a:spcBef>
              <a:spcAft>
                <a:spcPts val="0"/>
              </a:spcAft>
              <a:buSzPts val="1400"/>
              <a:buChar char="○"/>
            </a:pPr>
            <a:r>
              <a:rPr lang="en"/>
              <a:t>sys	7m56.575s		sys	7m39.796s		sys	7m52.527s</a:t>
            </a:r>
            <a:endParaRPr/>
          </a:p>
          <a:p>
            <a:pPr indent="-342900" lvl="0" marL="457200" rtl="0">
              <a:spcBef>
                <a:spcPts val="0"/>
              </a:spcBef>
              <a:spcAft>
                <a:spcPts val="0"/>
              </a:spcAft>
              <a:buSzPts val="1800"/>
              <a:buChar char="●"/>
            </a:pPr>
            <a:r>
              <a:rPr lang="en"/>
              <a:t>Mean real 23m28.78367s         sd: 11.28133s</a:t>
            </a:r>
            <a:endParaRPr/>
          </a:p>
        </p:txBody>
      </p:sp>
      <p:sp>
        <p:nvSpPr>
          <p:cNvPr id="4594" name="Shape 45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8" name="Shape 4598"/>
        <p:cNvGrpSpPr/>
        <p:nvPr/>
      </p:nvGrpSpPr>
      <p:grpSpPr>
        <a:xfrm>
          <a:off x="0" y="0"/>
          <a:ext cx="0" cy="0"/>
          <a:chOff x="0" y="0"/>
          <a:chExt cx="0" cy="0"/>
        </a:xfrm>
      </p:grpSpPr>
      <p:pic>
        <p:nvPicPr>
          <p:cNvPr id="4599" name="Shape 4599"/>
          <p:cNvPicPr preferRelativeResize="0"/>
          <p:nvPr/>
        </p:nvPicPr>
        <p:blipFill rotWithShape="1">
          <a:blip r:embed="rId3">
            <a:alphaModFix/>
          </a:blip>
          <a:srcRect b="16541" l="3933" r="1975" t="9312"/>
          <a:stretch/>
        </p:blipFill>
        <p:spPr>
          <a:xfrm>
            <a:off x="311700" y="1110393"/>
            <a:ext cx="8520599" cy="3769682"/>
          </a:xfrm>
          <a:prstGeom prst="rect">
            <a:avLst/>
          </a:prstGeom>
          <a:noFill/>
          <a:ln>
            <a:noFill/>
          </a:ln>
        </p:spPr>
      </p:pic>
      <p:sp>
        <p:nvSpPr>
          <p:cNvPr id="4600" name="Shape 46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FSL Strace profiling</a:t>
            </a:r>
            <a:endParaRPr/>
          </a:p>
        </p:txBody>
      </p:sp>
      <p:sp>
        <p:nvSpPr>
          <p:cNvPr id="4601" name="Shape 46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5" name="Shape 4605"/>
        <p:cNvGrpSpPr/>
        <p:nvPr/>
      </p:nvGrpSpPr>
      <p:grpSpPr>
        <a:xfrm>
          <a:off x="0" y="0"/>
          <a:ext cx="0" cy="0"/>
          <a:chOff x="0" y="0"/>
          <a:chExt cx="0" cy="0"/>
        </a:xfrm>
      </p:grpSpPr>
      <p:sp>
        <p:nvSpPr>
          <p:cNvPr id="4606" name="Shape 46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FSL Strace profiling</a:t>
            </a:r>
            <a:endParaRPr/>
          </a:p>
        </p:txBody>
      </p:sp>
      <p:sp>
        <p:nvSpPr>
          <p:cNvPr id="4607" name="Shape 46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608" name="Shape 4608"/>
          <p:cNvPicPr preferRelativeResize="0"/>
          <p:nvPr/>
        </p:nvPicPr>
        <p:blipFill>
          <a:blip r:embed="rId3">
            <a:alphaModFix/>
          </a:blip>
          <a:stretch>
            <a:fillRect/>
          </a:stretch>
        </p:blipFill>
        <p:spPr>
          <a:xfrm>
            <a:off x="1056425" y="1017725"/>
            <a:ext cx="7031150" cy="3926424"/>
          </a:xfrm>
          <a:prstGeom prst="rect">
            <a:avLst/>
          </a:prstGeom>
          <a:noFill/>
          <a:ln>
            <a:noFill/>
          </a:ln>
        </p:spPr>
      </p:pic>
    </p:spTree>
  </p:cSld>
  <p:clrMapOvr>
    <a:masterClrMapping/>
  </p:clrMapOvr>
</p:sld>
</file>

<file path=ppt/slides/slide6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2" name="Shape 4612"/>
        <p:cNvGrpSpPr/>
        <p:nvPr/>
      </p:nvGrpSpPr>
      <p:grpSpPr>
        <a:xfrm>
          <a:off x="0" y="0"/>
          <a:ext cx="0" cy="0"/>
          <a:chOff x="0" y="0"/>
          <a:chExt cx="0" cy="0"/>
        </a:xfrm>
      </p:grpSpPr>
      <p:sp>
        <p:nvSpPr>
          <p:cNvPr id="4613" name="Shape 46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FSL Strace profiling</a:t>
            </a:r>
            <a:endParaRPr/>
          </a:p>
        </p:txBody>
      </p:sp>
      <p:sp>
        <p:nvSpPr>
          <p:cNvPr id="4614" name="Shape 46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Removed call to ds_get_buffer in tracing 10^6 read() system calls, reading 0 bytes</a:t>
            </a:r>
            <a:endParaRPr/>
          </a:p>
          <a:p>
            <a:pPr indent="-317500" lvl="1" marL="914400" rtl="0">
              <a:spcBef>
                <a:spcPts val="0"/>
              </a:spcBef>
              <a:spcAft>
                <a:spcPts val="0"/>
              </a:spcAft>
              <a:buSzPts val="1400"/>
              <a:buChar char="○"/>
            </a:pPr>
            <a:r>
              <a:rPr lang="en"/>
              <a:t>Time with ds_get_buffer</a:t>
            </a:r>
            <a:r>
              <a:rPr lang="en"/>
              <a:t> </a:t>
            </a:r>
            <a:endParaRPr/>
          </a:p>
          <a:p>
            <a:pPr indent="-317500" lvl="2" marL="1371600" rtl="0">
              <a:spcBef>
                <a:spcPts val="0"/>
              </a:spcBef>
              <a:spcAft>
                <a:spcPts val="0"/>
              </a:spcAft>
              <a:buSzPts val="1400"/>
              <a:buChar char="■"/>
            </a:pPr>
            <a:r>
              <a:rPr lang="en"/>
              <a:t>real	4m7.251s</a:t>
            </a:r>
            <a:endParaRPr/>
          </a:p>
          <a:p>
            <a:pPr indent="-317500" lvl="2" marL="1371600" rtl="0">
              <a:spcBef>
                <a:spcPts val="0"/>
              </a:spcBef>
              <a:spcAft>
                <a:spcPts val="0"/>
              </a:spcAft>
              <a:buSzPts val="1400"/>
              <a:buChar char="■"/>
            </a:pPr>
            <a:r>
              <a:rPr lang="en"/>
              <a:t>user	2m57.664s</a:t>
            </a:r>
            <a:endParaRPr/>
          </a:p>
          <a:p>
            <a:pPr indent="-317500" lvl="2" marL="1371600" rtl="0">
              <a:spcBef>
                <a:spcPts val="0"/>
              </a:spcBef>
              <a:spcAft>
                <a:spcPts val="0"/>
              </a:spcAft>
              <a:buSzPts val="1400"/>
              <a:buChar char="■"/>
            </a:pPr>
            <a:r>
              <a:rPr lang="en"/>
              <a:t>sys	1m58.104s</a:t>
            </a:r>
            <a:endParaRPr/>
          </a:p>
          <a:p>
            <a:pPr indent="-317500" lvl="1" marL="914400" rtl="0">
              <a:spcBef>
                <a:spcPts val="0"/>
              </a:spcBef>
              <a:spcAft>
                <a:spcPts val="0"/>
              </a:spcAft>
              <a:buSzPts val="1400"/>
              <a:buChar char="○"/>
            </a:pPr>
            <a:r>
              <a:rPr lang="en"/>
              <a:t>Time without ds_get_buffer</a:t>
            </a:r>
            <a:endParaRPr/>
          </a:p>
          <a:p>
            <a:pPr indent="-317500" lvl="2" marL="1371600" rtl="0">
              <a:spcBef>
                <a:spcPts val="0"/>
              </a:spcBef>
              <a:spcAft>
                <a:spcPts val="0"/>
              </a:spcAft>
              <a:buSzPts val="1400"/>
              <a:buChar char="■"/>
            </a:pPr>
            <a:r>
              <a:rPr lang="en"/>
              <a:t>real	0m0.397s</a:t>
            </a:r>
            <a:endParaRPr/>
          </a:p>
          <a:p>
            <a:pPr indent="-317500" lvl="2" marL="1371600" rtl="0">
              <a:spcBef>
                <a:spcPts val="0"/>
              </a:spcBef>
              <a:spcAft>
                <a:spcPts val="0"/>
              </a:spcAft>
              <a:buSzPts val="1400"/>
              <a:buChar char="■"/>
            </a:pPr>
            <a:r>
              <a:rPr lang="en"/>
              <a:t>user	0m0.070s</a:t>
            </a:r>
            <a:endParaRPr/>
          </a:p>
          <a:p>
            <a:pPr indent="-317500" lvl="2" marL="1371600" rtl="0">
              <a:spcBef>
                <a:spcPts val="0"/>
              </a:spcBef>
              <a:spcAft>
                <a:spcPts val="0"/>
              </a:spcAft>
              <a:buSzPts val="1400"/>
              <a:buChar char="■"/>
            </a:pPr>
            <a:r>
              <a:rPr lang="en"/>
              <a:t>sys	0m0.035s</a:t>
            </a:r>
            <a:endParaRPr/>
          </a:p>
        </p:txBody>
      </p:sp>
      <p:sp>
        <p:nvSpPr>
          <p:cNvPr id="4615" name="Shape 46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9" name="Shape 4619"/>
        <p:cNvGrpSpPr/>
        <p:nvPr/>
      </p:nvGrpSpPr>
      <p:grpSpPr>
        <a:xfrm>
          <a:off x="0" y="0"/>
          <a:ext cx="0" cy="0"/>
          <a:chOff x="0" y="0"/>
          <a:chExt cx="0" cy="0"/>
        </a:xfrm>
      </p:grpSpPr>
      <p:sp>
        <p:nvSpPr>
          <p:cNvPr id="4620" name="Shape 46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Bugs fixed</a:t>
            </a:r>
            <a:endParaRPr/>
          </a:p>
        </p:txBody>
      </p:sp>
      <p:sp>
        <p:nvSpPr>
          <p:cNvPr id="4621" name="Shape 46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Fix null bug caused by common_fields uses pointers rather than values</a:t>
            </a:r>
            <a:endParaRPr sz="1400"/>
          </a:p>
          <a:p>
            <a:pPr indent="-317500" lvl="0" marL="457200" rtl="0">
              <a:spcBef>
                <a:spcPts val="0"/>
              </a:spcBef>
              <a:spcAft>
                <a:spcPts val="0"/>
              </a:spcAft>
              <a:buSzPts val="1400"/>
              <a:buChar char="●"/>
            </a:pPr>
            <a:r>
              <a:rPr lang="en" sz="1400"/>
              <a:t>Run Makefile, find original time and add it to slides.</a:t>
            </a:r>
            <a:endParaRPr sz="1400"/>
          </a:p>
          <a:p>
            <a:pPr indent="-317500" lvl="0" marL="457200" rtl="0">
              <a:spcBef>
                <a:spcPts val="0"/>
              </a:spcBef>
              <a:spcAft>
                <a:spcPts val="0"/>
              </a:spcAft>
              <a:buSzPts val="1400"/>
              <a:buChar char="●"/>
            </a:pPr>
            <a:r>
              <a:rPr lang="en" sz="1400"/>
              <a:t>Add documentation about fields should be address, not values.</a:t>
            </a:r>
            <a:endParaRPr/>
          </a:p>
        </p:txBody>
      </p:sp>
      <p:sp>
        <p:nvSpPr>
          <p:cNvPr id="4622" name="Shape 46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6" name="Shape 4626"/>
        <p:cNvGrpSpPr/>
        <p:nvPr/>
      </p:nvGrpSpPr>
      <p:grpSpPr>
        <a:xfrm>
          <a:off x="0" y="0"/>
          <a:ext cx="0" cy="0"/>
          <a:chOff x="0" y="0"/>
          <a:chExt cx="0" cy="0"/>
        </a:xfrm>
      </p:grpSpPr>
      <p:sp>
        <p:nvSpPr>
          <p:cNvPr id="4627" name="Shape 46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Flock</a:t>
            </a:r>
            <a:endParaRPr/>
          </a:p>
        </p:txBody>
      </p:sp>
      <p:sp>
        <p:nvSpPr>
          <p:cNvPr id="4628" name="Shape 46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Tracing support for flock is done.</a:t>
            </a:r>
            <a:endParaRPr/>
          </a:p>
          <a:p>
            <a:pPr indent="-342900" lvl="0" marL="457200" rtl="0">
              <a:spcBef>
                <a:spcPts val="0"/>
              </a:spcBef>
              <a:spcAft>
                <a:spcPts val="0"/>
              </a:spcAft>
              <a:buSzPts val="1800"/>
              <a:buChar char="●"/>
            </a:pPr>
            <a:r>
              <a:rPr lang="en"/>
              <a:t>Flock Replay Questions:</a:t>
            </a:r>
            <a:endParaRPr/>
          </a:p>
          <a:p>
            <a:pPr indent="-317500" lvl="1" marL="914400" rtl="0">
              <a:spcBef>
                <a:spcPts val="0"/>
              </a:spcBef>
              <a:spcAft>
                <a:spcPts val="0"/>
              </a:spcAft>
              <a:buSzPts val="1400"/>
              <a:buChar char="○"/>
            </a:pPr>
            <a:r>
              <a:rPr lang="en"/>
              <a:t>Do we replay flock?</a:t>
            </a:r>
            <a:endParaRPr/>
          </a:p>
          <a:p>
            <a:pPr indent="-317500" lvl="1" marL="914400" rtl="0">
              <a:spcBef>
                <a:spcPts val="0"/>
              </a:spcBef>
              <a:spcAft>
                <a:spcPts val="0"/>
              </a:spcAft>
              <a:buSzPts val="1400"/>
              <a:buChar char="○"/>
            </a:pPr>
            <a:r>
              <a:rPr lang="en"/>
              <a:t>If we do, how do we replay?</a:t>
            </a:r>
            <a:endParaRPr/>
          </a:p>
          <a:p>
            <a:pPr indent="-317500" lvl="1" marL="914400" rtl="0">
              <a:spcBef>
                <a:spcPts val="0"/>
              </a:spcBef>
              <a:spcAft>
                <a:spcPts val="0"/>
              </a:spcAft>
              <a:buSzPts val="1400"/>
              <a:buChar char="○"/>
            </a:pPr>
            <a:r>
              <a:rPr lang="en"/>
              <a:t>LOCK_SH</a:t>
            </a:r>
            <a:endParaRPr/>
          </a:p>
          <a:p>
            <a:pPr indent="-317500" lvl="2" marL="1371600" rtl="0">
              <a:spcBef>
                <a:spcPts val="0"/>
              </a:spcBef>
              <a:spcAft>
                <a:spcPts val="0"/>
              </a:spcAft>
              <a:buSzPts val="1400"/>
              <a:buChar char="■"/>
            </a:pPr>
            <a:r>
              <a:rPr lang="en"/>
              <a:t>Place a shared lock - multiple processes can hold a lock at same time</a:t>
            </a:r>
            <a:endParaRPr/>
          </a:p>
          <a:p>
            <a:pPr indent="-317500" lvl="1" marL="914400" rtl="0">
              <a:spcBef>
                <a:spcPts val="0"/>
              </a:spcBef>
              <a:spcAft>
                <a:spcPts val="0"/>
              </a:spcAft>
              <a:buSzPts val="1400"/>
              <a:buChar char="○"/>
            </a:pPr>
            <a:r>
              <a:rPr lang="en"/>
              <a:t>LOCK_EX</a:t>
            </a:r>
            <a:endParaRPr/>
          </a:p>
          <a:p>
            <a:pPr indent="-317500" lvl="2" marL="1371600" rtl="0">
              <a:spcBef>
                <a:spcPts val="0"/>
              </a:spcBef>
              <a:spcAft>
                <a:spcPts val="0"/>
              </a:spcAft>
              <a:buSzPts val="1400"/>
              <a:buChar char="■"/>
            </a:pPr>
            <a:r>
              <a:rPr lang="en"/>
              <a:t>Place an exclusive lock - only one process can hold a lock at at time.</a:t>
            </a:r>
            <a:endParaRPr/>
          </a:p>
          <a:p>
            <a:pPr indent="-317500" lvl="1" marL="914400" rtl="0">
              <a:spcBef>
                <a:spcPts val="0"/>
              </a:spcBef>
              <a:spcAft>
                <a:spcPts val="0"/>
              </a:spcAft>
              <a:buSzPts val="1400"/>
              <a:buChar char="○"/>
            </a:pPr>
            <a:r>
              <a:rPr lang="en"/>
              <a:t>LOCK_UN</a:t>
            </a:r>
            <a:endParaRPr/>
          </a:p>
          <a:p>
            <a:pPr indent="-317500" lvl="2" marL="1371600" rtl="0">
              <a:spcBef>
                <a:spcPts val="0"/>
              </a:spcBef>
              <a:spcAft>
                <a:spcPts val="0"/>
              </a:spcAft>
              <a:buSzPts val="1400"/>
              <a:buChar char="■"/>
            </a:pPr>
            <a:r>
              <a:rPr lang="en"/>
              <a:t>Release</a:t>
            </a:r>
            <a:r>
              <a:rPr lang="en"/>
              <a:t> an existing lock held by this process</a:t>
            </a:r>
            <a:endParaRPr/>
          </a:p>
          <a:p>
            <a:pPr indent="-317500" lvl="1" marL="914400" rtl="0">
              <a:spcBef>
                <a:spcPts val="0"/>
              </a:spcBef>
              <a:spcAft>
                <a:spcPts val="0"/>
              </a:spcAft>
              <a:buSzPts val="1400"/>
              <a:buChar char="○"/>
            </a:pPr>
            <a:r>
              <a:rPr lang="en"/>
              <a:t>A lock is also released when all fds are closed (those fds need to come from vfork/dup2)</a:t>
            </a:r>
            <a:endParaRPr/>
          </a:p>
          <a:p>
            <a:pPr indent="-317500" lvl="1" marL="914400" rtl="0">
              <a:spcBef>
                <a:spcPts val="0"/>
              </a:spcBef>
              <a:spcAft>
                <a:spcPts val="0"/>
              </a:spcAft>
              <a:buSzPts val="1400"/>
              <a:buChar char="○"/>
            </a:pPr>
            <a:r>
              <a:rPr lang="en"/>
              <a:t>A file either has LOCK_SH or LOCK_EX, but not both.</a:t>
            </a:r>
            <a:endParaRPr/>
          </a:p>
          <a:p>
            <a:pPr indent="-317500" lvl="1" marL="914400" rtl="0">
              <a:spcBef>
                <a:spcPts val="0"/>
              </a:spcBef>
              <a:spcAft>
                <a:spcPts val="0"/>
              </a:spcAft>
              <a:buSzPts val="1400"/>
              <a:buChar char="○"/>
            </a:pPr>
            <a:r>
              <a:rPr lang="en"/>
              <a:t>Clone can make the lock shared because flock is associated with open file table entry.</a:t>
            </a:r>
            <a:endParaRPr/>
          </a:p>
        </p:txBody>
      </p:sp>
      <p:sp>
        <p:nvSpPr>
          <p:cNvPr id="4629" name="Shape 46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Shape 5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514" name="Shape 5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chemeClr val="dk1"/>
                </a:solidFill>
              </a:rPr>
              <a:t>Last Week Todos</a:t>
            </a:r>
            <a:endParaRPr>
              <a:solidFill>
                <a:schemeClr val="dk1"/>
              </a:solidFill>
            </a:endParaRPr>
          </a:p>
          <a:p>
            <a:pPr indent="-342900" lvl="0" marL="457200" rtl="0">
              <a:spcBef>
                <a:spcPts val="0"/>
              </a:spcBef>
              <a:spcAft>
                <a:spcPts val="0"/>
              </a:spcAft>
              <a:buClr>
                <a:srgbClr val="000000"/>
              </a:buClr>
              <a:buSzPts val="1800"/>
              <a:buChar char="●"/>
            </a:pPr>
            <a:r>
              <a:rPr lang="en">
                <a:solidFill>
                  <a:schemeClr val="dk1"/>
                </a:solidFill>
              </a:rPr>
              <a:t>Truncate System Call</a:t>
            </a:r>
            <a:endParaRPr>
              <a:solidFill>
                <a:srgbClr val="000000"/>
              </a:solidFill>
            </a:endParaRPr>
          </a:p>
        </p:txBody>
      </p:sp>
      <p:sp>
        <p:nvSpPr>
          <p:cNvPr id="515" name="Shape 5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3" name="Shape 4633"/>
        <p:cNvGrpSpPr/>
        <p:nvPr/>
      </p:nvGrpSpPr>
      <p:grpSpPr>
        <a:xfrm>
          <a:off x="0" y="0"/>
          <a:ext cx="0" cy="0"/>
          <a:chOff x="0" y="0"/>
          <a:chExt cx="0" cy="0"/>
        </a:xfrm>
      </p:grpSpPr>
      <p:sp>
        <p:nvSpPr>
          <p:cNvPr id="4634" name="Shape 46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Flock - continued</a:t>
            </a:r>
            <a:endParaRPr/>
          </a:p>
        </p:txBody>
      </p:sp>
      <p:sp>
        <p:nvSpPr>
          <p:cNvPr id="4635" name="Shape 46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 process may only hold one type of lock on a file. </a:t>
            </a:r>
            <a:endParaRPr/>
          </a:p>
          <a:p>
            <a:pPr indent="-342900" lvl="0" marL="457200" rtl="0">
              <a:spcBef>
                <a:spcPts val="0"/>
              </a:spcBef>
              <a:spcAft>
                <a:spcPts val="0"/>
              </a:spcAft>
              <a:buSzPts val="1800"/>
              <a:buChar char="●"/>
            </a:pPr>
            <a:r>
              <a:rPr lang="en"/>
              <a:t>Flock Replay Questions:</a:t>
            </a:r>
            <a:endParaRPr/>
          </a:p>
          <a:p>
            <a:pPr indent="-317500" lvl="1" marL="914400" rtl="0">
              <a:spcBef>
                <a:spcPts val="0"/>
              </a:spcBef>
              <a:spcAft>
                <a:spcPts val="0"/>
              </a:spcAft>
              <a:buSzPts val="1400"/>
              <a:buChar char="○"/>
            </a:pPr>
            <a:r>
              <a:rPr lang="en"/>
              <a:t>Flock may block a process if someone else holds the lock </a:t>
            </a:r>
            <a:endParaRPr/>
          </a:p>
          <a:p>
            <a:pPr indent="-317500" lvl="2" marL="1371600" rtl="0">
              <a:spcBef>
                <a:spcPts val="0"/>
              </a:spcBef>
              <a:spcAft>
                <a:spcPts val="0"/>
              </a:spcAft>
              <a:buSzPts val="1400"/>
              <a:buChar char="■"/>
            </a:pPr>
            <a:r>
              <a:rPr lang="en"/>
              <a:t>How do we replay this?</a:t>
            </a:r>
            <a:endParaRPr/>
          </a:p>
          <a:p>
            <a:pPr indent="-317500" lvl="2" marL="1371600" rtl="0">
              <a:spcBef>
                <a:spcPts val="0"/>
              </a:spcBef>
              <a:spcAft>
                <a:spcPts val="0"/>
              </a:spcAft>
              <a:buSzPts val="1400"/>
              <a:buChar char="■"/>
            </a:pPr>
            <a:r>
              <a:rPr lang="en"/>
              <a:t>How do we maintain the state?</a:t>
            </a:r>
            <a:endParaRPr/>
          </a:p>
          <a:p>
            <a:pPr indent="-317500" lvl="1" marL="914400" rtl="0">
              <a:spcBef>
                <a:spcPts val="0"/>
              </a:spcBef>
              <a:spcAft>
                <a:spcPts val="0"/>
              </a:spcAft>
              <a:buSzPts val="1400"/>
              <a:buChar char="○"/>
            </a:pPr>
            <a:r>
              <a:rPr lang="en"/>
              <a:t>LOCK_NB can be used to send nonblocking request </a:t>
            </a:r>
            <a:endParaRPr/>
          </a:p>
        </p:txBody>
      </p:sp>
      <p:sp>
        <p:nvSpPr>
          <p:cNvPr id="4636" name="Shape 46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0" name="Shape 4640"/>
        <p:cNvGrpSpPr/>
        <p:nvPr/>
      </p:nvGrpSpPr>
      <p:grpSpPr>
        <a:xfrm>
          <a:off x="0" y="0"/>
          <a:ext cx="0" cy="0"/>
          <a:chOff x="0" y="0"/>
          <a:chExt cx="0" cy="0"/>
        </a:xfrm>
      </p:grpSpPr>
      <p:sp>
        <p:nvSpPr>
          <p:cNvPr id="4641" name="Shape 46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Replay of getxattr, lgetxattr and fgetxattr (Nehil)</a:t>
            </a:r>
            <a:endParaRPr/>
          </a:p>
        </p:txBody>
      </p:sp>
      <p:sp>
        <p:nvSpPr>
          <p:cNvPr id="4642" name="Shape 46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Discussion about the patch.</a:t>
            </a:r>
            <a:endParaRPr/>
          </a:p>
        </p:txBody>
      </p:sp>
      <p:sp>
        <p:nvSpPr>
          <p:cNvPr id="4643" name="Shape 46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7" name="Shape 4647"/>
        <p:cNvGrpSpPr/>
        <p:nvPr/>
      </p:nvGrpSpPr>
      <p:grpSpPr>
        <a:xfrm>
          <a:off x="0" y="0"/>
          <a:ext cx="0" cy="0"/>
          <a:chOff x="0" y="0"/>
          <a:chExt cx="0" cy="0"/>
        </a:xfrm>
      </p:grpSpPr>
      <p:sp>
        <p:nvSpPr>
          <p:cNvPr id="4648" name="Shape 46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a:t>
            </a:r>
            <a:endParaRPr/>
          </a:p>
        </p:txBody>
      </p:sp>
      <p:sp>
        <p:nvSpPr>
          <p:cNvPr id="4649" name="Shape 46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Limit amount of data that is captured to the trace w/ the -s option?</a:t>
            </a:r>
            <a:endParaRPr/>
          </a:p>
          <a:p>
            <a:pPr indent="-342900" lvl="0" marL="457200" rtl="0">
              <a:spcBef>
                <a:spcPts val="0"/>
              </a:spcBef>
              <a:spcAft>
                <a:spcPts val="0"/>
              </a:spcAft>
              <a:buSzPts val="1800"/>
              <a:buChar char="●"/>
            </a:pPr>
            <a:r>
              <a:rPr lang="en"/>
              <a:t>Investigate direct access of traced process memory? New linux w/ large address space and mmap (leverage 64-bit addr spc)</a:t>
            </a:r>
            <a:endParaRPr/>
          </a:p>
          <a:p>
            <a:pPr indent="-342900" lvl="0" marL="457200" rtl="0">
              <a:spcBef>
                <a:spcPts val="0"/>
              </a:spcBef>
              <a:spcAft>
                <a:spcPts val="0"/>
              </a:spcAft>
              <a:buSzPts val="1800"/>
              <a:buChar char="●"/>
            </a:pPr>
            <a:r>
              <a:rPr lang="en"/>
              <a:t>Check if DS and strace2ds library use any optimization to compile</a:t>
            </a:r>
            <a:endParaRPr/>
          </a:p>
          <a:p>
            <a:pPr indent="-317500" lvl="1" marL="914400" rtl="0">
              <a:spcBef>
                <a:spcPts val="0"/>
              </a:spcBef>
              <a:spcAft>
                <a:spcPts val="0"/>
              </a:spcAft>
              <a:buSzPts val="1400"/>
              <a:buChar char="○"/>
            </a:pPr>
            <a:r>
              <a:rPr lang="en"/>
              <a:t>Should use gcc/g++ -O2 at least </a:t>
            </a:r>
            <a:endParaRPr/>
          </a:p>
          <a:p>
            <a:pPr indent="-342900" lvl="0" marL="457200" rtl="0">
              <a:spcBef>
                <a:spcPts val="0"/>
              </a:spcBef>
              <a:spcAft>
                <a:spcPts val="0"/>
              </a:spcAft>
              <a:buSzPts val="1800"/>
              <a:buChar char="●"/>
            </a:pPr>
            <a:r>
              <a:rPr lang="en"/>
              <a:t>Email Professor Geoff about flock</a:t>
            </a:r>
            <a:endParaRPr/>
          </a:p>
          <a:p>
            <a:pPr indent="-342900" lvl="0" marL="457200" rtl="0">
              <a:spcBef>
                <a:spcPts val="0"/>
              </a:spcBef>
              <a:spcAft>
                <a:spcPts val="0"/>
              </a:spcAft>
              <a:buSzPts val="1800"/>
              <a:buChar char="●"/>
            </a:pPr>
            <a:r>
              <a:rPr lang="en"/>
              <a:t>Why DS doesn’t have unsigned int32/64? How easy to add?</a:t>
            </a:r>
            <a:endParaRPr/>
          </a:p>
          <a:p>
            <a:pPr indent="-342900" lvl="0" marL="457200" rtl="0">
              <a:spcBef>
                <a:spcPts val="0"/>
              </a:spcBef>
              <a:spcAft>
                <a:spcPts val="0"/>
              </a:spcAft>
              <a:buSzPts val="1800"/>
              <a:buChar char="●"/>
            </a:pPr>
            <a:r>
              <a:rPr lang="en"/>
              <a:t>Cleanup build-all/install scripts in all packages, as per Geoff.</a:t>
            </a:r>
            <a:endParaRPr/>
          </a:p>
        </p:txBody>
      </p:sp>
      <p:sp>
        <p:nvSpPr>
          <p:cNvPr id="4650" name="Shape 46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4" name="Shape 4654"/>
        <p:cNvGrpSpPr/>
        <p:nvPr/>
      </p:nvGrpSpPr>
      <p:grpSpPr>
        <a:xfrm>
          <a:off x="0" y="0"/>
          <a:ext cx="0" cy="0"/>
          <a:chOff x="0" y="0"/>
          <a:chExt cx="0" cy="0"/>
        </a:xfrm>
      </p:grpSpPr>
      <p:sp>
        <p:nvSpPr>
          <p:cNvPr id="4655" name="Shape 46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a:t>
            </a:r>
            <a:endParaRPr/>
          </a:p>
        </p:txBody>
      </p:sp>
      <p:sp>
        <p:nvSpPr>
          <p:cNvPr id="4656" name="Shape 46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Tests</a:t>
            </a:r>
            <a:endParaRPr/>
          </a:p>
          <a:p>
            <a:pPr indent="-317500" lvl="1" marL="914400" rtl="0">
              <a:spcBef>
                <a:spcPts val="0"/>
              </a:spcBef>
              <a:spcAft>
                <a:spcPts val="0"/>
              </a:spcAft>
              <a:buSzPts val="1400"/>
              <a:buChar char="○"/>
            </a:pPr>
            <a:r>
              <a:rPr lang="en"/>
              <a:t>Use a larger extent_size</a:t>
            </a:r>
            <a:endParaRPr/>
          </a:p>
          <a:p>
            <a:pPr indent="-317500" lvl="1" marL="914400" rtl="0">
              <a:spcBef>
                <a:spcPts val="0"/>
              </a:spcBef>
              <a:spcAft>
                <a:spcPts val="0"/>
              </a:spcAft>
              <a:buSzPts val="1400"/>
              <a:buChar char="○"/>
            </a:pPr>
            <a:r>
              <a:rPr lang="en"/>
              <a:t>Replace repeated xmalloc w/ single xmalloc and reuse buffer</a:t>
            </a:r>
            <a:endParaRPr/>
          </a:p>
          <a:p>
            <a:pPr indent="-317500" lvl="1" marL="914400" rtl="0">
              <a:spcBef>
                <a:spcPts val="0"/>
              </a:spcBef>
              <a:spcAft>
                <a:spcPts val="0"/>
              </a:spcAft>
              <a:buSzPts val="1400"/>
              <a:buChar char="○"/>
            </a:pPr>
            <a:r>
              <a:rPr lang="en"/>
              <a:t>Do all tests separately for testing</a:t>
            </a:r>
            <a:endParaRPr/>
          </a:p>
          <a:p>
            <a:pPr indent="-317500" lvl="1" marL="914400" rtl="0">
              <a:spcBef>
                <a:spcPts val="0"/>
              </a:spcBef>
              <a:spcAft>
                <a:spcPts val="0"/>
              </a:spcAft>
              <a:buSzPts val="1400"/>
              <a:buChar char="○"/>
            </a:pPr>
            <a:r>
              <a:rPr lang="en"/>
              <a:t>Use `gprof’ to see the time spent on calls</a:t>
            </a:r>
            <a:endParaRPr/>
          </a:p>
          <a:p>
            <a:pPr indent="-317500" lvl="2" marL="1371600" rtl="0">
              <a:spcBef>
                <a:spcPts val="0"/>
              </a:spcBef>
              <a:spcAft>
                <a:spcPts val="0"/>
              </a:spcAft>
              <a:buSzPts val="1400"/>
              <a:buChar char="■"/>
            </a:pPr>
            <a:r>
              <a:rPr lang="en"/>
              <a:t>Interesting to see gprof on a traced process</a:t>
            </a:r>
            <a:endParaRPr/>
          </a:p>
          <a:p>
            <a:pPr indent="-342900" lvl="0" marL="457200" rtl="0">
              <a:spcBef>
                <a:spcPts val="0"/>
              </a:spcBef>
              <a:spcAft>
                <a:spcPts val="0"/>
              </a:spcAft>
              <a:buSzPts val="1800"/>
              <a:buChar char="●"/>
            </a:pPr>
            <a:r>
              <a:rPr lang="en"/>
              <a:t>Plots:</a:t>
            </a:r>
            <a:endParaRPr/>
          </a:p>
          <a:p>
            <a:pPr indent="-317500" lvl="1" marL="914400" rtl="0">
              <a:spcBef>
                <a:spcPts val="0"/>
              </a:spcBef>
              <a:spcAft>
                <a:spcPts val="0"/>
              </a:spcAft>
              <a:buSzPts val="1400"/>
              <a:buChar char="○"/>
            </a:pPr>
            <a:r>
              <a:rPr lang="en"/>
              <a:t>Units</a:t>
            </a:r>
            <a:endParaRPr/>
          </a:p>
          <a:p>
            <a:pPr indent="-317500" lvl="1" marL="914400" rtl="0">
              <a:spcBef>
                <a:spcPts val="0"/>
              </a:spcBef>
              <a:spcAft>
                <a:spcPts val="0"/>
              </a:spcAft>
              <a:buSzPts val="1400"/>
              <a:buChar char="○"/>
            </a:pPr>
            <a:r>
              <a:rPr lang="en"/>
              <a:t>Smiley faces</a:t>
            </a:r>
            <a:endParaRPr/>
          </a:p>
          <a:p>
            <a:pPr indent="-317500" lvl="1" marL="914400" rtl="0">
              <a:spcBef>
                <a:spcPts val="0"/>
              </a:spcBef>
              <a:spcAft>
                <a:spcPts val="0"/>
              </a:spcAft>
              <a:buSzPts val="1400"/>
              <a:buChar char="○"/>
            </a:pPr>
            <a:r>
              <a:rPr lang="en"/>
              <a:t>Consistency and symmetry</a:t>
            </a:r>
            <a:endParaRPr/>
          </a:p>
        </p:txBody>
      </p:sp>
      <p:sp>
        <p:nvSpPr>
          <p:cNvPr id="4657" name="Shape 46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4661" name="Shape 4661"/>
        <p:cNvGrpSpPr/>
        <p:nvPr/>
      </p:nvGrpSpPr>
      <p:grpSpPr>
        <a:xfrm>
          <a:off x="0" y="0"/>
          <a:ext cx="0" cy="0"/>
          <a:chOff x="0" y="0"/>
          <a:chExt cx="0" cy="0"/>
        </a:xfrm>
      </p:grpSpPr>
      <p:sp>
        <p:nvSpPr>
          <p:cNvPr id="4662" name="Shape 46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4663" name="Shape 466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May 16, 2017</a:t>
            </a:r>
            <a:endParaRPr/>
          </a:p>
        </p:txBody>
      </p:sp>
      <p:sp>
        <p:nvSpPr>
          <p:cNvPr id="4664" name="Shape 46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8" name="Shape 4668"/>
        <p:cNvGrpSpPr/>
        <p:nvPr/>
      </p:nvGrpSpPr>
      <p:grpSpPr>
        <a:xfrm>
          <a:off x="0" y="0"/>
          <a:ext cx="0" cy="0"/>
          <a:chOff x="0" y="0"/>
          <a:chExt cx="0" cy="0"/>
        </a:xfrm>
      </p:grpSpPr>
      <p:sp>
        <p:nvSpPr>
          <p:cNvPr id="4669" name="Shape 46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Dup2 w/o actually calling dup?</a:t>
            </a:r>
            <a:endParaRPr/>
          </a:p>
        </p:txBody>
      </p:sp>
      <p:sp>
        <p:nvSpPr>
          <p:cNvPr id="4670" name="Shape 46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 successful close does NOT guarantee that the data has been successfully saved to disk since kernel uses the buffer cache to defer writes.</a:t>
            </a:r>
            <a:endParaRPr/>
          </a:p>
          <a:p>
            <a:pPr indent="-342900" lvl="0" marL="457200" rtl="0">
              <a:spcBef>
                <a:spcPts val="0"/>
              </a:spcBef>
              <a:spcAft>
                <a:spcPts val="0"/>
              </a:spcAft>
              <a:buSzPts val="1800"/>
              <a:buChar char="●"/>
            </a:pPr>
            <a:r>
              <a:rPr lang="en"/>
              <a:t>FS doesn’t flush when file is closed.</a:t>
            </a:r>
            <a:endParaRPr/>
          </a:p>
          <a:p>
            <a:pPr indent="-342900" lvl="0" marL="457200" rtl="0">
              <a:spcBef>
                <a:spcPts val="0"/>
              </a:spcBef>
              <a:spcAft>
                <a:spcPts val="0"/>
              </a:spcAft>
              <a:buSzPts val="1800"/>
              <a:buChar char="●"/>
            </a:pPr>
            <a:r>
              <a:rPr lang="en"/>
              <a:t>If we need data is physically stored on disk, use fsync.</a:t>
            </a:r>
            <a:endParaRPr/>
          </a:p>
          <a:p>
            <a:pPr indent="-342900" lvl="0" marL="457200" rtl="0">
              <a:spcBef>
                <a:spcPts val="0"/>
              </a:spcBef>
              <a:spcAft>
                <a:spcPts val="0"/>
              </a:spcAft>
              <a:buSzPts val="1800"/>
              <a:buChar char="●"/>
            </a:pPr>
            <a:r>
              <a:rPr lang="en"/>
              <a:t>We can NOT simply replay it by adding an entry to our fd mananger.</a:t>
            </a:r>
            <a:endParaRPr/>
          </a:p>
          <a:p>
            <a:pPr indent="-317500" lvl="1" marL="914400" rtl="0">
              <a:spcBef>
                <a:spcPts val="0"/>
              </a:spcBef>
              <a:spcAft>
                <a:spcPts val="0"/>
              </a:spcAft>
              <a:buSzPts val="1400"/>
              <a:buChar char="○"/>
            </a:pPr>
            <a:r>
              <a:rPr lang="en"/>
              <a:t>I asked Professor Geoff before:</a:t>
            </a:r>
            <a:endParaRPr/>
          </a:p>
          <a:p>
            <a:pPr indent="-317500" lvl="2" marL="1371600" rtl="0">
              <a:spcBef>
                <a:spcPts val="0"/>
              </a:spcBef>
              <a:spcAft>
                <a:spcPts val="0"/>
              </a:spcAft>
              <a:buClr>
                <a:srgbClr val="434343"/>
              </a:buClr>
              <a:buSzPts val="1400"/>
              <a:buChar char="■"/>
            </a:pPr>
            <a:r>
              <a:rPr lang="en">
                <a:solidFill>
                  <a:srgbClr val="434343"/>
                </a:solidFill>
                <a:highlight>
                  <a:srgbClr val="FFFFFF"/>
                </a:highlight>
              </a:rPr>
              <a:t>2. Is traced fd to replayed fd one to one mapping? Is there a case where one traced fd maps to two replayed fd? -&gt; Professor Geoff said it should be one-to-one</a:t>
            </a:r>
            <a:endParaRPr>
              <a:solidFill>
                <a:srgbClr val="434343"/>
              </a:solidFill>
              <a:highlight>
                <a:srgbClr val="FFFFFF"/>
              </a:highlight>
            </a:endParaRPr>
          </a:p>
          <a:p>
            <a:pPr indent="-317500" lvl="1" marL="914400" rtl="0">
              <a:spcBef>
                <a:spcPts val="0"/>
              </a:spcBef>
              <a:spcAft>
                <a:spcPts val="0"/>
              </a:spcAft>
              <a:buSzPts val="1400"/>
              <a:buChar char="○"/>
            </a:pPr>
            <a:r>
              <a:rPr lang="en"/>
              <a:t>Therefore, I made the assumption this one-to-one mapping assumption when I implemented fd manager.</a:t>
            </a:r>
            <a:endParaRPr/>
          </a:p>
          <a:p>
            <a:pPr indent="-317500" lvl="1" marL="914400" rtl="0">
              <a:spcBef>
                <a:spcPts val="0"/>
              </a:spcBef>
              <a:spcAft>
                <a:spcPts val="0"/>
              </a:spcAft>
              <a:buSzPts val="1400"/>
              <a:buChar char="○"/>
            </a:pPr>
            <a:r>
              <a:rPr lang="en"/>
              <a:t>Simply adding an entry in fd manager will cause problems if close is executed (many-to-one problem)</a:t>
            </a:r>
            <a:endParaRPr/>
          </a:p>
        </p:txBody>
      </p:sp>
      <p:sp>
        <p:nvSpPr>
          <p:cNvPr id="4671" name="Shape 46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5" name="Shape 4675"/>
        <p:cNvGrpSpPr/>
        <p:nvPr/>
      </p:nvGrpSpPr>
      <p:grpSpPr>
        <a:xfrm>
          <a:off x="0" y="0"/>
          <a:ext cx="0" cy="0"/>
          <a:chOff x="0" y="0"/>
          <a:chExt cx="0" cy="0"/>
        </a:xfrm>
      </p:grpSpPr>
      <p:sp>
        <p:nvSpPr>
          <p:cNvPr id="4676" name="Shape 46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Dup2 w/o actually calling dup? (con’)</a:t>
            </a:r>
            <a:endParaRPr/>
          </a:p>
        </p:txBody>
      </p:sp>
      <p:sp>
        <p:nvSpPr>
          <p:cNvPr id="4677" name="Shape 46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To solve it, we could call dup. Add an entry in our table for new fd.</a:t>
            </a:r>
            <a:endParaRPr/>
          </a:p>
          <a:p>
            <a:pPr indent="-342900" lvl="0" marL="457200" rtl="0">
              <a:spcBef>
                <a:spcPts val="0"/>
              </a:spcBef>
              <a:spcAft>
                <a:spcPts val="0"/>
              </a:spcAft>
              <a:buSzPts val="1800"/>
              <a:buChar char="●"/>
            </a:pPr>
            <a:r>
              <a:rPr lang="en"/>
              <a:t>Of course, we would check fd manager first to see if traced dup2 is trying to dup onto a fd that is in use (we can check it by using fd manager).</a:t>
            </a:r>
            <a:endParaRPr/>
          </a:p>
        </p:txBody>
      </p:sp>
      <p:sp>
        <p:nvSpPr>
          <p:cNvPr id="4678" name="Shape 46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2" name="Shape 4682"/>
        <p:cNvGrpSpPr/>
        <p:nvPr/>
      </p:nvGrpSpPr>
      <p:grpSpPr>
        <a:xfrm>
          <a:off x="0" y="0"/>
          <a:ext cx="0" cy="0"/>
          <a:chOff x="0" y="0"/>
          <a:chExt cx="0" cy="0"/>
        </a:xfrm>
      </p:grpSpPr>
      <p:sp>
        <p:nvSpPr>
          <p:cNvPr id="4683" name="Shape 46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Optimization</a:t>
            </a:r>
            <a:endParaRPr/>
          </a:p>
        </p:txBody>
      </p:sp>
      <p:sp>
        <p:nvSpPr>
          <p:cNvPr id="4684" name="Shape 46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Dataseries uses -O3</a:t>
            </a:r>
            <a:endParaRPr/>
          </a:p>
          <a:p>
            <a:pPr indent="-317500" lvl="1" marL="914400" rtl="0">
              <a:spcBef>
                <a:spcPts val="0"/>
              </a:spcBef>
              <a:spcAft>
                <a:spcPts val="0"/>
              </a:spcAft>
              <a:buSzPts val="1400"/>
              <a:buChar char="○"/>
            </a:pPr>
            <a:r>
              <a:rPr lang="en"/>
              <a:t># Anecdotal testing on a 64-core Opteron machine (limited to 32 total threads of                                                                          </a:t>
            </a:r>
            <a:endParaRPr/>
          </a:p>
          <a:p>
            <a:pPr indent="-317500" lvl="1" marL="914400" rtl="0">
              <a:spcBef>
                <a:spcPts val="0"/>
              </a:spcBef>
              <a:spcAft>
                <a:spcPts val="0"/>
              </a:spcAft>
              <a:buSzPts val="1400"/>
              <a:buChar char="○"/>
            </a:pPr>
            <a:r>
              <a:rPr lang="en"/>
              <a:t># DataSeries) showed about 50% speedup with O3 as compared with O2.                                                                                       </a:t>
            </a:r>
            <a:endParaRPr/>
          </a:p>
          <a:p>
            <a:pPr indent="-317500" lvl="1" marL="914400" rtl="0">
              <a:spcBef>
                <a:spcPts val="0"/>
              </a:spcBef>
              <a:spcAft>
                <a:spcPts val="0"/>
              </a:spcAft>
              <a:buSzPts val="1400"/>
              <a:buChar char="○"/>
            </a:pPr>
            <a:r>
              <a:rPr lang="en"/>
              <a:t>CMAKE_CXX_FLAGS="-g -O3"</a:t>
            </a:r>
            <a:endParaRPr/>
          </a:p>
          <a:p>
            <a:pPr indent="-342900" lvl="0" marL="457200" rtl="0">
              <a:spcBef>
                <a:spcPts val="0"/>
              </a:spcBef>
              <a:spcAft>
                <a:spcPts val="0"/>
              </a:spcAft>
              <a:buSzPts val="1800"/>
              <a:buChar char="●"/>
            </a:pPr>
            <a:r>
              <a:rPr lang="en"/>
              <a:t>Strace2ds library doesn’t use any optimization</a:t>
            </a:r>
            <a:endParaRPr/>
          </a:p>
          <a:p>
            <a:pPr indent="-317500" lvl="1" marL="914400" rtl="0">
              <a:spcBef>
                <a:spcPts val="0"/>
              </a:spcBef>
              <a:spcAft>
                <a:spcPts val="0"/>
              </a:spcAft>
              <a:buSzPts val="1400"/>
              <a:buChar char="○"/>
            </a:pPr>
            <a:r>
              <a:rPr lang="en"/>
              <a:t>libtool: compile:  g++ -DHAVE_CONFIG_H -I. -I.. -I/usr/local/dataseries/include -I/usr/include/libxml2 -MT strace2ds.lo -MD -MP -MF .deps/strace2ds.Tpo -c ../strace2ds.cpp  -fPIC -DPIC -o .libs/strace2ds.o</a:t>
            </a:r>
            <a:endParaRPr/>
          </a:p>
        </p:txBody>
      </p:sp>
      <p:sp>
        <p:nvSpPr>
          <p:cNvPr id="4685" name="Shape 46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9" name="Shape 4689"/>
        <p:cNvGrpSpPr/>
        <p:nvPr/>
      </p:nvGrpSpPr>
      <p:grpSpPr>
        <a:xfrm>
          <a:off x="0" y="0"/>
          <a:ext cx="0" cy="0"/>
          <a:chOff x="0" y="0"/>
          <a:chExt cx="0" cy="0"/>
        </a:xfrm>
      </p:grpSpPr>
      <p:sp>
        <p:nvSpPr>
          <p:cNvPr id="4690" name="Shape 46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Full DS Built-in Field Types</a:t>
            </a:r>
            <a:endParaRPr/>
          </a:p>
        </p:txBody>
      </p:sp>
      <p:pic>
        <p:nvPicPr>
          <p:cNvPr id="4691" name="Shape 4691"/>
          <p:cNvPicPr preferRelativeResize="0"/>
          <p:nvPr/>
        </p:nvPicPr>
        <p:blipFill>
          <a:blip r:embed="rId3">
            <a:alphaModFix/>
          </a:blip>
          <a:stretch>
            <a:fillRect/>
          </a:stretch>
        </p:blipFill>
        <p:spPr>
          <a:xfrm>
            <a:off x="311699" y="1152475"/>
            <a:ext cx="6090200" cy="3551150"/>
          </a:xfrm>
          <a:prstGeom prst="rect">
            <a:avLst/>
          </a:prstGeom>
          <a:noFill/>
          <a:ln>
            <a:noFill/>
          </a:ln>
        </p:spPr>
      </p:pic>
    </p:spTree>
  </p:cSld>
  <p:clrMapOvr>
    <a:masterClrMapping/>
  </p:clrMapOvr>
</p:sld>
</file>

<file path=ppt/slides/slide6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5" name="Shape 4695"/>
        <p:cNvGrpSpPr/>
        <p:nvPr/>
      </p:nvGrpSpPr>
      <p:grpSpPr>
        <a:xfrm>
          <a:off x="0" y="0"/>
          <a:ext cx="0" cy="0"/>
          <a:chOff x="0" y="0"/>
          <a:chExt cx="0" cy="0"/>
        </a:xfrm>
      </p:grpSpPr>
      <p:sp>
        <p:nvSpPr>
          <p:cNvPr id="4696" name="Shape 46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Full DS Built-in Field Types - cont’</a:t>
            </a:r>
            <a:endParaRPr/>
          </a:p>
        </p:txBody>
      </p:sp>
      <p:sp>
        <p:nvSpPr>
          <p:cNvPr id="4697" name="Shape 46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DS doesn’t have unsigned field types because it is one of their open questions (they may implement it if they have time). Unsigned type is one of items in their TODO list.</a:t>
            </a:r>
            <a:endParaRPr/>
          </a:p>
          <a:p>
            <a:pPr indent="-342900" lvl="0" marL="457200" marR="0" rtl="0" algn="l">
              <a:lnSpc>
                <a:spcPct val="115000"/>
              </a:lnSpc>
              <a:spcBef>
                <a:spcPts val="0"/>
              </a:spcBef>
              <a:spcAft>
                <a:spcPts val="0"/>
              </a:spcAft>
              <a:buSzPts val="1800"/>
              <a:buChar char="●"/>
            </a:pPr>
            <a:r>
              <a:rPr lang="en"/>
              <a:t>Didn’t find any instructions of how to add unsigned field type</a:t>
            </a:r>
            <a:endParaRPr/>
          </a:p>
          <a:p>
            <a:pPr indent="-342900" lvl="0" marL="457200" marR="0" rtl="0" algn="l">
              <a:lnSpc>
                <a:spcPct val="115000"/>
              </a:lnSpc>
              <a:spcBef>
                <a:spcPts val="0"/>
              </a:spcBef>
              <a:spcAft>
                <a:spcPts val="0"/>
              </a:spcAft>
              <a:buSzPts val="1800"/>
              <a:buChar char="●"/>
            </a:pPr>
            <a:r>
              <a:rPr lang="en"/>
              <a:t>Each field type has its own class.</a:t>
            </a:r>
            <a:endParaRPr/>
          </a:p>
          <a:p>
            <a:pPr indent="-342900" lvl="0" marL="457200" marR="0" rtl="0" algn="l">
              <a:lnSpc>
                <a:spcPct val="115000"/>
              </a:lnSpc>
              <a:spcBef>
                <a:spcPts val="0"/>
              </a:spcBef>
              <a:spcAft>
                <a:spcPts val="0"/>
              </a:spcAft>
              <a:buSzPts val="1800"/>
              <a:buChar char="●"/>
            </a:pPr>
            <a:r>
              <a:rPr lang="en"/>
              <a:t>We can start it off by building a class for unsigned.</a:t>
            </a:r>
            <a:endParaRPr/>
          </a:p>
          <a:p>
            <a:pPr indent="-317500" lvl="1" marL="914400" marR="0" rtl="0" algn="l">
              <a:lnSpc>
                <a:spcPct val="115000"/>
              </a:lnSpc>
              <a:spcBef>
                <a:spcPts val="0"/>
              </a:spcBef>
              <a:spcAft>
                <a:spcPts val="0"/>
              </a:spcAft>
              <a:buSzPts val="1400"/>
              <a:buChar char="○"/>
            </a:pPr>
            <a:r>
              <a:rPr lang="en"/>
              <a:t>We can search for all the classes that use those field type classes</a:t>
            </a:r>
            <a:endParaRPr/>
          </a:p>
          <a:p>
            <a:pPr indent="-317500" lvl="1" marL="914400" marR="0" rtl="0" algn="l">
              <a:lnSpc>
                <a:spcPct val="115000"/>
              </a:lnSpc>
              <a:spcBef>
                <a:spcPts val="0"/>
              </a:spcBef>
              <a:spcAft>
                <a:spcPts val="0"/>
              </a:spcAft>
              <a:buSzPts val="1400"/>
              <a:buChar char="○"/>
            </a:pPr>
            <a:r>
              <a:rPr lang="en"/>
              <a:t>Modify one by one.</a:t>
            </a:r>
            <a:endParaRPr/>
          </a:p>
          <a:p>
            <a:pPr indent="-317500" lvl="1" marL="914400" marR="0" rtl="0" algn="l">
              <a:lnSpc>
                <a:spcPct val="115000"/>
              </a:lnSpc>
              <a:spcBef>
                <a:spcPts val="0"/>
              </a:spcBef>
              <a:spcAft>
                <a:spcPts val="0"/>
              </a:spcAft>
              <a:buSzPts val="1400"/>
              <a:buChar char="○"/>
            </a:pPr>
            <a:r>
              <a:rPr lang="en"/>
              <a:t>Very error-prone because we don’t know if we miss any important place that we need to modify.</a:t>
            </a:r>
            <a:endParaRPr/>
          </a:p>
        </p:txBody>
      </p:sp>
      <p:sp>
        <p:nvSpPr>
          <p:cNvPr id="4698" name="Shape 46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Shape 5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Last Week Todos</a:t>
            </a:r>
            <a:endParaRPr/>
          </a:p>
        </p:txBody>
      </p:sp>
      <p:sp>
        <p:nvSpPr>
          <p:cNvPr id="521" name="Shape 5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Work</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Decide not to remove header files. Best practice to split class into a header and an implementation files in C++. However, we can combine pread and read into one source file. </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Use existing modes to check replayed result instead of adding a new one.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Allow users to put comments in spec string.</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highlight>
                  <a:srgbClr val="FFFFFF"/>
                </a:highlight>
              </a:rPr>
              <a:t>open("/foo/bar", O_RDONLY) = -1 ENOENT (No such file or directory)</a:t>
            </a:r>
            <a:endParaRPr>
              <a:solidFill>
                <a:srgbClr val="000000"/>
              </a:solidFill>
              <a:highlight>
                <a:srgbClr val="FFFFFF"/>
              </a:highlight>
            </a:endParaRPr>
          </a:p>
          <a:p>
            <a:pPr indent="-342900" lvl="0" marL="457200" rtl="0">
              <a:spcBef>
                <a:spcPts val="0"/>
              </a:spcBef>
              <a:spcAft>
                <a:spcPts val="0"/>
              </a:spcAft>
              <a:buClr>
                <a:srgbClr val="000000"/>
              </a:buClr>
              <a:buSzPts val="1800"/>
              <a:buChar char="●"/>
            </a:pPr>
            <a:r>
              <a:rPr lang="en">
                <a:solidFill>
                  <a:srgbClr val="000000"/>
                </a:solidFill>
              </a:rPr>
              <a:t>We can only capture errno symbol, but not errno.</a:t>
            </a:r>
            <a:endParaRPr>
              <a:solidFill>
                <a:srgbClr val="000000"/>
              </a:solidFill>
            </a:endParaRPr>
          </a:p>
        </p:txBody>
      </p:sp>
      <p:sp>
        <p:nvSpPr>
          <p:cNvPr id="522" name="Shape 5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2" name="Shape 4702"/>
        <p:cNvGrpSpPr/>
        <p:nvPr/>
      </p:nvGrpSpPr>
      <p:grpSpPr>
        <a:xfrm>
          <a:off x="0" y="0"/>
          <a:ext cx="0" cy="0"/>
          <a:chOff x="0" y="0"/>
          <a:chExt cx="0" cy="0"/>
        </a:xfrm>
      </p:grpSpPr>
      <p:sp>
        <p:nvSpPr>
          <p:cNvPr id="4703" name="Shape 47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Script fix</a:t>
            </a:r>
            <a:endParaRPr/>
          </a:p>
        </p:txBody>
      </p:sp>
      <p:sp>
        <p:nvSpPr>
          <p:cNvPr id="4704" name="Shape 47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Fixed buildall to install strace2ds to ~/lib/ rather than ~</a:t>
            </a:r>
            <a:endParaRPr/>
          </a:p>
          <a:p>
            <a:pPr indent="-342900" lvl="0" marL="457200" rtl="0">
              <a:spcBef>
                <a:spcPts val="0"/>
              </a:spcBef>
              <a:spcAft>
                <a:spcPts val="0"/>
              </a:spcAft>
              <a:buSzPts val="1800"/>
              <a:buChar char="●"/>
            </a:pPr>
            <a:r>
              <a:rPr lang="en"/>
              <a:t>Fixed buildall to install only if user passes in ‘install’ argument</a:t>
            </a:r>
            <a:endParaRPr/>
          </a:p>
          <a:p>
            <a:pPr indent="-342900" lvl="0" marL="457200" rtl="0">
              <a:spcBef>
                <a:spcPts val="0"/>
              </a:spcBef>
              <a:spcAft>
                <a:spcPts val="0"/>
              </a:spcAft>
              <a:buSzPts val="1800"/>
              <a:buChar char="●"/>
            </a:pPr>
            <a:r>
              <a:rPr lang="en"/>
              <a:t>Fixed fsl-strace to look for ~/lib/strace2ds rather than ~/strace2ds</a:t>
            </a:r>
            <a:endParaRPr/>
          </a:p>
        </p:txBody>
      </p:sp>
      <p:sp>
        <p:nvSpPr>
          <p:cNvPr id="4705" name="Shape 47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9" name="Shape 4709"/>
        <p:cNvGrpSpPr/>
        <p:nvPr/>
      </p:nvGrpSpPr>
      <p:grpSpPr>
        <a:xfrm>
          <a:off x="0" y="0"/>
          <a:ext cx="0" cy="0"/>
          <a:chOff x="0" y="0"/>
          <a:chExt cx="0" cy="0"/>
        </a:xfrm>
      </p:grpSpPr>
      <p:sp>
        <p:nvSpPr>
          <p:cNvPr id="4710" name="Shape 47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a:t>
            </a:r>
            <a:endParaRPr/>
          </a:p>
        </p:txBody>
      </p:sp>
      <p:sp>
        <p:nvSpPr>
          <p:cNvPr id="4711" name="Shape 47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Generate a DS file based on different order of snia table</a:t>
            </a:r>
            <a:endParaRPr/>
          </a:p>
          <a:p>
            <a:pPr indent="-342900" lvl="0" marL="457200" rtl="0">
              <a:spcBef>
                <a:spcPts val="0"/>
              </a:spcBef>
              <a:spcAft>
                <a:spcPts val="0"/>
              </a:spcAft>
              <a:buSzPts val="1800"/>
              <a:buChar char="●"/>
            </a:pPr>
            <a:r>
              <a:rPr lang="en"/>
              <a:t>Email dup2 new design to Professor Geoff and see if it is going to work.</a:t>
            </a:r>
            <a:endParaRPr/>
          </a:p>
          <a:p>
            <a:pPr indent="-342900" lvl="0" marL="457200" marR="0" rtl="0" algn="l">
              <a:lnSpc>
                <a:spcPct val="115000"/>
              </a:lnSpc>
              <a:spcBef>
                <a:spcPts val="0"/>
              </a:spcBef>
              <a:spcAft>
                <a:spcPts val="0"/>
              </a:spcAft>
              <a:buClr>
                <a:schemeClr val="dk2"/>
              </a:buClr>
              <a:buSzPts val="1800"/>
              <a:buFont typeface="Arial"/>
              <a:buChar char="●"/>
            </a:pPr>
            <a:r>
              <a:rPr lang="en"/>
              <a:t>Add -O2 to strace2ds library</a:t>
            </a:r>
            <a:endParaRPr/>
          </a:p>
          <a:p>
            <a:pPr indent="-342900" lvl="0" marL="457200" marR="0" rtl="0" algn="l">
              <a:lnSpc>
                <a:spcPct val="115000"/>
              </a:lnSpc>
              <a:spcBef>
                <a:spcPts val="0"/>
              </a:spcBef>
              <a:spcAft>
                <a:spcPts val="0"/>
              </a:spcAft>
              <a:buSzPts val="1800"/>
              <a:buChar char="●"/>
            </a:pPr>
            <a:r>
              <a:rPr lang="en"/>
              <a:t>Limitation of DS leads to not having unsigned data types-&gt; Add this to README</a:t>
            </a:r>
            <a:endParaRPr/>
          </a:p>
          <a:p>
            <a:pPr indent="-342900" lvl="0" marL="457200" marR="0" rtl="0" algn="l">
              <a:lnSpc>
                <a:spcPct val="115000"/>
              </a:lnSpc>
              <a:spcBef>
                <a:spcPts val="0"/>
              </a:spcBef>
              <a:spcAft>
                <a:spcPts val="0"/>
              </a:spcAft>
              <a:buSzPts val="1800"/>
              <a:buChar char="●"/>
            </a:pPr>
            <a:r>
              <a:rPr lang="en"/>
              <a:t>Meet new members to how to build, paper (ROOT), create branch.</a:t>
            </a:r>
            <a:endParaRPr/>
          </a:p>
        </p:txBody>
      </p:sp>
      <p:sp>
        <p:nvSpPr>
          <p:cNvPr id="4712" name="Shape 47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4716" name="Shape 4716"/>
        <p:cNvGrpSpPr/>
        <p:nvPr/>
      </p:nvGrpSpPr>
      <p:grpSpPr>
        <a:xfrm>
          <a:off x="0" y="0"/>
          <a:ext cx="0" cy="0"/>
          <a:chOff x="0" y="0"/>
          <a:chExt cx="0" cy="0"/>
        </a:xfrm>
      </p:grpSpPr>
      <p:sp>
        <p:nvSpPr>
          <p:cNvPr id="4717" name="Shape 47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4718" name="Shape 47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May 31</a:t>
            </a:r>
            <a:r>
              <a:rPr lang="en"/>
              <a:t>, 2017</a:t>
            </a:r>
            <a:endParaRPr/>
          </a:p>
        </p:txBody>
      </p:sp>
      <p:sp>
        <p:nvSpPr>
          <p:cNvPr id="4719" name="Shape 47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3" name="Shape 4723"/>
        <p:cNvGrpSpPr/>
        <p:nvPr/>
      </p:nvGrpSpPr>
      <p:grpSpPr>
        <a:xfrm>
          <a:off x="0" y="0"/>
          <a:ext cx="0" cy="0"/>
          <a:chOff x="0" y="0"/>
          <a:chExt cx="0" cy="0"/>
        </a:xfrm>
      </p:grpSpPr>
      <p:sp>
        <p:nvSpPr>
          <p:cNvPr id="4724" name="Shape 47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a:t>
            </a:r>
            <a:endParaRPr/>
          </a:p>
        </p:txBody>
      </p:sp>
      <p:sp>
        <p:nvSpPr>
          <p:cNvPr id="4725" name="Shape 47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Be able to rebuild entire system</a:t>
            </a:r>
            <a:endParaRPr/>
          </a:p>
          <a:p>
            <a:pPr indent="-342900" lvl="0" marL="457200" marR="0" rtl="0" algn="l">
              <a:lnSpc>
                <a:spcPct val="115000"/>
              </a:lnSpc>
              <a:spcBef>
                <a:spcPts val="0"/>
              </a:spcBef>
              <a:spcAft>
                <a:spcPts val="0"/>
              </a:spcAft>
              <a:buSzPts val="1800"/>
              <a:buChar char="●"/>
            </a:pPr>
            <a:r>
              <a:rPr lang="en"/>
              <a:t>Capture and replay traces of small and larger programs</a:t>
            </a:r>
            <a:endParaRPr/>
          </a:p>
          <a:p>
            <a:pPr indent="-342900" lvl="0" marL="457200" marR="0" rtl="0" algn="l">
              <a:lnSpc>
                <a:spcPct val="115000"/>
              </a:lnSpc>
              <a:spcBef>
                <a:spcPts val="0"/>
              </a:spcBef>
              <a:spcAft>
                <a:spcPts val="0"/>
              </a:spcAft>
              <a:buSzPts val="1800"/>
              <a:buChar char="●"/>
            </a:pPr>
            <a:r>
              <a:rPr lang="en"/>
              <a:t>Review slides from last 3-4 meetings</a:t>
            </a:r>
            <a:endParaRPr/>
          </a:p>
          <a:p>
            <a:pPr indent="-342900" lvl="0" marL="457200" marR="0" rtl="0" algn="l">
              <a:lnSpc>
                <a:spcPct val="115000"/>
              </a:lnSpc>
              <a:spcBef>
                <a:spcPts val="0"/>
              </a:spcBef>
              <a:spcAft>
                <a:spcPts val="0"/>
              </a:spcAft>
              <a:buSzPts val="1800"/>
              <a:buChar char="●"/>
            </a:pPr>
            <a:r>
              <a:rPr lang="en"/>
              <a:t>Write C program to reproduce performance experiments</a:t>
            </a:r>
            <a:endParaRPr/>
          </a:p>
          <a:p>
            <a:pPr indent="-342900" lvl="0" marL="457200" marR="0" rtl="0" algn="l">
              <a:lnSpc>
                <a:spcPct val="115000"/>
              </a:lnSpc>
              <a:spcBef>
                <a:spcPts val="0"/>
              </a:spcBef>
              <a:spcAft>
                <a:spcPts val="0"/>
              </a:spcAft>
              <a:buSzPts val="1800"/>
              <a:buChar char="●"/>
            </a:pPr>
            <a:r>
              <a:rPr lang="en"/>
              <a:t>Rerun experiments as per slides 635-6, report numbers.</a:t>
            </a:r>
            <a:endParaRPr/>
          </a:p>
          <a:p>
            <a:pPr indent="-342900" lvl="0" marL="457200" marR="0" rtl="0" algn="l">
              <a:lnSpc>
                <a:spcPct val="115000"/>
              </a:lnSpc>
              <a:spcBef>
                <a:spcPts val="0"/>
              </a:spcBef>
              <a:spcAft>
                <a:spcPts val="0"/>
              </a:spcAft>
              <a:buSzPts val="1800"/>
              <a:buChar char="●"/>
            </a:pPr>
            <a:r>
              <a:rPr lang="en"/>
              <a:t>Start new set of slides for next week’s meeting</a:t>
            </a:r>
            <a:endParaRPr/>
          </a:p>
          <a:p>
            <a:pPr indent="-342900" lvl="0" marL="457200" marR="0" rtl="0" algn="l">
              <a:lnSpc>
                <a:spcPct val="115000"/>
              </a:lnSpc>
              <a:spcBef>
                <a:spcPts val="0"/>
              </a:spcBef>
              <a:spcAft>
                <a:spcPts val="0"/>
              </a:spcAft>
              <a:buSzPts val="1800"/>
              <a:buChar char="●"/>
            </a:pPr>
            <a:r>
              <a:rPr lang="en"/>
              <a:t>Modify fsl-strace to malloc buffer once, reuse it for read(2) syscalls, thus avoiding repeated malloc/free.</a:t>
            </a:r>
            <a:endParaRPr/>
          </a:p>
          <a:p>
            <a:pPr indent="-317500" lvl="1" marL="914400" marR="0" rtl="0" algn="l">
              <a:lnSpc>
                <a:spcPct val="115000"/>
              </a:lnSpc>
              <a:spcBef>
                <a:spcPts val="0"/>
              </a:spcBef>
              <a:spcAft>
                <a:spcPts val="0"/>
              </a:spcAft>
              <a:buSzPts val="1400"/>
              <a:buChar char="○"/>
            </a:pPr>
            <a:r>
              <a:rPr lang="en"/>
              <a:t>Re-measure performance, compare to unmodified fsl-strace.</a:t>
            </a:r>
            <a:endParaRPr/>
          </a:p>
        </p:txBody>
      </p:sp>
      <p:sp>
        <p:nvSpPr>
          <p:cNvPr id="4726" name="Shape 47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4730" name="Shape 4730"/>
        <p:cNvGrpSpPr/>
        <p:nvPr/>
      </p:nvGrpSpPr>
      <p:grpSpPr>
        <a:xfrm>
          <a:off x="0" y="0"/>
          <a:ext cx="0" cy="0"/>
          <a:chOff x="0" y="0"/>
          <a:chExt cx="0" cy="0"/>
        </a:xfrm>
      </p:grpSpPr>
      <p:sp>
        <p:nvSpPr>
          <p:cNvPr id="4731" name="Shape 47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4732" name="Shape 47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June 7</a:t>
            </a:r>
            <a:r>
              <a:rPr lang="en"/>
              <a:t>, 2017</a:t>
            </a:r>
            <a:endParaRPr/>
          </a:p>
        </p:txBody>
      </p:sp>
      <p:sp>
        <p:nvSpPr>
          <p:cNvPr id="4733" name="Shape 47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7" name="Shape 4737"/>
        <p:cNvGrpSpPr/>
        <p:nvPr/>
      </p:nvGrpSpPr>
      <p:grpSpPr>
        <a:xfrm>
          <a:off x="0" y="0"/>
          <a:ext cx="0" cy="0"/>
          <a:chOff x="0" y="0"/>
          <a:chExt cx="0" cy="0"/>
        </a:xfrm>
      </p:grpSpPr>
      <p:sp>
        <p:nvSpPr>
          <p:cNvPr id="4738" name="Shape 47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One Million Read Syscalls (Maryia)</a:t>
            </a:r>
            <a:endParaRPr/>
          </a:p>
        </p:txBody>
      </p:sp>
      <p:sp>
        <p:nvSpPr>
          <p:cNvPr id="4739" name="Shape 47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Source for readtest.c:</a:t>
            </a:r>
            <a:endParaRPr/>
          </a:p>
          <a:p>
            <a:pPr indent="0" lvl="0" marL="0" rtl="0">
              <a:lnSpc>
                <a:spcPct val="100000"/>
              </a:lnSpc>
              <a:spcBef>
                <a:spcPts val="1600"/>
              </a:spcBef>
              <a:spcAft>
                <a:spcPts val="0"/>
              </a:spcAft>
              <a:buNone/>
            </a:pPr>
            <a:r>
              <a:rPr lang="en" sz="1100"/>
              <a:t>  for(i = 0; i &lt; 1000000; i++){</a:t>
            </a:r>
            <a:endParaRPr sz="1100"/>
          </a:p>
          <a:p>
            <a:pPr indent="0" lvl="0" marL="0" rtl="0">
              <a:lnSpc>
                <a:spcPct val="100000"/>
              </a:lnSpc>
              <a:spcBef>
                <a:spcPts val="0"/>
              </a:spcBef>
              <a:spcAft>
                <a:spcPts val="0"/>
              </a:spcAft>
              <a:buClr>
                <a:schemeClr val="dk1"/>
              </a:buClr>
              <a:buSzPts val="1100"/>
              <a:buFont typeface="Arial"/>
              <a:buNone/>
            </a:pPr>
            <a:r>
              <a:rPr lang="en" sz="1100"/>
              <a:t>    if(read(fd, buf, 1) &lt; 0){ /*read one byte*/</a:t>
            </a:r>
            <a:endParaRPr sz="1100"/>
          </a:p>
          <a:p>
            <a:pPr indent="0" lvl="0" marL="0" rtl="0">
              <a:lnSpc>
                <a:spcPct val="100000"/>
              </a:lnSpc>
              <a:spcBef>
                <a:spcPts val="0"/>
              </a:spcBef>
              <a:spcAft>
                <a:spcPts val="0"/>
              </a:spcAft>
              <a:buClr>
                <a:schemeClr val="dk1"/>
              </a:buClr>
              <a:buSzPts val="1100"/>
              <a:buFont typeface="Arial"/>
              <a:buNone/>
            </a:pPr>
            <a:r>
              <a:rPr lang="en" sz="1100"/>
              <a:t>      perror("read");</a:t>
            </a:r>
            <a:endParaRPr sz="1100"/>
          </a:p>
          <a:p>
            <a:pPr indent="0" lvl="0" marL="0" rtl="0">
              <a:lnSpc>
                <a:spcPct val="100000"/>
              </a:lnSpc>
              <a:spcBef>
                <a:spcPts val="0"/>
              </a:spcBef>
              <a:spcAft>
                <a:spcPts val="0"/>
              </a:spcAft>
              <a:buClr>
                <a:schemeClr val="dk1"/>
              </a:buClr>
              <a:buSzPts val="1100"/>
              <a:buFont typeface="Arial"/>
              <a:buNone/>
            </a:pPr>
            <a:r>
              <a:rPr lang="en" sz="1100"/>
              <a:t>      return -1;</a:t>
            </a:r>
            <a:endParaRPr sz="1100"/>
          </a:p>
          <a:p>
            <a:pPr indent="0" lvl="0" marL="0" rtl="0">
              <a:lnSpc>
                <a:spcPct val="100000"/>
              </a:lnSpc>
              <a:spcBef>
                <a:spcPts val="0"/>
              </a:spcBef>
              <a:spcAft>
                <a:spcPts val="0"/>
              </a:spcAft>
              <a:buClr>
                <a:schemeClr val="dk1"/>
              </a:buClr>
              <a:buSzPts val="1100"/>
              <a:buFont typeface="Arial"/>
              <a:buNone/>
            </a:pPr>
            <a:r>
              <a:rPr lang="en" sz="1100"/>
              <a:t>    }</a:t>
            </a:r>
            <a:endParaRPr sz="1100"/>
          </a:p>
          <a:p>
            <a:pPr indent="0" lvl="0" marL="0" rtl="0">
              <a:lnSpc>
                <a:spcPct val="100000"/>
              </a:lnSpc>
              <a:spcBef>
                <a:spcPts val="0"/>
              </a:spcBef>
              <a:spcAft>
                <a:spcPts val="0"/>
              </a:spcAft>
              <a:buClr>
                <a:schemeClr val="dk1"/>
              </a:buClr>
              <a:buSzPts val="1100"/>
              <a:buFont typeface="Arial"/>
              <a:buNone/>
            </a:pPr>
            <a:r>
              <a:rPr lang="en" sz="1100"/>
              <a:t>    if(i%1000 == 0){ /*rewind fd every once in a while*/</a:t>
            </a:r>
            <a:endParaRPr sz="1100"/>
          </a:p>
          <a:p>
            <a:pPr indent="0" lvl="0" marL="0" rtl="0">
              <a:lnSpc>
                <a:spcPct val="100000"/>
              </a:lnSpc>
              <a:spcBef>
                <a:spcPts val="0"/>
              </a:spcBef>
              <a:spcAft>
                <a:spcPts val="0"/>
              </a:spcAft>
              <a:buClr>
                <a:schemeClr val="dk1"/>
              </a:buClr>
              <a:buSzPts val="1100"/>
              <a:buFont typeface="Arial"/>
              <a:buNone/>
            </a:pPr>
            <a:r>
              <a:rPr lang="en" sz="1100"/>
              <a:t>      if(lseek(fd, 0, SEEK_SET) &lt; 0){</a:t>
            </a:r>
            <a:endParaRPr sz="1100"/>
          </a:p>
          <a:p>
            <a:pPr indent="0" lvl="0" marL="0" rtl="0">
              <a:lnSpc>
                <a:spcPct val="100000"/>
              </a:lnSpc>
              <a:spcBef>
                <a:spcPts val="0"/>
              </a:spcBef>
              <a:spcAft>
                <a:spcPts val="0"/>
              </a:spcAft>
              <a:buClr>
                <a:schemeClr val="dk1"/>
              </a:buClr>
              <a:buSzPts val="1100"/>
              <a:buFont typeface="Arial"/>
              <a:buNone/>
            </a:pPr>
            <a:r>
              <a:rPr lang="en" sz="1100"/>
              <a:t>        perror("lseek");</a:t>
            </a:r>
            <a:endParaRPr sz="1100"/>
          </a:p>
          <a:p>
            <a:pPr indent="0" lvl="0" marL="0" rtl="0">
              <a:lnSpc>
                <a:spcPct val="100000"/>
              </a:lnSpc>
              <a:spcBef>
                <a:spcPts val="0"/>
              </a:spcBef>
              <a:spcAft>
                <a:spcPts val="0"/>
              </a:spcAft>
              <a:buClr>
                <a:schemeClr val="dk1"/>
              </a:buClr>
              <a:buSzPts val="1100"/>
              <a:buFont typeface="Arial"/>
              <a:buNone/>
            </a:pPr>
            <a:r>
              <a:rPr lang="en" sz="1100"/>
              <a:t>        return -1;</a:t>
            </a:r>
            <a:endParaRPr sz="1100"/>
          </a:p>
          <a:p>
            <a:pPr indent="0" lvl="0" marL="0" rtl="0">
              <a:lnSpc>
                <a:spcPct val="100000"/>
              </a:lnSpc>
              <a:spcBef>
                <a:spcPts val="0"/>
              </a:spcBef>
              <a:spcAft>
                <a:spcPts val="0"/>
              </a:spcAft>
              <a:buClr>
                <a:schemeClr val="dk1"/>
              </a:buClr>
              <a:buSzPts val="1100"/>
              <a:buFont typeface="Arial"/>
              <a:buNone/>
            </a:pPr>
            <a:r>
              <a:rPr lang="en" sz="1100"/>
              <a:t>      }</a:t>
            </a:r>
            <a:endParaRPr sz="1100"/>
          </a:p>
          <a:p>
            <a:pPr indent="0" lvl="0" marL="0" rtl="0">
              <a:lnSpc>
                <a:spcPct val="100000"/>
              </a:lnSpc>
              <a:spcBef>
                <a:spcPts val="0"/>
              </a:spcBef>
              <a:spcAft>
                <a:spcPts val="0"/>
              </a:spcAft>
              <a:buClr>
                <a:schemeClr val="dk1"/>
              </a:buClr>
              <a:buSzPts val="1100"/>
              <a:buFont typeface="Arial"/>
              <a:buNone/>
            </a:pPr>
            <a:r>
              <a:rPr lang="en" sz="1100"/>
              <a:t>    }</a:t>
            </a:r>
            <a:endParaRPr sz="1100"/>
          </a:p>
          <a:p>
            <a:pPr indent="0" lvl="0" marL="0" rtl="0">
              <a:lnSpc>
                <a:spcPct val="100000"/>
              </a:lnSpc>
              <a:spcBef>
                <a:spcPts val="0"/>
              </a:spcBef>
              <a:spcAft>
                <a:spcPts val="0"/>
              </a:spcAft>
              <a:buClr>
                <a:schemeClr val="dk1"/>
              </a:buClr>
              <a:buSzPts val="1100"/>
              <a:buFont typeface="Arial"/>
              <a:buNone/>
            </a:pPr>
            <a:r>
              <a:rPr lang="en" sz="1100"/>
              <a:t>  }</a:t>
            </a:r>
            <a:endParaRPr sz="1100"/>
          </a:p>
          <a:p>
            <a:pPr indent="0" lvl="0" marL="0" rtl="0">
              <a:lnSpc>
                <a:spcPct val="100000"/>
              </a:lnSpc>
              <a:spcBef>
                <a:spcPts val="0"/>
              </a:spcBef>
              <a:spcAft>
                <a:spcPts val="0"/>
              </a:spcAft>
              <a:buClr>
                <a:schemeClr val="dk1"/>
              </a:buClr>
              <a:buSzPts val="1100"/>
              <a:buFont typeface="Arial"/>
              <a:buNone/>
            </a:pPr>
            <a:r>
              <a:t/>
            </a:r>
            <a:endParaRPr sz="1100"/>
          </a:p>
          <a:p>
            <a:pPr indent="0" lvl="0" marL="0">
              <a:spcBef>
                <a:spcPts val="0"/>
              </a:spcBef>
              <a:spcAft>
                <a:spcPts val="0"/>
              </a:spcAft>
              <a:buClr>
                <a:schemeClr val="dk1"/>
              </a:buClr>
              <a:buSzPts val="1100"/>
              <a:buFont typeface="Arial"/>
              <a:buNone/>
            </a:pPr>
            <a:r>
              <a:rPr lang="en"/>
              <a:t>I found that the code runs much faster if I rewind fd every 1000 reads instead of every one read, because lseek(2) isn’t also called a million times.</a:t>
            </a:r>
            <a:endParaRPr/>
          </a:p>
          <a:p>
            <a:pPr indent="0" lvl="0" marL="0">
              <a:spcBef>
                <a:spcPts val="1600"/>
              </a:spcBef>
              <a:spcAft>
                <a:spcPts val="0"/>
              </a:spcAft>
              <a:buNone/>
            </a:pPr>
            <a:r>
              <a:t/>
            </a:r>
            <a:endParaRPr sz="1100"/>
          </a:p>
          <a:p>
            <a:pPr indent="0" lvl="0" marL="0">
              <a:spcBef>
                <a:spcPts val="1600"/>
              </a:spcBef>
              <a:spcAft>
                <a:spcPts val="0"/>
              </a:spcAft>
              <a:buNone/>
            </a:pPr>
            <a:r>
              <a:t/>
            </a:r>
            <a:endParaRPr/>
          </a:p>
          <a:p>
            <a:pPr indent="0" lvl="0" marL="0">
              <a:spcBef>
                <a:spcPts val="1600"/>
              </a:spcBef>
              <a:spcAft>
                <a:spcPts val="1600"/>
              </a:spcAft>
              <a:buNone/>
            </a:pPr>
            <a:r>
              <a:t/>
            </a:r>
            <a:endParaRPr/>
          </a:p>
        </p:txBody>
      </p:sp>
      <p:sp>
        <p:nvSpPr>
          <p:cNvPr id="4740" name="Shape 47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4" name="Shape 4744"/>
        <p:cNvGrpSpPr/>
        <p:nvPr/>
      </p:nvGrpSpPr>
      <p:grpSpPr>
        <a:xfrm>
          <a:off x="0" y="0"/>
          <a:ext cx="0" cy="0"/>
          <a:chOff x="0" y="0"/>
          <a:chExt cx="0" cy="0"/>
        </a:xfrm>
      </p:grpSpPr>
      <p:sp>
        <p:nvSpPr>
          <p:cNvPr id="4745" name="Shape 47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Original Program</a:t>
            </a:r>
            <a:endParaRPr/>
          </a:p>
        </p:txBody>
      </p:sp>
      <p:sp>
        <p:nvSpPr>
          <p:cNvPr id="4746" name="Shape 47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 time ./a.out</a:t>
            </a:r>
            <a:endParaRPr/>
          </a:p>
          <a:p>
            <a:pPr indent="0" lvl="0" marL="0">
              <a:spcBef>
                <a:spcPts val="1600"/>
              </a:spcBef>
              <a:spcAft>
                <a:spcPts val="0"/>
              </a:spcAft>
              <a:buClr>
                <a:schemeClr val="dk1"/>
              </a:buClr>
              <a:buSzPts val="1100"/>
              <a:buFont typeface="Arial"/>
              <a:buNone/>
            </a:pPr>
            <a:r>
              <a:rPr lang="en"/>
              <a:t>real		0m0.441s	0m0.444s	0m0.444s</a:t>
            </a:r>
            <a:endParaRPr/>
          </a:p>
          <a:p>
            <a:pPr indent="0" lvl="0" marL="0">
              <a:spcBef>
                <a:spcPts val="1600"/>
              </a:spcBef>
              <a:spcAft>
                <a:spcPts val="0"/>
              </a:spcAft>
              <a:buClr>
                <a:schemeClr val="dk1"/>
              </a:buClr>
              <a:buSzPts val="1100"/>
              <a:buFont typeface="Arial"/>
              <a:buNone/>
            </a:pPr>
            <a:r>
              <a:rPr lang="en"/>
              <a:t>user		0m0.061s	0m0.081s	0m0.044s</a:t>
            </a:r>
            <a:endParaRPr/>
          </a:p>
          <a:p>
            <a:pPr indent="0" lvl="0" marL="0">
              <a:spcBef>
                <a:spcPts val="1600"/>
              </a:spcBef>
              <a:spcAft>
                <a:spcPts val="0"/>
              </a:spcAft>
              <a:buClr>
                <a:schemeClr val="dk1"/>
              </a:buClr>
              <a:buSzPts val="1100"/>
              <a:buFont typeface="Arial"/>
              <a:buNone/>
            </a:pPr>
            <a:r>
              <a:rPr lang="en"/>
              <a:t>sys		0m0.380s	0m0.363s	0m0.399s</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Clr>
                <a:schemeClr val="dk1"/>
              </a:buClr>
              <a:buSzPts val="1100"/>
              <a:buFont typeface="Arial"/>
              <a:buNone/>
            </a:pPr>
            <a:r>
              <a:t/>
            </a:r>
            <a:endParaRPr/>
          </a:p>
          <a:p>
            <a:pPr indent="0" lvl="0" marL="0">
              <a:spcBef>
                <a:spcPts val="1600"/>
              </a:spcBef>
              <a:spcAft>
                <a:spcPts val="1600"/>
              </a:spcAft>
              <a:buNone/>
            </a:pPr>
            <a:r>
              <a:t/>
            </a:r>
            <a:endParaRPr/>
          </a:p>
        </p:txBody>
      </p:sp>
      <p:sp>
        <p:nvSpPr>
          <p:cNvPr id="4747" name="Shape 47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1" name="Shape 4751"/>
        <p:cNvGrpSpPr/>
        <p:nvPr/>
      </p:nvGrpSpPr>
      <p:grpSpPr>
        <a:xfrm>
          <a:off x="0" y="0"/>
          <a:ext cx="0" cy="0"/>
          <a:chOff x="0" y="0"/>
          <a:chExt cx="0" cy="0"/>
        </a:xfrm>
      </p:grpSpPr>
      <p:sp>
        <p:nvSpPr>
          <p:cNvPr id="4752" name="Shape 47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Redirect stderr to /dev/null</a:t>
            </a:r>
            <a:endParaRPr/>
          </a:p>
        </p:txBody>
      </p:sp>
      <p:sp>
        <p:nvSpPr>
          <p:cNvPr id="4753" name="Shape 47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 time strace -f ./a.out 2&gt; /dev/null </a:t>
            </a:r>
            <a:endParaRPr/>
          </a:p>
          <a:p>
            <a:pPr indent="0" lvl="0" marL="0">
              <a:spcBef>
                <a:spcPts val="1600"/>
              </a:spcBef>
              <a:spcAft>
                <a:spcPts val="0"/>
              </a:spcAft>
              <a:buClr>
                <a:schemeClr val="dk1"/>
              </a:buClr>
              <a:buSzPts val="1100"/>
              <a:buFont typeface="Arial"/>
              <a:buNone/>
            </a:pPr>
            <a:r>
              <a:rPr lang="en"/>
              <a:t>real		1m0.367s	1m19.183s	1m19.448s</a:t>
            </a:r>
            <a:endParaRPr/>
          </a:p>
          <a:p>
            <a:pPr indent="0" lvl="0" marL="0">
              <a:spcBef>
                <a:spcPts val="1600"/>
              </a:spcBef>
              <a:spcAft>
                <a:spcPts val="0"/>
              </a:spcAft>
              <a:buClr>
                <a:schemeClr val="dk1"/>
              </a:buClr>
              <a:buSzPts val="1100"/>
              <a:buFont typeface="Arial"/>
              <a:buNone/>
            </a:pPr>
            <a:r>
              <a:rPr lang="en"/>
              <a:t>user		0m13.462s	0m16.657s	0m17.189s	</a:t>
            </a:r>
            <a:endParaRPr/>
          </a:p>
          <a:p>
            <a:pPr indent="0" lvl="0" marL="0">
              <a:spcBef>
                <a:spcPts val="1600"/>
              </a:spcBef>
              <a:spcAft>
                <a:spcPts val="0"/>
              </a:spcAft>
              <a:buClr>
                <a:schemeClr val="dk1"/>
              </a:buClr>
              <a:buSzPts val="1100"/>
              <a:buFont typeface="Arial"/>
              <a:buNone/>
            </a:pPr>
            <a:r>
              <a:rPr lang="en"/>
              <a:t>sys		1m7.008s	1m28.699s	1m28.872s</a:t>
            </a:r>
            <a:endParaRPr/>
          </a:p>
          <a:p>
            <a:pPr indent="0" lvl="0" marL="0">
              <a:spcBef>
                <a:spcPts val="1600"/>
              </a:spcBef>
              <a:spcAft>
                <a:spcPts val="0"/>
              </a:spcAft>
              <a:buClr>
                <a:schemeClr val="dk1"/>
              </a:buClr>
              <a:buSzPts val="1100"/>
              <a:buFont typeface="Arial"/>
              <a:buNone/>
            </a:pPr>
            <a:r>
              <a:t/>
            </a:r>
            <a:endParaRPr/>
          </a:p>
          <a:p>
            <a:pPr indent="0" lvl="0" marL="0">
              <a:spcBef>
                <a:spcPts val="1600"/>
              </a:spcBef>
              <a:spcAft>
                <a:spcPts val="1600"/>
              </a:spcAft>
              <a:buNone/>
            </a:pPr>
            <a:r>
              <a:t/>
            </a:r>
            <a:endParaRPr/>
          </a:p>
        </p:txBody>
      </p:sp>
      <p:sp>
        <p:nvSpPr>
          <p:cNvPr id="4754" name="Shape 47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8" name="Shape 4758"/>
        <p:cNvGrpSpPr/>
        <p:nvPr/>
      </p:nvGrpSpPr>
      <p:grpSpPr>
        <a:xfrm>
          <a:off x="0" y="0"/>
          <a:ext cx="0" cy="0"/>
          <a:chOff x="0" y="0"/>
          <a:chExt cx="0" cy="0"/>
        </a:xfrm>
      </p:grpSpPr>
      <p:sp>
        <p:nvSpPr>
          <p:cNvPr id="4759" name="Shape 47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Strace to a File</a:t>
            </a:r>
            <a:endParaRPr/>
          </a:p>
        </p:txBody>
      </p:sp>
      <p:sp>
        <p:nvSpPr>
          <p:cNvPr id="4760" name="Shape 47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 time strace -o test.txt -f ./a.out</a:t>
            </a:r>
            <a:endParaRPr/>
          </a:p>
          <a:p>
            <a:pPr indent="0" lvl="0" marL="0">
              <a:spcBef>
                <a:spcPts val="1600"/>
              </a:spcBef>
              <a:spcAft>
                <a:spcPts val="0"/>
              </a:spcAft>
              <a:buClr>
                <a:schemeClr val="dk1"/>
              </a:buClr>
              <a:buSzPts val="1100"/>
              <a:buFont typeface="Arial"/>
              <a:buNone/>
            </a:pPr>
            <a:r>
              <a:rPr lang="en"/>
              <a:t>real		1m23.721s	1m27.295s	1m24.301s</a:t>
            </a:r>
            <a:endParaRPr/>
          </a:p>
          <a:p>
            <a:pPr indent="0" lvl="0" marL="0">
              <a:spcBef>
                <a:spcPts val="1600"/>
              </a:spcBef>
              <a:spcAft>
                <a:spcPts val="0"/>
              </a:spcAft>
              <a:buClr>
                <a:schemeClr val="dk1"/>
              </a:buClr>
              <a:buSzPts val="1100"/>
              <a:buFont typeface="Arial"/>
              <a:buNone/>
            </a:pPr>
            <a:r>
              <a:rPr lang="en"/>
              <a:t>user		0m16.266s	0m17.318s	0m16.294s</a:t>
            </a:r>
            <a:endParaRPr/>
          </a:p>
          <a:p>
            <a:pPr indent="0" lvl="0" marL="0">
              <a:spcBef>
                <a:spcPts val="1600"/>
              </a:spcBef>
              <a:spcAft>
                <a:spcPts val="0"/>
              </a:spcAft>
              <a:buNone/>
            </a:pPr>
            <a:r>
              <a:rPr lang="en"/>
              <a:t>sys		1m33.342s	1m36.987s	1m34.048s</a:t>
            </a:r>
            <a:endParaRPr/>
          </a:p>
          <a:p>
            <a:pPr indent="0" lvl="0" marL="0">
              <a:spcBef>
                <a:spcPts val="1600"/>
              </a:spcBef>
              <a:spcAft>
                <a:spcPts val="0"/>
              </a:spcAft>
              <a:buClr>
                <a:schemeClr val="dk1"/>
              </a:buClr>
              <a:buSzPts val="1100"/>
              <a:buFont typeface="Arial"/>
              <a:buNone/>
            </a:pPr>
            <a:r>
              <a:t/>
            </a:r>
            <a:endParaRPr/>
          </a:p>
          <a:p>
            <a:pPr indent="0" lvl="0" marL="0">
              <a:spcBef>
                <a:spcPts val="1600"/>
              </a:spcBef>
              <a:spcAft>
                <a:spcPts val="1600"/>
              </a:spcAft>
              <a:buNone/>
            </a:pPr>
            <a:r>
              <a:t/>
            </a:r>
            <a:endParaRPr/>
          </a:p>
        </p:txBody>
      </p:sp>
      <p:sp>
        <p:nvSpPr>
          <p:cNvPr id="4761" name="Shape 47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5" name="Shape 4765"/>
        <p:cNvGrpSpPr/>
        <p:nvPr/>
      </p:nvGrpSpPr>
      <p:grpSpPr>
        <a:xfrm>
          <a:off x="0" y="0"/>
          <a:ext cx="0" cy="0"/>
          <a:chOff x="0" y="0"/>
          <a:chExt cx="0" cy="0"/>
        </a:xfrm>
      </p:grpSpPr>
      <p:sp>
        <p:nvSpPr>
          <p:cNvPr id="4766" name="Shape 47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Fsl-strace </a:t>
            </a:r>
            <a:endParaRPr/>
          </a:p>
        </p:txBody>
      </p:sp>
      <p:sp>
        <p:nvSpPr>
          <p:cNvPr id="4767" name="Shape 47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 time STRACE2DS=~/lib/strace2ds ../strace -f -X foo.ds ./a.out</a:t>
            </a:r>
            <a:endParaRPr/>
          </a:p>
          <a:p>
            <a:pPr indent="0" lvl="0" marL="0">
              <a:spcBef>
                <a:spcPts val="1600"/>
              </a:spcBef>
              <a:spcAft>
                <a:spcPts val="0"/>
              </a:spcAft>
              <a:buClr>
                <a:schemeClr val="dk1"/>
              </a:buClr>
              <a:buSzPts val="1100"/>
              <a:buFont typeface="Arial"/>
              <a:buNone/>
            </a:pPr>
            <a:r>
              <a:rPr lang="en"/>
              <a:t>real		1m51.124s	1m46.974s	1m43.285s</a:t>
            </a:r>
            <a:endParaRPr/>
          </a:p>
          <a:p>
            <a:pPr indent="0" lvl="0" marL="0">
              <a:spcBef>
                <a:spcPts val="1600"/>
              </a:spcBef>
              <a:spcAft>
                <a:spcPts val="0"/>
              </a:spcAft>
              <a:buClr>
                <a:schemeClr val="dk1"/>
              </a:buClr>
              <a:buSzPts val="1100"/>
              <a:buFont typeface="Arial"/>
              <a:buNone/>
            </a:pPr>
            <a:r>
              <a:rPr lang="en"/>
              <a:t>user		2m1.668s	2m2.445s	1m52.894s</a:t>
            </a:r>
            <a:endParaRPr/>
          </a:p>
          <a:p>
            <a:pPr indent="0" lvl="0" marL="0">
              <a:spcBef>
                <a:spcPts val="1600"/>
              </a:spcBef>
              <a:spcAft>
                <a:spcPts val="0"/>
              </a:spcAft>
              <a:buNone/>
            </a:pPr>
            <a:r>
              <a:rPr lang="en"/>
              <a:t>sys		1m41.663s	1m36.857s	1m33.773s</a:t>
            </a:r>
            <a:endParaRPr/>
          </a:p>
          <a:p>
            <a:pPr indent="0" lvl="0" marL="0">
              <a:spcBef>
                <a:spcPts val="1600"/>
              </a:spcBef>
              <a:spcAft>
                <a:spcPts val="0"/>
              </a:spcAft>
              <a:buNone/>
            </a:pPr>
            <a:r>
              <a:rPr lang="en"/>
              <a:t>Again, we observe that the fsl-strace program executes a considerable amount of time in user mode.</a:t>
            </a:r>
            <a:endParaRPr/>
          </a:p>
          <a:p>
            <a:pPr indent="0" lvl="0" marL="0">
              <a:spcBef>
                <a:spcPts val="1600"/>
              </a:spcBef>
              <a:spcAft>
                <a:spcPts val="0"/>
              </a:spcAft>
              <a:buClr>
                <a:schemeClr val="dk1"/>
              </a:buClr>
              <a:buSzPts val="1100"/>
              <a:buFont typeface="Arial"/>
              <a:buNone/>
            </a:pPr>
            <a:r>
              <a:t/>
            </a:r>
            <a:endParaRPr/>
          </a:p>
          <a:p>
            <a:pPr indent="0" lvl="0" marL="0">
              <a:spcBef>
                <a:spcPts val="1600"/>
              </a:spcBef>
              <a:spcAft>
                <a:spcPts val="1600"/>
              </a:spcAft>
              <a:buNone/>
            </a:pPr>
            <a:r>
              <a:t/>
            </a:r>
            <a:endParaRPr/>
          </a:p>
        </p:txBody>
      </p:sp>
      <p:sp>
        <p:nvSpPr>
          <p:cNvPr id="4768" name="Shape 47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Shape 5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Last Week Todos</a:t>
            </a:r>
            <a:endParaRPr/>
          </a:p>
        </p:txBody>
      </p:sp>
      <p:sp>
        <p:nvSpPr>
          <p:cNvPr id="528" name="Shape 5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Errno Solutions</a:t>
            </a:r>
            <a:endParaRPr>
              <a:solidFill>
                <a:schemeClr val="dk1"/>
              </a:solidFill>
            </a:endParaRPr>
          </a:p>
          <a:p>
            <a:pPr indent="-342900" lvl="0" marL="457200" rtl="0">
              <a:spcBef>
                <a:spcPts val="1600"/>
              </a:spcBef>
              <a:spcAft>
                <a:spcPts val="0"/>
              </a:spcAft>
              <a:buClr>
                <a:schemeClr val="dk1"/>
              </a:buClr>
              <a:buSzPts val="1800"/>
              <a:buAutoNum type="arabicPeriod"/>
            </a:pPr>
            <a:r>
              <a:rPr lang="en">
                <a:solidFill>
                  <a:schemeClr val="dk1"/>
                </a:solidFill>
              </a:rPr>
              <a:t>We can convert replayed errno num to errno symbol, but this will slow down the replaying. </a:t>
            </a:r>
            <a:endParaRPr>
              <a:solidFill>
                <a:schemeClr val="dk1"/>
              </a:solidFill>
            </a:endParaRPr>
          </a:p>
          <a:p>
            <a:pPr indent="-342900" lvl="0" marL="457200" rtl="0">
              <a:spcBef>
                <a:spcPts val="0"/>
              </a:spcBef>
              <a:spcAft>
                <a:spcPts val="0"/>
              </a:spcAft>
              <a:buClr>
                <a:schemeClr val="dk1"/>
              </a:buClr>
              <a:buSzPts val="1800"/>
              <a:buAutoNum type="arabicPeriod"/>
            </a:pPr>
            <a:r>
              <a:rPr b="1" lang="en">
                <a:solidFill>
                  <a:schemeClr val="dk1"/>
                </a:solidFill>
              </a:rPr>
              <a:t>We can convert errno symbol to errno num and store it in DS. - Choose this</a:t>
            </a:r>
            <a:endParaRPr>
              <a:solidFill>
                <a:srgbClr val="000000"/>
              </a:solidFill>
            </a:endParaRPr>
          </a:p>
          <a:p>
            <a:pPr indent="0" lvl="0" marL="0" rtl="0">
              <a:spcBef>
                <a:spcPts val="1600"/>
              </a:spcBef>
              <a:spcAft>
                <a:spcPts val="0"/>
              </a:spcAft>
              <a:buNone/>
            </a:pPr>
            <a:r>
              <a:rPr lang="en">
                <a:solidFill>
                  <a:srgbClr val="000000"/>
                </a:solidFill>
              </a:rPr>
              <a:t>Errno symbol to errno num design</a:t>
            </a:r>
            <a:endParaRPr>
              <a:solidFill>
                <a:srgbClr val="000000"/>
              </a:solidFill>
            </a:endParaRPr>
          </a:p>
          <a:p>
            <a:pPr indent="-342900" lvl="0" marL="457200" rtl="0">
              <a:spcBef>
                <a:spcPts val="1600"/>
              </a:spcBef>
              <a:spcAft>
                <a:spcPts val="0"/>
              </a:spcAft>
              <a:buClr>
                <a:schemeClr val="dk1"/>
              </a:buClr>
              <a:buSzPts val="1800"/>
              <a:buChar char="●"/>
            </a:pPr>
            <a:r>
              <a:rPr lang="en">
                <a:solidFill>
                  <a:schemeClr val="dk1"/>
                </a:solidFill>
              </a:rPr>
              <a:t>Build a hash table that does the lookup.</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Add if statements to find the num.</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Find a way to convert string to Macro? Google it, but seems not possible.</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Do we need errno string?</a:t>
            </a:r>
            <a:endParaRPr>
              <a:solidFill>
                <a:schemeClr val="dk1"/>
              </a:solidFill>
            </a:endParaRPr>
          </a:p>
        </p:txBody>
      </p:sp>
      <p:sp>
        <p:nvSpPr>
          <p:cNvPr id="529" name="Shape 5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2" name="Shape 4772"/>
        <p:cNvGrpSpPr/>
        <p:nvPr/>
      </p:nvGrpSpPr>
      <p:grpSpPr>
        <a:xfrm>
          <a:off x="0" y="0"/>
          <a:ext cx="0" cy="0"/>
          <a:chOff x="0" y="0"/>
          <a:chExt cx="0" cy="0"/>
        </a:xfrm>
      </p:grpSpPr>
      <p:sp>
        <p:nvSpPr>
          <p:cNvPr id="4773" name="Shape 47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Modified fsl-strace to reuse buffers for ds_get_name() and ds_get_buffer()</a:t>
            </a:r>
            <a:endParaRPr/>
          </a:p>
        </p:txBody>
      </p:sp>
      <p:sp>
        <p:nvSpPr>
          <p:cNvPr id="4774" name="Shape 4774"/>
          <p:cNvSpPr txBox="1"/>
          <p:nvPr>
            <p:ph idx="1" type="body"/>
          </p:nvPr>
        </p:nvSpPr>
        <p:spPr>
          <a:xfrm>
            <a:off x="311700" y="1643400"/>
            <a:ext cx="8244000" cy="29052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real		1m42.767s	1m43.148s	1m51.264s</a:t>
            </a:r>
            <a:endParaRPr/>
          </a:p>
          <a:p>
            <a:pPr indent="0" lvl="0" marL="0">
              <a:spcBef>
                <a:spcPts val="1600"/>
              </a:spcBef>
              <a:spcAft>
                <a:spcPts val="0"/>
              </a:spcAft>
              <a:buClr>
                <a:schemeClr val="dk1"/>
              </a:buClr>
              <a:buSzPts val="1100"/>
              <a:buFont typeface="Arial"/>
              <a:buNone/>
            </a:pPr>
            <a:r>
              <a:rPr lang="en"/>
              <a:t>user		1m55.595s	1m57.563s	1m59.573s</a:t>
            </a:r>
            <a:endParaRPr/>
          </a:p>
          <a:p>
            <a:pPr indent="0" lvl="0" marL="0">
              <a:spcBef>
                <a:spcPts val="1600"/>
              </a:spcBef>
              <a:spcAft>
                <a:spcPts val="0"/>
              </a:spcAft>
              <a:buNone/>
            </a:pPr>
            <a:r>
              <a:rPr lang="en"/>
              <a:t>sys	 	1m34.320s	1m35.227s	1m55.127s</a:t>
            </a:r>
            <a:endParaRPr/>
          </a:p>
          <a:p>
            <a:pPr indent="0" lvl="0" marL="0">
              <a:spcBef>
                <a:spcPts val="1600"/>
              </a:spcBef>
              <a:spcAft>
                <a:spcPts val="0"/>
              </a:spcAft>
              <a:buNone/>
            </a:pPr>
            <a:r>
              <a:rPr lang="en"/>
              <a:t>As you can see, it made almost no difference. We’ll probably need to investigate umovestr() and umoven().</a:t>
            </a:r>
            <a:endParaRPr/>
          </a:p>
          <a:p>
            <a:pPr indent="0" lvl="0" marL="0">
              <a:spcBef>
                <a:spcPts val="1600"/>
              </a:spcBef>
              <a:spcAft>
                <a:spcPts val="0"/>
              </a:spcAft>
              <a:buClr>
                <a:schemeClr val="dk1"/>
              </a:buClr>
              <a:buSzPts val="1100"/>
              <a:buFont typeface="Arial"/>
              <a:buNone/>
            </a:pPr>
            <a:r>
              <a:t/>
            </a:r>
            <a:endParaRPr/>
          </a:p>
          <a:p>
            <a:pPr indent="0" lvl="0" marL="0">
              <a:spcBef>
                <a:spcPts val="1600"/>
              </a:spcBef>
              <a:spcAft>
                <a:spcPts val="1600"/>
              </a:spcAft>
              <a:buNone/>
            </a:pPr>
            <a:r>
              <a:t/>
            </a:r>
            <a:endParaRPr/>
          </a:p>
        </p:txBody>
      </p:sp>
      <p:sp>
        <p:nvSpPr>
          <p:cNvPr id="4775" name="Shape 47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9" name="Shape 4779"/>
        <p:cNvGrpSpPr/>
        <p:nvPr/>
      </p:nvGrpSpPr>
      <p:grpSpPr>
        <a:xfrm>
          <a:off x="0" y="0"/>
          <a:ext cx="0" cy="0"/>
          <a:chOff x="0" y="0"/>
          <a:chExt cx="0" cy="0"/>
        </a:xfrm>
      </p:grpSpPr>
      <p:sp>
        <p:nvSpPr>
          <p:cNvPr id="4780" name="Shape 47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a:t>
            </a:r>
            <a:endParaRPr/>
          </a:p>
        </p:txBody>
      </p:sp>
      <p:sp>
        <p:nvSpPr>
          <p:cNvPr id="4781" name="Shape 47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Get program code from MS students before they left to internship.</a:t>
            </a:r>
            <a:endParaRPr/>
          </a:p>
          <a:p>
            <a:pPr indent="-342900" lvl="0" marL="457200" marR="0" rtl="0" algn="l">
              <a:lnSpc>
                <a:spcPct val="115000"/>
              </a:lnSpc>
              <a:spcBef>
                <a:spcPts val="0"/>
              </a:spcBef>
              <a:spcAft>
                <a:spcPts val="0"/>
              </a:spcAft>
              <a:buSzPts val="1800"/>
              <a:buChar char="●"/>
            </a:pPr>
            <a:r>
              <a:rPr lang="en"/>
              <a:t>Use GNU “/usr/bin/time -v”</a:t>
            </a:r>
            <a:endParaRPr/>
          </a:p>
          <a:p>
            <a:pPr indent="-342900" lvl="0" marL="457200" marR="0" rtl="0" algn="l">
              <a:lnSpc>
                <a:spcPct val="115000"/>
              </a:lnSpc>
              <a:spcBef>
                <a:spcPts val="0"/>
              </a:spcBef>
              <a:spcAft>
                <a:spcPts val="0"/>
              </a:spcAft>
              <a:buSzPts val="1800"/>
              <a:buChar char="●"/>
            </a:pPr>
            <a:r>
              <a:rPr lang="en"/>
              <a:t>Rerun everything 10 times</a:t>
            </a:r>
            <a:endParaRPr/>
          </a:p>
          <a:p>
            <a:pPr indent="-342900" lvl="0" marL="457200" marR="0" rtl="0" algn="l">
              <a:lnSpc>
                <a:spcPct val="115000"/>
              </a:lnSpc>
              <a:spcBef>
                <a:spcPts val="0"/>
              </a:spcBef>
              <a:spcAft>
                <a:spcPts val="0"/>
              </a:spcAft>
              <a:buSzPts val="1800"/>
              <a:buChar char="●"/>
            </a:pPr>
            <a:r>
              <a:rPr lang="en"/>
              <a:t>Don’t use vanilla ‘strace’ on system, compile ours w/o changes.</a:t>
            </a:r>
            <a:endParaRPr/>
          </a:p>
          <a:p>
            <a:pPr indent="-317500" lvl="1" marL="914400" marR="0" rtl="0" algn="l">
              <a:lnSpc>
                <a:spcPct val="115000"/>
              </a:lnSpc>
              <a:spcBef>
                <a:spcPts val="0"/>
              </a:spcBef>
              <a:spcAft>
                <a:spcPts val="0"/>
              </a:spcAft>
              <a:buSzPts val="1400"/>
              <a:buChar char="○"/>
            </a:pPr>
            <a:r>
              <a:rPr lang="en"/>
              <a:t>Rebuild 3 versions of strace from git repo: </a:t>
            </a:r>
            <a:r>
              <a:rPr lang="en"/>
              <a:t>unmodified</a:t>
            </a:r>
            <a:r>
              <a:rPr lang="en"/>
              <a:t> (master branch), ds branch, and experimental per-person branch (using “malloc/free” optimizations)</a:t>
            </a:r>
            <a:endParaRPr/>
          </a:p>
          <a:p>
            <a:pPr indent="-342900" lvl="0" marL="457200" marR="0" rtl="0" algn="l">
              <a:lnSpc>
                <a:spcPct val="115000"/>
              </a:lnSpc>
              <a:spcBef>
                <a:spcPts val="0"/>
              </a:spcBef>
              <a:spcAft>
                <a:spcPts val="0"/>
              </a:spcAft>
              <a:buSzPts val="1800"/>
              <a:buChar char="●"/>
            </a:pPr>
            <a:r>
              <a:rPr lang="en"/>
              <a:t>Create your own branches, commit, and push your new branches</a:t>
            </a:r>
            <a:endParaRPr/>
          </a:p>
          <a:p>
            <a:pPr indent="-342900" lvl="0" marL="457200" marR="0" rtl="0" algn="l">
              <a:lnSpc>
                <a:spcPct val="115000"/>
              </a:lnSpc>
              <a:spcBef>
                <a:spcPts val="0"/>
              </a:spcBef>
              <a:spcAft>
                <a:spcPts val="0"/>
              </a:spcAft>
              <a:buSzPts val="1800"/>
              <a:buChar char="●"/>
            </a:pPr>
            <a:r>
              <a:rPr lang="en"/>
              <a:t>Study diff(1), patch(1), and git-diff commands</a:t>
            </a:r>
            <a:endParaRPr/>
          </a:p>
          <a:p>
            <a:pPr indent="-342900" lvl="0" marL="457200" marR="0" rtl="0" algn="l">
              <a:lnSpc>
                <a:spcPct val="115000"/>
              </a:lnSpc>
              <a:spcBef>
                <a:spcPts val="0"/>
              </a:spcBef>
              <a:spcAft>
                <a:spcPts val="0"/>
              </a:spcAft>
              <a:buSzPts val="1800"/>
              <a:buChar char="●"/>
            </a:pPr>
            <a:r>
              <a:rPr lang="en"/>
              <a:t>Study git-branch and git-checkout</a:t>
            </a:r>
            <a:endParaRPr/>
          </a:p>
          <a:p>
            <a:pPr indent="-342900" lvl="0" marL="457200" marR="0" rtl="0" algn="l">
              <a:lnSpc>
                <a:spcPct val="115000"/>
              </a:lnSpc>
              <a:spcBef>
                <a:spcPts val="0"/>
              </a:spcBef>
              <a:spcAft>
                <a:spcPts val="0"/>
              </a:spcAft>
              <a:buSzPts val="1800"/>
              <a:buChar char="●"/>
            </a:pPr>
            <a:r>
              <a:rPr lang="en"/>
              <a:t>Reproduce to get rid of ds_get_buffer().</a:t>
            </a:r>
            <a:endParaRPr/>
          </a:p>
        </p:txBody>
      </p:sp>
      <p:sp>
        <p:nvSpPr>
          <p:cNvPr id="4782" name="Shape 47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4786" name="Shape 4786"/>
        <p:cNvGrpSpPr/>
        <p:nvPr/>
      </p:nvGrpSpPr>
      <p:grpSpPr>
        <a:xfrm>
          <a:off x="0" y="0"/>
          <a:ext cx="0" cy="0"/>
          <a:chOff x="0" y="0"/>
          <a:chExt cx="0" cy="0"/>
        </a:xfrm>
      </p:grpSpPr>
      <p:sp>
        <p:nvSpPr>
          <p:cNvPr id="4787" name="Shape 478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4788" name="Shape 478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June 14, 2017</a:t>
            </a:r>
            <a:endParaRPr/>
          </a:p>
        </p:txBody>
      </p:sp>
      <p:sp>
        <p:nvSpPr>
          <p:cNvPr id="4789" name="Shape 47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3" name="Shape 4793"/>
        <p:cNvGrpSpPr/>
        <p:nvPr/>
      </p:nvGrpSpPr>
      <p:grpSpPr>
        <a:xfrm>
          <a:off x="0" y="0"/>
          <a:ext cx="0" cy="0"/>
          <a:chOff x="0" y="0"/>
          <a:chExt cx="0" cy="0"/>
        </a:xfrm>
      </p:grpSpPr>
      <p:sp>
        <p:nvSpPr>
          <p:cNvPr id="4794" name="Shape 47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More results (Maryia)</a:t>
            </a:r>
            <a:endParaRPr/>
          </a:p>
        </p:txBody>
      </p:sp>
      <p:sp>
        <p:nvSpPr>
          <p:cNvPr id="4795" name="Shape 47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t>After everything has been run 10 times, here are the averages listed as elapsed, user and sys time in seconds, respectively:</a:t>
            </a:r>
            <a:endParaRPr sz="1400"/>
          </a:p>
          <a:p>
            <a:pPr indent="-317500" lvl="0" marL="457200" rtl="0">
              <a:lnSpc>
                <a:spcPct val="100000"/>
              </a:lnSpc>
              <a:spcBef>
                <a:spcPts val="1600"/>
              </a:spcBef>
              <a:spcAft>
                <a:spcPts val="0"/>
              </a:spcAft>
              <a:buSzPts val="1400"/>
              <a:buChar char="●"/>
            </a:pPr>
            <a:r>
              <a:rPr lang="en" sz="1400"/>
              <a:t>Original a.out: 		0.317, 0.032, 0.273. 		Stddev: 0.114, 0.017, 0.087</a:t>
            </a:r>
            <a:endParaRPr sz="1400"/>
          </a:p>
          <a:p>
            <a:pPr indent="-317500" lvl="0" marL="457200" rtl="0">
              <a:lnSpc>
                <a:spcPct val="100000"/>
              </a:lnSpc>
              <a:spcBef>
                <a:spcPts val="0"/>
              </a:spcBef>
              <a:spcAft>
                <a:spcPts val="0"/>
              </a:spcAft>
              <a:buSzPts val="1400"/>
              <a:buChar char="●"/>
            </a:pPr>
            <a:r>
              <a:rPr lang="en" sz="1400"/>
              <a:t>Original strace: 		65.342, 14.832, 72,344. 	Stddev: 3.899, 0.954, 4.460</a:t>
            </a:r>
            <a:endParaRPr sz="1400"/>
          </a:p>
          <a:p>
            <a:pPr indent="-317500" lvl="0" marL="457200" rtl="0">
              <a:lnSpc>
                <a:spcPct val="100000"/>
              </a:lnSpc>
              <a:spcBef>
                <a:spcPts val="0"/>
              </a:spcBef>
              <a:spcAft>
                <a:spcPts val="0"/>
              </a:spcAft>
              <a:buSzPts val="1400"/>
              <a:buChar char="●"/>
            </a:pPr>
            <a:r>
              <a:rPr lang="en" sz="1400"/>
              <a:t>foo.ds produced: 	110.965, 121.036, 100.304.	Stddev: 5.772, 4.644, 4.452</a:t>
            </a:r>
            <a:endParaRPr sz="1400"/>
          </a:p>
          <a:p>
            <a:pPr indent="-317500" lvl="0" marL="457200" rtl="0">
              <a:lnSpc>
                <a:spcPct val="100000"/>
              </a:lnSpc>
              <a:spcBef>
                <a:spcPts val="0"/>
              </a:spcBef>
              <a:spcAft>
                <a:spcPts val="0"/>
              </a:spcAft>
              <a:buSzPts val="1400"/>
              <a:buChar char="●"/>
            </a:pPr>
            <a:r>
              <a:rPr lang="en" sz="1400"/>
              <a:t>DataSeries enabled, but strace to /dev/null:</a:t>
            </a:r>
            <a:endParaRPr sz="1400"/>
          </a:p>
          <a:p>
            <a:pPr indent="0" lvl="0" marL="457200" rtl="0">
              <a:lnSpc>
                <a:spcPct val="100000"/>
              </a:lnSpc>
              <a:spcBef>
                <a:spcPts val="0"/>
              </a:spcBef>
              <a:spcAft>
                <a:spcPts val="0"/>
              </a:spcAft>
              <a:buNone/>
            </a:pPr>
            <a:r>
              <a:rPr lang="en" sz="1400"/>
              <a:t>				87.277, 20.488, 96.482		Stddev: 6.214, 1.583, 6.768</a:t>
            </a:r>
            <a:endParaRPr sz="1400"/>
          </a:p>
          <a:p>
            <a:pPr indent="-317500" lvl="0" marL="457200" rtl="0">
              <a:lnSpc>
                <a:spcPct val="100000"/>
              </a:lnSpc>
              <a:spcBef>
                <a:spcPts val="0"/>
              </a:spcBef>
              <a:spcAft>
                <a:spcPts val="0"/>
              </a:spcAft>
              <a:buSzPts val="1400"/>
              <a:buChar char="●"/>
            </a:pPr>
            <a:r>
              <a:rPr lang="en" sz="1400"/>
              <a:t>Two buffers reused:	104.409, 116.949, 95.421	Stddev: 4.467, 3.231, 2.914</a:t>
            </a:r>
            <a:endParaRPr sz="1400"/>
          </a:p>
          <a:p>
            <a:pPr indent="-317500" lvl="0" marL="457200" rtl="0">
              <a:lnSpc>
                <a:spcPct val="100000"/>
              </a:lnSpc>
              <a:spcBef>
                <a:spcPts val="0"/>
              </a:spcBef>
              <a:spcAft>
                <a:spcPts val="0"/>
              </a:spcAft>
              <a:buSzPts val="1400"/>
              <a:buChar char="●"/>
            </a:pPr>
            <a:r>
              <a:rPr lang="en" sz="1400"/>
              <a:t>No ds_get_buffer(): 	109.089, 119.547, 99.953 	Stddev: 7.811, 4.371, 7.360</a:t>
            </a:r>
            <a:endParaRPr sz="1400"/>
          </a:p>
          <a:p>
            <a:pPr indent="-317500" lvl="0" marL="457200" rtl="0">
              <a:lnSpc>
                <a:spcPct val="100000"/>
              </a:lnSpc>
              <a:spcBef>
                <a:spcPts val="0"/>
              </a:spcBef>
              <a:spcAft>
                <a:spcPts val="0"/>
              </a:spcAft>
              <a:buSzPts val="1400"/>
              <a:buChar char="●"/>
            </a:pPr>
            <a:r>
              <a:rPr lang="en" sz="1400"/>
              <a:t>Raw data: </a:t>
            </a:r>
            <a:r>
              <a:rPr lang="en" sz="1000" u="sng">
                <a:solidFill>
                  <a:srgbClr val="1155CC"/>
                </a:solidFill>
                <a:highlight>
                  <a:srgbClr val="FFFFFF"/>
                </a:highlight>
                <a:hlinkClick r:id="rId3"/>
              </a:rPr>
              <a:t>https://docs.google.com/a/stonybrook.edu/spreadsheets/d/16ExjSuOESVxlUTi9-JWHSFFIP393oFSbsqQXKtA_Utc/edit?usp=sharing</a:t>
            </a:r>
            <a:endParaRPr sz="1400"/>
          </a:p>
          <a:p>
            <a:pPr indent="0" lvl="0" marL="0" rtl="0">
              <a:lnSpc>
                <a:spcPct val="100000"/>
              </a:lnSpc>
              <a:spcBef>
                <a:spcPts val="0"/>
              </a:spcBef>
              <a:spcAft>
                <a:spcPts val="0"/>
              </a:spcAft>
              <a:buNone/>
            </a:pPr>
            <a:r>
              <a:t/>
            </a:r>
            <a:endParaRPr sz="1400"/>
          </a:p>
          <a:p>
            <a:pPr indent="0" lvl="0" marL="914400" rtl="0">
              <a:lnSpc>
                <a:spcPct val="100000"/>
              </a:lnSpc>
              <a:spcBef>
                <a:spcPts val="0"/>
              </a:spcBef>
              <a:spcAft>
                <a:spcPts val="0"/>
              </a:spcAft>
              <a:buNone/>
            </a:pPr>
            <a:r>
              <a:t/>
            </a:r>
            <a:endParaRPr sz="1400"/>
          </a:p>
          <a:p>
            <a:pPr indent="0" lvl="0" marL="457200" rtl="0">
              <a:lnSpc>
                <a:spcPct val="100000"/>
              </a:lnSpc>
              <a:spcBef>
                <a:spcPts val="1600"/>
              </a:spcBef>
              <a:spcAft>
                <a:spcPts val="0"/>
              </a:spcAft>
              <a:buNone/>
            </a:pPr>
            <a:r>
              <a:t/>
            </a:r>
            <a:endParaRPr sz="1400"/>
          </a:p>
          <a:p>
            <a:pPr indent="0" lvl="0" marL="0" rtl="0">
              <a:lnSpc>
                <a:spcPct val="100000"/>
              </a:lnSpc>
              <a:spcBef>
                <a:spcPts val="0"/>
              </a:spcBef>
              <a:spcAft>
                <a:spcPts val="1600"/>
              </a:spcAft>
              <a:buNone/>
            </a:pPr>
            <a:r>
              <a:t/>
            </a:r>
            <a:endParaRPr sz="1400"/>
          </a:p>
        </p:txBody>
      </p:sp>
      <p:sp>
        <p:nvSpPr>
          <p:cNvPr id="4796" name="Shape 47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0" name="Shape 4800"/>
        <p:cNvGrpSpPr/>
        <p:nvPr/>
      </p:nvGrpSpPr>
      <p:grpSpPr>
        <a:xfrm>
          <a:off x="0" y="0"/>
          <a:ext cx="0" cy="0"/>
          <a:chOff x="0" y="0"/>
          <a:chExt cx="0" cy="0"/>
        </a:xfrm>
      </p:grpSpPr>
      <p:sp>
        <p:nvSpPr>
          <p:cNvPr id="4801" name="Shape 4801"/>
          <p:cNvSpPr txBox="1"/>
          <p:nvPr>
            <p:ph type="title"/>
          </p:nvPr>
        </p:nvSpPr>
        <p:spPr>
          <a:xfrm>
            <a:off x="311700" y="42795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More results (Maryia)</a:t>
            </a:r>
            <a:endParaRPr/>
          </a:p>
          <a:p>
            <a:pPr indent="0" lvl="0" marL="0">
              <a:spcBef>
                <a:spcPts val="0"/>
              </a:spcBef>
              <a:spcAft>
                <a:spcPts val="0"/>
              </a:spcAft>
              <a:buNone/>
            </a:pPr>
            <a:r>
              <a:t/>
            </a:r>
            <a:endParaRPr/>
          </a:p>
        </p:txBody>
      </p:sp>
      <p:sp>
        <p:nvSpPr>
          <p:cNvPr id="4802" name="Shape 4802"/>
          <p:cNvSpPr txBox="1"/>
          <p:nvPr>
            <p:ph idx="1" type="body"/>
          </p:nvPr>
        </p:nvSpPr>
        <p:spPr>
          <a:xfrm>
            <a:off x="311700" y="1000650"/>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t>After everything has been run 10 times, here are the averages listed as elapsed, user and sys time in seconds, respectively:</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1600"/>
              </a:spcAft>
              <a:buClr>
                <a:schemeClr val="dk1"/>
              </a:buClr>
              <a:buSzPts val="1100"/>
              <a:buFont typeface="Arial"/>
              <a:buNone/>
            </a:pPr>
            <a:r>
              <a:t/>
            </a:r>
            <a:endParaRPr sz="1400"/>
          </a:p>
        </p:txBody>
      </p:sp>
      <p:sp>
        <p:nvSpPr>
          <p:cNvPr id="4803" name="Shape 48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graphicFrame>
        <p:nvGraphicFramePr>
          <p:cNvPr id="4804" name="Shape 4804"/>
          <p:cNvGraphicFramePr/>
          <p:nvPr/>
        </p:nvGraphicFramePr>
        <p:xfrm>
          <a:off x="311700" y="1520388"/>
          <a:ext cx="3000000" cy="3000000"/>
        </p:xfrm>
        <a:graphic>
          <a:graphicData uri="http://schemas.openxmlformats.org/drawingml/2006/table">
            <a:tbl>
              <a:tblPr>
                <a:noFill/>
                <a:tableStyleId>{9142F05F-28D9-41C1-9854-4EBEDEAED953}</a:tableStyleId>
              </a:tblPr>
              <a:tblGrid>
                <a:gridCol w="1210225"/>
                <a:gridCol w="1210225"/>
                <a:gridCol w="1210225"/>
                <a:gridCol w="1210225"/>
                <a:gridCol w="1210225"/>
                <a:gridCol w="1210225"/>
                <a:gridCol w="1210225"/>
              </a:tblGrid>
              <a:tr h="324825">
                <a:tc>
                  <a:txBody>
                    <a:bodyPr>
                      <a:noAutofit/>
                    </a:bodyPr>
                    <a:lstStyle/>
                    <a:p>
                      <a:pPr indent="0" lvl="0" marL="0">
                        <a:spcBef>
                          <a:spcPts val="0"/>
                        </a:spcBef>
                        <a:spcAft>
                          <a:spcPts val="0"/>
                        </a:spcAft>
                        <a:buNone/>
                      </a:pPr>
                      <a:r>
                        <a:rPr lang="en" sz="1200"/>
                        <a:t>Program</a:t>
                      </a:r>
                      <a:endParaRPr sz="1200"/>
                    </a:p>
                  </a:txBody>
                  <a:tcPr marT="91425" marB="91425" marR="91425" marL="91425">
                    <a:solidFill>
                      <a:srgbClr val="00FFFF"/>
                    </a:solidFill>
                  </a:tcPr>
                </a:tc>
                <a:tc>
                  <a:txBody>
                    <a:bodyPr>
                      <a:noAutofit/>
                    </a:bodyPr>
                    <a:lstStyle/>
                    <a:p>
                      <a:pPr indent="0" lvl="0" marL="0">
                        <a:spcBef>
                          <a:spcPts val="0"/>
                        </a:spcBef>
                        <a:spcAft>
                          <a:spcPts val="0"/>
                        </a:spcAft>
                        <a:buNone/>
                      </a:pPr>
                      <a:r>
                        <a:rPr lang="en" sz="1200"/>
                        <a:t>Real</a:t>
                      </a:r>
                      <a:endParaRPr sz="1200"/>
                    </a:p>
                  </a:txBody>
                  <a:tcPr marT="91425" marB="91425" marR="91425" marL="91425">
                    <a:solidFill>
                      <a:srgbClr val="00FFFF"/>
                    </a:solidFill>
                  </a:tcPr>
                </a:tc>
                <a:tc>
                  <a:txBody>
                    <a:bodyPr>
                      <a:noAutofit/>
                    </a:bodyPr>
                    <a:lstStyle/>
                    <a:p>
                      <a:pPr indent="0" lvl="0" marL="0">
                        <a:spcBef>
                          <a:spcPts val="0"/>
                        </a:spcBef>
                        <a:spcAft>
                          <a:spcPts val="0"/>
                        </a:spcAft>
                        <a:buNone/>
                      </a:pPr>
                      <a:r>
                        <a:rPr lang="en" sz="1200"/>
                        <a:t>Std Dev</a:t>
                      </a:r>
                      <a:endParaRPr sz="1200"/>
                    </a:p>
                  </a:txBody>
                  <a:tcPr marT="91425" marB="91425" marR="91425" marL="91425">
                    <a:solidFill>
                      <a:srgbClr val="00FFFF"/>
                    </a:solidFill>
                  </a:tcPr>
                </a:tc>
                <a:tc>
                  <a:txBody>
                    <a:bodyPr>
                      <a:noAutofit/>
                    </a:bodyPr>
                    <a:lstStyle/>
                    <a:p>
                      <a:pPr indent="0" lvl="0" marL="0">
                        <a:spcBef>
                          <a:spcPts val="0"/>
                        </a:spcBef>
                        <a:spcAft>
                          <a:spcPts val="0"/>
                        </a:spcAft>
                        <a:buNone/>
                      </a:pPr>
                      <a:r>
                        <a:rPr lang="en" sz="1200"/>
                        <a:t>User</a:t>
                      </a:r>
                      <a:endParaRPr sz="1200"/>
                    </a:p>
                  </a:txBody>
                  <a:tcPr marT="91425" marB="91425" marR="91425" marL="91425">
                    <a:solidFill>
                      <a:srgbClr val="00FFFF"/>
                    </a:solidFill>
                  </a:tcPr>
                </a:tc>
                <a:tc>
                  <a:txBody>
                    <a:bodyPr>
                      <a:noAutofit/>
                    </a:bodyPr>
                    <a:lstStyle/>
                    <a:p>
                      <a:pPr indent="0" lvl="0" marL="0">
                        <a:spcBef>
                          <a:spcPts val="0"/>
                        </a:spcBef>
                        <a:spcAft>
                          <a:spcPts val="0"/>
                        </a:spcAft>
                        <a:buClr>
                          <a:schemeClr val="dk1"/>
                        </a:buClr>
                        <a:buSzPts val="1100"/>
                        <a:buFont typeface="Arial"/>
                        <a:buNone/>
                      </a:pPr>
                      <a:r>
                        <a:rPr lang="en" sz="1200">
                          <a:solidFill>
                            <a:schemeClr val="dk1"/>
                          </a:solidFill>
                        </a:rPr>
                        <a:t>Std Dev</a:t>
                      </a:r>
                      <a:endParaRPr sz="1200"/>
                    </a:p>
                  </a:txBody>
                  <a:tcPr marT="91425" marB="91425" marR="91425" marL="91425">
                    <a:solidFill>
                      <a:srgbClr val="00FFFF"/>
                    </a:solidFill>
                  </a:tcPr>
                </a:tc>
                <a:tc>
                  <a:txBody>
                    <a:bodyPr>
                      <a:noAutofit/>
                    </a:bodyPr>
                    <a:lstStyle/>
                    <a:p>
                      <a:pPr indent="0" lvl="0" marL="0">
                        <a:spcBef>
                          <a:spcPts val="0"/>
                        </a:spcBef>
                        <a:spcAft>
                          <a:spcPts val="0"/>
                        </a:spcAft>
                        <a:buNone/>
                      </a:pPr>
                      <a:r>
                        <a:rPr lang="en" sz="1200"/>
                        <a:t>Sys</a:t>
                      </a:r>
                      <a:endParaRPr sz="1200"/>
                    </a:p>
                  </a:txBody>
                  <a:tcPr marT="91425" marB="91425" marR="91425" marL="91425">
                    <a:solidFill>
                      <a:srgbClr val="00FFFF"/>
                    </a:solidFill>
                  </a:tcPr>
                </a:tc>
                <a:tc>
                  <a:txBody>
                    <a:bodyPr>
                      <a:noAutofit/>
                    </a:bodyPr>
                    <a:lstStyle/>
                    <a:p>
                      <a:pPr indent="0" lvl="0" marL="0">
                        <a:spcBef>
                          <a:spcPts val="0"/>
                        </a:spcBef>
                        <a:spcAft>
                          <a:spcPts val="0"/>
                        </a:spcAft>
                        <a:buClr>
                          <a:schemeClr val="dk1"/>
                        </a:buClr>
                        <a:buSzPts val="1100"/>
                        <a:buFont typeface="Arial"/>
                        <a:buNone/>
                      </a:pPr>
                      <a:r>
                        <a:rPr lang="en" sz="1200">
                          <a:solidFill>
                            <a:schemeClr val="dk1"/>
                          </a:solidFill>
                        </a:rPr>
                        <a:t>Std Dev</a:t>
                      </a:r>
                      <a:endParaRPr sz="1200"/>
                    </a:p>
                  </a:txBody>
                  <a:tcPr marT="91425" marB="91425" marR="91425" marL="91425">
                    <a:solidFill>
                      <a:srgbClr val="00FFFF"/>
                    </a:solidFill>
                  </a:tcPr>
                </a:tc>
              </a:tr>
              <a:tr h="327975">
                <a:tc>
                  <a:txBody>
                    <a:bodyPr>
                      <a:noAutofit/>
                    </a:bodyPr>
                    <a:lstStyle/>
                    <a:p>
                      <a:pPr indent="0" lvl="0" marL="0">
                        <a:spcBef>
                          <a:spcPts val="0"/>
                        </a:spcBef>
                        <a:spcAft>
                          <a:spcPts val="0"/>
                        </a:spcAft>
                        <a:buNone/>
                      </a:pPr>
                      <a:r>
                        <a:rPr lang="en" sz="1200"/>
                        <a:t>1a: original</a:t>
                      </a:r>
                      <a:endParaRPr sz="1200"/>
                    </a:p>
                  </a:txBody>
                  <a:tcPr marT="91425" marB="91425" marR="91425" marL="91425"/>
                </a:tc>
                <a:tc>
                  <a:txBody>
                    <a:bodyPr>
                      <a:noAutofit/>
                    </a:bodyPr>
                    <a:lstStyle/>
                    <a:p>
                      <a:pPr indent="0" lvl="0" marL="0" rtl="0">
                        <a:spcBef>
                          <a:spcPts val="0"/>
                        </a:spcBef>
                        <a:spcAft>
                          <a:spcPts val="0"/>
                        </a:spcAft>
                        <a:buNone/>
                      </a:pPr>
                      <a:r>
                        <a:rPr lang="en" sz="1200"/>
                        <a:t>.317</a:t>
                      </a:r>
                      <a:endParaRPr sz="1200"/>
                    </a:p>
                  </a:txBody>
                  <a:tcPr marT="91425" marB="91425" marR="91425" marL="91425"/>
                </a:tc>
                <a:tc>
                  <a:txBody>
                    <a:bodyPr>
                      <a:noAutofit/>
                    </a:bodyPr>
                    <a:lstStyle/>
                    <a:p>
                      <a:pPr indent="0" lvl="0" marL="0" rtl="0">
                        <a:spcBef>
                          <a:spcPts val="0"/>
                        </a:spcBef>
                        <a:spcAft>
                          <a:spcPts val="0"/>
                        </a:spcAft>
                        <a:buNone/>
                      </a:pPr>
                      <a:r>
                        <a:rPr lang="en" sz="1200"/>
                        <a:t>.114</a:t>
                      </a:r>
                      <a:endParaRPr sz="1200"/>
                    </a:p>
                  </a:txBody>
                  <a:tcPr marT="91425" marB="91425" marR="91425" marL="91425"/>
                </a:tc>
                <a:tc>
                  <a:txBody>
                    <a:bodyPr>
                      <a:noAutofit/>
                    </a:bodyPr>
                    <a:lstStyle/>
                    <a:p>
                      <a:pPr indent="0" lvl="0" marL="0" rtl="0">
                        <a:spcBef>
                          <a:spcPts val="0"/>
                        </a:spcBef>
                        <a:spcAft>
                          <a:spcPts val="0"/>
                        </a:spcAft>
                        <a:buNone/>
                      </a:pPr>
                      <a:r>
                        <a:rPr lang="en" sz="1200"/>
                        <a:t>.032</a:t>
                      </a:r>
                      <a:endParaRPr sz="1200"/>
                    </a:p>
                  </a:txBody>
                  <a:tcPr marT="91425" marB="91425" marR="91425" marL="91425"/>
                </a:tc>
                <a:tc>
                  <a:txBody>
                    <a:bodyPr>
                      <a:noAutofit/>
                    </a:bodyPr>
                    <a:lstStyle/>
                    <a:p>
                      <a:pPr indent="0" lvl="0" marL="0" rtl="0">
                        <a:spcBef>
                          <a:spcPts val="0"/>
                        </a:spcBef>
                        <a:spcAft>
                          <a:spcPts val="0"/>
                        </a:spcAft>
                        <a:buNone/>
                      </a:pPr>
                      <a:r>
                        <a:rPr lang="en" sz="1200"/>
                        <a:t>.017</a:t>
                      </a:r>
                      <a:endParaRPr sz="1200"/>
                    </a:p>
                  </a:txBody>
                  <a:tcPr marT="91425" marB="91425" marR="91425" marL="91425"/>
                </a:tc>
                <a:tc>
                  <a:txBody>
                    <a:bodyPr>
                      <a:noAutofit/>
                    </a:bodyPr>
                    <a:lstStyle/>
                    <a:p>
                      <a:pPr indent="0" lvl="0" marL="0" rtl="0">
                        <a:spcBef>
                          <a:spcPts val="0"/>
                        </a:spcBef>
                        <a:spcAft>
                          <a:spcPts val="0"/>
                        </a:spcAft>
                        <a:buNone/>
                      </a:pPr>
                      <a:r>
                        <a:rPr lang="en" sz="1200"/>
                        <a:t>.273</a:t>
                      </a:r>
                      <a:endParaRPr sz="1200"/>
                    </a:p>
                  </a:txBody>
                  <a:tcPr marT="91425" marB="91425" marR="91425" marL="91425"/>
                </a:tc>
                <a:tc>
                  <a:txBody>
                    <a:bodyPr>
                      <a:noAutofit/>
                    </a:bodyPr>
                    <a:lstStyle/>
                    <a:p>
                      <a:pPr indent="0" lvl="0" marL="0" rtl="0">
                        <a:spcBef>
                          <a:spcPts val="0"/>
                        </a:spcBef>
                        <a:spcAft>
                          <a:spcPts val="0"/>
                        </a:spcAft>
                        <a:buNone/>
                      </a:pPr>
                      <a:r>
                        <a:rPr lang="en" sz="1200"/>
                        <a:t>.087</a:t>
                      </a:r>
                      <a:endParaRPr sz="1200"/>
                    </a:p>
                  </a:txBody>
                  <a:tcPr marT="91425" marB="91425" marR="91425" marL="91425"/>
                </a:tc>
              </a:tr>
              <a:tr h="498300">
                <a:tc>
                  <a:txBody>
                    <a:bodyPr>
                      <a:noAutofit/>
                    </a:bodyPr>
                    <a:lstStyle/>
                    <a:p>
                      <a:pPr indent="0" lvl="0" marL="0">
                        <a:spcBef>
                          <a:spcPts val="0"/>
                        </a:spcBef>
                        <a:spcAft>
                          <a:spcPts val="0"/>
                        </a:spcAft>
                        <a:buNone/>
                      </a:pPr>
                      <a:r>
                        <a:rPr lang="en" sz="1200"/>
                        <a:t>2b: vanilla strace</a:t>
                      </a:r>
                      <a:endParaRPr sz="1200"/>
                    </a:p>
                  </a:txBody>
                  <a:tcPr marT="91425" marB="91425" marR="91425" marL="91425"/>
                </a:tc>
                <a:tc>
                  <a:txBody>
                    <a:bodyPr>
                      <a:noAutofit/>
                    </a:bodyPr>
                    <a:lstStyle/>
                    <a:p>
                      <a:pPr indent="0" lvl="0" marL="0" rtl="0">
                        <a:spcBef>
                          <a:spcPts val="0"/>
                        </a:spcBef>
                        <a:spcAft>
                          <a:spcPts val="0"/>
                        </a:spcAft>
                        <a:buNone/>
                      </a:pPr>
                      <a:r>
                        <a:rPr lang="en" sz="1200"/>
                        <a:t>65.342</a:t>
                      </a:r>
                      <a:endParaRPr sz="1200"/>
                    </a:p>
                  </a:txBody>
                  <a:tcPr marT="91425" marB="91425" marR="91425" marL="91425"/>
                </a:tc>
                <a:tc>
                  <a:txBody>
                    <a:bodyPr>
                      <a:noAutofit/>
                    </a:bodyPr>
                    <a:lstStyle/>
                    <a:p>
                      <a:pPr indent="0" lvl="0" marL="0">
                        <a:spcBef>
                          <a:spcPts val="0"/>
                        </a:spcBef>
                        <a:spcAft>
                          <a:spcPts val="0"/>
                        </a:spcAft>
                        <a:buNone/>
                      </a:pPr>
                      <a:r>
                        <a:rPr lang="en" sz="1200"/>
                        <a:t>3.899</a:t>
                      </a:r>
                      <a:endParaRPr sz="1200"/>
                    </a:p>
                  </a:txBody>
                  <a:tcPr marT="91425" marB="91425" marR="91425" marL="91425"/>
                </a:tc>
                <a:tc>
                  <a:txBody>
                    <a:bodyPr>
                      <a:noAutofit/>
                    </a:bodyPr>
                    <a:lstStyle/>
                    <a:p>
                      <a:pPr indent="0" lvl="0" marL="0">
                        <a:spcBef>
                          <a:spcPts val="0"/>
                        </a:spcBef>
                        <a:spcAft>
                          <a:spcPts val="0"/>
                        </a:spcAft>
                        <a:buNone/>
                      </a:pPr>
                      <a:r>
                        <a:rPr lang="en" sz="1200"/>
                        <a:t>14.832</a:t>
                      </a:r>
                      <a:endParaRPr sz="1200"/>
                    </a:p>
                  </a:txBody>
                  <a:tcPr marT="91425" marB="91425" marR="91425" marL="91425"/>
                </a:tc>
                <a:tc>
                  <a:txBody>
                    <a:bodyPr>
                      <a:noAutofit/>
                    </a:bodyPr>
                    <a:lstStyle/>
                    <a:p>
                      <a:pPr indent="0" lvl="0" marL="0">
                        <a:spcBef>
                          <a:spcPts val="0"/>
                        </a:spcBef>
                        <a:spcAft>
                          <a:spcPts val="0"/>
                        </a:spcAft>
                        <a:buNone/>
                      </a:pPr>
                      <a:r>
                        <a:rPr lang="en" sz="1200"/>
                        <a:t>.0954</a:t>
                      </a:r>
                      <a:endParaRPr sz="1200"/>
                    </a:p>
                  </a:txBody>
                  <a:tcPr marT="91425" marB="91425" marR="91425" marL="91425"/>
                </a:tc>
                <a:tc>
                  <a:txBody>
                    <a:bodyPr>
                      <a:noAutofit/>
                    </a:bodyPr>
                    <a:lstStyle/>
                    <a:p>
                      <a:pPr indent="0" lvl="0" marL="0">
                        <a:spcBef>
                          <a:spcPts val="0"/>
                        </a:spcBef>
                        <a:spcAft>
                          <a:spcPts val="0"/>
                        </a:spcAft>
                        <a:buNone/>
                      </a:pPr>
                      <a:r>
                        <a:rPr lang="en" sz="1200"/>
                        <a:t>72.344</a:t>
                      </a:r>
                      <a:endParaRPr sz="1200"/>
                    </a:p>
                  </a:txBody>
                  <a:tcPr marT="91425" marB="91425" marR="91425" marL="91425"/>
                </a:tc>
                <a:tc>
                  <a:txBody>
                    <a:bodyPr>
                      <a:noAutofit/>
                    </a:bodyPr>
                    <a:lstStyle/>
                    <a:p>
                      <a:pPr indent="0" lvl="0" marL="0">
                        <a:spcBef>
                          <a:spcPts val="0"/>
                        </a:spcBef>
                        <a:spcAft>
                          <a:spcPts val="0"/>
                        </a:spcAft>
                        <a:buNone/>
                      </a:pPr>
                      <a:r>
                        <a:rPr lang="en" sz="1200"/>
                        <a:t>4.460</a:t>
                      </a:r>
                      <a:endParaRPr sz="1200"/>
                    </a:p>
                  </a:txBody>
                  <a:tcPr marT="91425" marB="91425" marR="91425" marL="91425"/>
                </a:tc>
              </a:tr>
              <a:tr h="498300">
                <a:tc>
                  <a:txBody>
                    <a:bodyPr>
                      <a:noAutofit/>
                    </a:bodyPr>
                    <a:lstStyle/>
                    <a:p>
                      <a:pPr indent="0" lvl="0" marL="0" rtl="0">
                        <a:spcBef>
                          <a:spcPts val="0"/>
                        </a:spcBef>
                        <a:spcAft>
                          <a:spcPts val="0"/>
                        </a:spcAft>
                        <a:buNone/>
                      </a:pPr>
                      <a:r>
                        <a:rPr lang="en" sz="1200"/>
                        <a:t>4d: f</a:t>
                      </a:r>
                      <a:r>
                        <a:rPr lang="en" sz="1200"/>
                        <a:t>slstrace to file</a:t>
                      </a:r>
                      <a:endParaRPr sz="1200"/>
                    </a:p>
                  </a:txBody>
                  <a:tcPr marT="91425" marB="91425" marR="91425" marL="91425"/>
                </a:tc>
                <a:tc>
                  <a:txBody>
                    <a:bodyPr>
                      <a:noAutofit/>
                    </a:bodyPr>
                    <a:lstStyle/>
                    <a:p>
                      <a:pPr indent="0" lvl="0" marL="0" rtl="0">
                        <a:spcBef>
                          <a:spcPts val="0"/>
                        </a:spcBef>
                        <a:spcAft>
                          <a:spcPts val="0"/>
                        </a:spcAft>
                        <a:buNone/>
                      </a:pPr>
                      <a:r>
                        <a:rPr lang="en" sz="1200"/>
                        <a:t>110.965</a:t>
                      </a:r>
                      <a:endParaRPr sz="1200"/>
                    </a:p>
                  </a:txBody>
                  <a:tcPr marT="91425" marB="91425" marR="91425" marL="91425"/>
                </a:tc>
                <a:tc>
                  <a:txBody>
                    <a:bodyPr>
                      <a:noAutofit/>
                    </a:bodyPr>
                    <a:lstStyle/>
                    <a:p>
                      <a:pPr indent="0" lvl="0" marL="0" rtl="0">
                        <a:spcBef>
                          <a:spcPts val="0"/>
                        </a:spcBef>
                        <a:spcAft>
                          <a:spcPts val="0"/>
                        </a:spcAft>
                        <a:buNone/>
                      </a:pPr>
                      <a:r>
                        <a:rPr lang="en" sz="1200"/>
                        <a:t>5.772</a:t>
                      </a:r>
                      <a:endParaRPr sz="1200"/>
                    </a:p>
                  </a:txBody>
                  <a:tcPr marT="91425" marB="91425" marR="91425" marL="91425"/>
                </a:tc>
                <a:tc>
                  <a:txBody>
                    <a:bodyPr>
                      <a:noAutofit/>
                    </a:bodyPr>
                    <a:lstStyle/>
                    <a:p>
                      <a:pPr indent="0" lvl="0" marL="0" rtl="0">
                        <a:spcBef>
                          <a:spcPts val="0"/>
                        </a:spcBef>
                        <a:spcAft>
                          <a:spcPts val="0"/>
                        </a:spcAft>
                        <a:buNone/>
                      </a:pPr>
                      <a:r>
                        <a:rPr lang="en" sz="1200"/>
                        <a:t>121.036</a:t>
                      </a:r>
                      <a:endParaRPr sz="1200"/>
                    </a:p>
                  </a:txBody>
                  <a:tcPr marT="91425" marB="91425" marR="91425" marL="91425"/>
                </a:tc>
                <a:tc>
                  <a:txBody>
                    <a:bodyPr>
                      <a:noAutofit/>
                    </a:bodyPr>
                    <a:lstStyle/>
                    <a:p>
                      <a:pPr indent="0" lvl="0" marL="0" rtl="0">
                        <a:spcBef>
                          <a:spcPts val="0"/>
                        </a:spcBef>
                        <a:spcAft>
                          <a:spcPts val="0"/>
                        </a:spcAft>
                        <a:buNone/>
                      </a:pPr>
                      <a:r>
                        <a:rPr lang="en" sz="1200"/>
                        <a:t>4.644</a:t>
                      </a:r>
                      <a:endParaRPr sz="1200"/>
                    </a:p>
                  </a:txBody>
                  <a:tcPr marT="91425" marB="91425" marR="91425" marL="91425"/>
                </a:tc>
                <a:tc>
                  <a:txBody>
                    <a:bodyPr>
                      <a:noAutofit/>
                    </a:bodyPr>
                    <a:lstStyle/>
                    <a:p>
                      <a:pPr indent="0" lvl="0" marL="0" rtl="0">
                        <a:spcBef>
                          <a:spcPts val="0"/>
                        </a:spcBef>
                        <a:spcAft>
                          <a:spcPts val="0"/>
                        </a:spcAft>
                        <a:buNone/>
                      </a:pPr>
                      <a:r>
                        <a:rPr lang="en" sz="1200"/>
                        <a:t>100.304</a:t>
                      </a:r>
                      <a:endParaRPr sz="1200"/>
                    </a:p>
                  </a:txBody>
                  <a:tcPr marT="91425" marB="91425" marR="91425" marL="91425"/>
                </a:tc>
                <a:tc>
                  <a:txBody>
                    <a:bodyPr>
                      <a:noAutofit/>
                    </a:bodyPr>
                    <a:lstStyle/>
                    <a:p>
                      <a:pPr indent="0" lvl="0" marL="0" rtl="0">
                        <a:spcBef>
                          <a:spcPts val="0"/>
                        </a:spcBef>
                        <a:spcAft>
                          <a:spcPts val="0"/>
                        </a:spcAft>
                        <a:buNone/>
                      </a:pPr>
                      <a:r>
                        <a:rPr lang="en" sz="1200"/>
                        <a:t>4.452</a:t>
                      </a:r>
                      <a:endParaRPr sz="1200"/>
                    </a:p>
                  </a:txBody>
                  <a:tcPr marT="91425" marB="91425" marR="91425" marL="91425"/>
                </a:tc>
              </a:tr>
              <a:tr h="498300">
                <a:tc>
                  <a:txBody>
                    <a:bodyPr>
                      <a:noAutofit/>
                    </a:bodyPr>
                    <a:lstStyle/>
                    <a:p>
                      <a:pPr indent="0" lvl="0" marL="0">
                        <a:spcBef>
                          <a:spcPts val="0"/>
                        </a:spcBef>
                        <a:spcAft>
                          <a:spcPts val="0"/>
                        </a:spcAft>
                        <a:buNone/>
                      </a:pPr>
                      <a:r>
                        <a:rPr lang="en" sz="1200"/>
                        <a:t>4b: </a:t>
                      </a:r>
                      <a:r>
                        <a:rPr lang="en" sz="1200"/>
                        <a:t>fslstrace to /dev/null</a:t>
                      </a:r>
                      <a:endParaRPr sz="1200"/>
                    </a:p>
                  </a:txBody>
                  <a:tcPr marT="91425" marB="91425" marR="91425" marL="91425"/>
                </a:tc>
                <a:tc>
                  <a:txBody>
                    <a:bodyPr>
                      <a:noAutofit/>
                    </a:bodyPr>
                    <a:lstStyle/>
                    <a:p>
                      <a:pPr indent="0" lvl="0" marL="0">
                        <a:spcBef>
                          <a:spcPts val="0"/>
                        </a:spcBef>
                        <a:spcAft>
                          <a:spcPts val="0"/>
                        </a:spcAft>
                        <a:buNone/>
                      </a:pPr>
                      <a:r>
                        <a:rPr lang="en" sz="1200"/>
                        <a:t>87.277</a:t>
                      </a:r>
                      <a:endParaRPr sz="1200"/>
                    </a:p>
                  </a:txBody>
                  <a:tcPr marT="91425" marB="91425" marR="91425" marL="91425"/>
                </a:tc>
                <a:tc>
                  <a:txBody>
                    <a:bodyPr>
                      <a:noAutofit/>
                    </a:bodyPr>
                    <a:lstStyle/>
                    <a:p>
                      <a:pPr indent="0" lvl="0" marL="0">
                        <a:spcBef>
                          <a:spcPts val="0"/>
                        </a:spcBef>
                        <a:spcAft>
                          <a:spcPts val="0"/>
                        </a:spcAft>
                        <a:buNone/>
                      </a:pPr>
                      <a:r>
                        <a:rPr lang="en" sz="1200"/>
                        <a:t>6.214</a:t>
                      </a:r>
                      <a:endParaRPr sz="1200"/>
                    </a:p>
                  </a:txBody>
                  <a:tcPr marT="91425" marB="91425" marR="91425" marL="91425"/>
                </a:tc>
                <a:tc>
                  <a:txBody>
                    <a:bodyPr>
                      <a:noAutofit/>
                    </a:bodyPr>
                    <a:lstStyle/>
                    <a:p>
                      <a:pPr indent="0" lvl="0" marL="0">
                        <a:spcBef>
                          <a:spcPts val="0"/>
                        </a:spcBef>
                        <a:spcAft>
                          <a:spcPts val="0"/>
                        </a:spcAft>
                        <a:buNone/>
                      </a:pPr>
                      <a:r>
                        <a:rPr lang="en" sz="1200"/>
                        <a:t>20.488</a:t>
                      </a:r>
                      <a:endParaRPr sz="1200"/>
                    </a:p>
                  </a:txBody>
                  <a:tcPr marT="91425" marB="91425" marR="91425" marL="91425">
                    <a:solidFill>
                      <a:srgbClr val="FF0000"/>
                    </a:solidFill>
                  </a:tcPr>
                </a:tc>
                <a:tc>
                  <a:txBody>
                    <a:bodyPr>
                      <a:noAutofit/>
                    </a:bodyPr>
                    <a:lstStyle/>
                    <a:p>
                      <a:pPr indent="0" lvl="0" marL="0">
                        <a:spcBef>
                          <a:spcPts val="0"/>
                        </a:spcBef>
                        <a:spcAft>
                          <a:spcPts val="0"/>
                        </a:spcAft>
                        <a:buNone/>
                      </a:pPr>
                      <a:r>
                        <a:rPr lang="en" sz="1200"/>
                        <a:t>1.583</a:t>
                      </a:r>
                      <a:endParaRPr sz="1200"/>
                    </a:p>
                  </a:txBody>
                  <a:tcPr marT="91425" marB="91425" marR="91425" marL="91425"/>
                </a:tc>
                <a:tc>
                  <a:txBody>
                    <a:bodyPr>
                      <a:noAutofit/>
                    </a:bodyPr>
                    <a:lstStyle/>
                    <a:p>
                      <a:pPr indent="0" lvl="0" marL="0">
                        <a:spcBef>
                          <a:spcPts val="0"/>
                        </a:spcBef>
                        <a:spcAft>
                          <a:spcPts val="0"/>
                        </a:spcAft>
                        <a:buNone/>
                      </a:pPr>
                      <a:r>
                        <a:rPr lang="en" sz="1200"/>
                        <a:t>96.482</a:t>
                      </a:r>
                      <a:endParaRPr sz="1200"/>
                    </a:p>
                  </a:txBody>
                  <a:tcPr marT="91425" marB="91425" marR="91425" marL="91425"/>
                </a:tc>
                <a:tc>
                  <a:txBody>
                    <a:bodyPr>
                      <a:noAutofit/>
                    </a:bodyPr>
                    <a:lstStyle/>
                    <a:p>
                      <a:pPr indent="0" lvl="0" marL="0">
                        <a:spcBef>
                          <a:spcPts val="0"/>
                        </a:spcBef>
                        <a:spcAft>
                          <a:spcPts val="0"/>
                        </a:spcAft>
                        <a:buNone/>
                      </a:pPr>
                      <a:r>
                        <a:rPr lang="en" sz="1200"/>
                        <a:t>6.768</a:t>
                      </a:r>
                      <a:endParaRPr sz="1200"/>
                    </a:p>
                  </a:txBody>
                  <a:tcPr marT="91425" marB="91425" marR="91425" marL="91425"/>
                </a:tc>
              </a:tr>
              <a:tr h="498300">
                <a:tc>
                  <a:txBody>
                    <a:bodyPr>
                      <a:noAutofit/>
                    </a:bodyPr>
                    <a:lstStyle/>
                    <a:p>
                      <a:pPr indent="0" lvl="0" marL="0">
                        <a:spcBef>
                          <a:spcPts val="0"/>
                        </a:spcBef>
                        <a:spcAft>
                          <a:spcPts val="0"/>
                        </a:spcAft>
                        <a:buNone/>
                      </a:pPr>
                      <a:r>
                        <a:rPr lang="en" sz="1200"/>
                        <a:t>p</a:t>
                      </a:r>
                      <a:r>
                        <a:rPr lang="en" sz="1200"/>
                        <a:t>reallocated buffers</a:t>
                      </a:r>
                      <a:endParaRPr sz="1200"/>
                    </a:p>
                  </a:txBody>
                  <a:tcPr marT="91425" marB="91425" marR="91425" marL="91425"/>
                </a:tc>
                <a:tc>
                  <a:txBody>
                    <a:bodyPr>
                      <a:noAutofit/>
                    </a:bodyPr>
                    <a:lstStyle/>
                    <a:p>
                      <a:pPr indent="0" lvl="0" marL="0">
                        <a:spcBef>
                          <a:spcPts val="0"/>
                        </a:spcBef>
                        <a:spcAft>
                          <a:spcPts val="0"/>
                        </a:spcAft>
                        <a:buNone/>
                      </a:pPr>
                      <a:r>
                        <a:rPr lang="en" sz="1200"/>
                        <a:t>104.409</a:t>
                      </a:r>
                      <a:endParaRPr sz="1200"/>
                    </a:p>
                  </a:txBody>
                  <a:tcPr marT="91425" marB="91425" marR="91425" marL="91425"/>
                </a:tc>
                <a:tc>
                  <a:txBody>
                    <a:bodyPr>
                      <a:noAutofit/>
                    </a:bodyPr>
                    <a:lstStyle/>
                    <a:p>
                      <a:pPr indent="0" lvl="0" marL="0">
                        <a:spcBef>
                          <a:spcPts val="0"/>
                        </a:spcBef>
                        <a:spcAft>
                          <a:spcPts val="0"/>
                        </a:spcAft>
                        <a:buNone/>
                      </a:pPr>
                      <a:r>
                        <a:rPr lang="en" sz="1200"/>
                        <a:t>4.467</a:t>
                      </a:r>
                      <a:endParaRPr sz="1200"/>
                    </a:p>
                  </a:txBody>
                  <a:tcPr marT="91425" marB="91425" marR="91425" marL="91425"/>
                </a:tc>
                <a:tc>
                  <a:txBody>
                    <a:bodyPr>
                      <a:noAutofit/>
                    </a:bodyPr>
                    <a:lstStyle/>
                    <a:p>
                      <a:pPr indent="0" lvl="0" marL="0">
                        <a:spcBef>
                          <a:spcPts val="0"/>
                        </a:spcBef>
                        <a:spcAft>
                          <a:spcPts val="0"/>
                        </a:spcAft>
                        <a:buNone/>
                      </a:pPr>
                      <a:r>
                        <a:rPr lang="en" sz="1200"/>
                        <a:t>116.949</a:t>
                      </a:r>
                      <a:endParaRPr sz="1200"/>
                    </a:p>
                  </a:txBody>
                  <a:tcPr marT="91425" marB="91425" marR="91425" marL="91425"/>
                </a:tc>
                <a:tc>
                  <a:txBody>
                    <a:bodyPr>
                      <a:noAutofit/>
                    </a:bodyPr>
                    <a:lstStyle/>
                    <a:p>
                      <a:pPr indent="0" lvl="0" marL="0">
                        <a:spcBef>
                          <a:spcPts val="0"/>
                        </a:spcBef>
                        <a:spcAft>
                          <a:spcPts val="0"/>
                        </a:spcAft>
                        <a:buNone/>
                      </a:pPr>
                      <a:r>
                        <a:rPr lang="en" sz="1200"/>
                        <a:t>3.231</a:t>
                      </a:r>
                      <a:endParaRPr sz="1200"/>
                    </a:p>
                  </a:txBody>
                  <a:tcPr marT="91425" marB="91425" marR="91425" marL="91425"/>
                </a:tc>
                <a:tc>
                  <a:txBody>
                    <a:bodyPr>
                      <a:noAutofit/>
                    </a:bodyPr>
                    <a:lstStyle/>
                    <a:p>
                      <a:pPr indent="0" lvl="0" marL="0">
                        <a:spcBef>
                          <a:spcPts val="0"/>
                        </a:spcBef>
                        <a:spcAft>
                          <a:spcPts val="0"/>
                        </a:spcAft>
                        <a:buNone/>
                      </a:pPr>
                      <a:r>
                        <a:rPr lang="en" sz="1200"/>
                        <a:t>95.421</a:t>
                      </a:r>
                      <a:endParaRPr sz="1200"/>
                    </a:p>
                  </a:txBody>
                  <a:tcPr marT="91425" marB="91425" marR="91425" marL="91425"/>
                </a:tc>
                <a:tc>
                  <a:txBody>
                    <a:bodyPr>
                      <a:noAutofit/>
                    </a:bodyPr>
                    <a:lstStyle/>
                    <a:p>
                      <a:pPr indent="0" lvl="0" marL="0">
                        <a:spcBef>
                          <a:spcPts val="0"/>
                        </a:spcBef>
                        <a:spcAft>
                          <a:spcPts val="0"/>
                        </a:spcAft>
                        <a:buNone/>
                      </a:pPr>
                      <a:r>
                        <a:rPr lang="en" sz="1200"/>
                        <a:t>2.914</a:t>
                      </a:r>
                      <a:endParaRPr sz="1200"/>
                    </a:p>
                  </a:txBody>
                  <a:tcPr marT="91425" marB="91425" marR="91425" marL="91425"/>
                </a:tc>
              </a:tr>
              <a:tr h="498300">
                <a:tc>
                  <a:txBody>
                    <a:bodyPr>
                      <a:noAutofit/>
                    </a:bodyPr>
                    <a:lstStyle/>
                    <a:p>
                      <a:pPr indent="0" lvl="0" marL="0">
                        <a:spcBef>
                          <a:spcPts val="0"/>
                        </a:spcBef>
                        <a:spcAft>
                          <a:spcPts val="0"/>
                        </a:spcAft>
                        <a:buNone/>
                      </a:pPr>
                      <a:r>
                        <a:rPr lang="en" sz="1200"/>
                        <a:t>no ds_get_buffer</a:t>
                      </a:r>
                      <a:endParaRPr sz="1200"/>
                    </a:p>
                  </a:txBody>
                  <a:tcPr marT="91425" marB="91425" marR="91425" marL="91425"/>
                </a:tc>
                <a:tc>
                  <a:txBody>
                    <a:bodyPr>
                      <a:noAutofit/>
                    </a:bodyPr>
                    <a:lstStyle/>
                    <a:p>
                      <a:pPr indent="0" lvl="0" marL="0">
                        <a:spcBef>
                          <a:spcPts val="0"/>
                        </a:spcBef>
                        <a:spcAft>
                          <a:spcPts val="0"/>
                        </a:spcAft>
                        <a:buNone/>
                      </a:pPr>
                      <a:r>
                        <a:rPr lang="en" sz="1200"/>
                        <a:t>109.089</a:t>
                      </a:r>
                      <a:endParaRPr sz="1200"/>
                    </a:p>
                  </a:txBody>
                  <a:tcPr marT="91425" marB="91425" marR="91425" marL="91425"/>
                </a:tc>
                <a:tc>
                  <a:txBody>
                    <a:bodyPr>
                      <a:noAutofit/>
                    </a:bodyPr>
                    <a:lstStyle/>
                    <a:p>
                      <a:pPr indent="0" lvl="0" marL="0">
                        <a:spcBef>
                          <a:spcPts val="0"/>
                        </a:spcBef>
                        <a:spcAft>
                          <a:spcPts val="0"/>
                        </a:spcAft>
                        <a:buNone/>
                      </a:pPr>
                      <a:r>
                        <a:rPr lang="en" sz="1200"/>
                        <a:t>7.811</a:t>
                      </a:r>
                      <a:endParaRPr sz="1200"/>
                    </a:p>
                  </a:txBody>
                  <a:tcPr marT="91425" marB="91425" marR="91425" marL="91425"/>
                </a:tc>
                <a:tc>
                  <a:txBody>
                    <a:bodyPr>
                      <a:noAutofit/>
                    </a:bodyPr>
                    <a:lstStyle/>
                    <a:p>
                      <a:pPr indent="0" lvl="0" marL="0">
                        <a:spcBef>
                          <a:spcPts val="0"/>
                        </a:spcBef>
                        <a:spcAft>
                          <a:spcPts val="0"/>
                        </a:spcAft>
                        <a:buNone/>
                      </a:pPr>
                      <a:r>
                        <a:rPr lang="en" sz="1200"/>
                        <a:t>119.547</a:t>
                      </a:r>
                      <a:endParaRPr sz="1200"/>
                    </a:p>
                  </a:txBody>
                  <a:tcPr marT="91425" marB="91425" marR="91425" marL="91425"/>
                </a:tc>
                <a:tc>
                  <a:txBody>
                    <a:bodyPr>
                      <a:noAutofit/>
                    </a:bodyPr>
                    <a:lstStyle/>
                    <a:p>
                      <a:pPr indent="0" lvl="0" marL="0">
                        <a:spcBef>
                          <a:spcPts val="0"/>
                        </a:spcBef>
                        <a:spcAft>
                          <a:spcPts val="0"/>
                        </a:spcAft>
                        <a:buNone/>
                      </a:pPr>
                      <a:r>
                        <a:rPr lang="en" sz="1200"/>
                        <a:t>4.371</a:t>
                      </a:r>
                      <a:endParaRPr sz="1200"/>
                    </a:p>
                  </a:txBody>
                  <a:tcPr marT="91425" marB="91425" marR="91425" marL="91425"/>
                </a:tc>
                <a:tc>
                  <a:txBody>
                    <a:bodyPr>
                      <a:noAutofit/>
                    </a:bodyPr>
                    <a:lstStyle/>
                    <a:p>
                      <a:pPr indent="0" lvl="0" marL="0">
                        <a:spcBef>
                          <a:spcPts val="0"/>
                        </a:spcBef>
                        <a:spcAft>
                          <a:spcPts val="0"/>
                        </a:spcAft>
                        <a:buNone/>
                      </a:pPr>
                      <a:r>
                        <a:rPr lang="en" sz="1200"/>
                        <a:t>99.953</a:t>
                      </a:r>
                      <a:endParaRPr sz="1200"/>
                    </a:p>
                  </a:txBody>
                  <a:tcPr marT="91425" marB="91425" marR="91425" marL="91425"/>
                </a:tc>
                <a:tc>
                  <a:txBody>
                    <a:bodyPr>
                      <a:noAutofit/>
                    </a:bodyPr>
                    <a:lstStyle/>
                    <a:p>
                      <a:pPr indent="0" lvl="0" marL="0">
                        <a:spcBef>
                          <a:spcPts val="0"/>
                        </a:spcBef>
                        <a:spcAft>
                          <a:spcPts val="0"/>
                        </a:spcAft>
                        <a:buNone/>
                      </a:pPr>
                      <a:r>
                        <a:rPr lang="en" sz="1200"/>
                        <a:t>7.360</a:t>
                      </a:r>
                      <a:endParaRPr sz="1200"/>
                    </a:p>
                  </a:txBody>
                  <a:tcPr marT="91425" marB="91425" marR="91425" marL="91425"/>
                </a:tc>
              </a:tr>
            </a:tbl>
          </a:graphicData>
        </a:graphic>
      </p:graphicFrame>
    </p:spTree>
  </p:cSld>
  <p:clrMapOvr>
    <a:masterClrMapping/>
  </p:clrMapOvr>
</p:sld>
</file>

<file path=ppt/slides/slide6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8" name="Shape 4808"/>
        <p:cNvGrpSpPr/>
        <p:nvPr/>
      </p:nvGrpSpPr>
      <p:grpSpPr>
        <a:xfrm>
          <a:off x="0" y="0"/>
          <a:ext cx="0" cy="0"/>
          <a:chOff x="0" y="0"/>
          <a:chExt cx="0" cy="0"/>
        </a:xfrm>
      </p:grpSpPr>
      <p:sp>
        <p:nvSpPr>
          <p:cNvPr id="4809" name="Shape 48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Observations:</a:t>
            </a:r>
            <a:endParaRPr/>
          </a:p>
        </p:txBody>
      </p:sp>
      <p:sp>
        <p:nvSpPr>
          <p:cNvPr id="4810" name="Shape 48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spcBef>
                <a:spcPts val="0"/>
              </a:spcBef>
              <a:spcAft>
                <a:spcPts val="0"/>
              </a:spcAft>
              <a:buSzPts val="1500"/>
              <a:buChar char="●"/>
            </a:pPr>
            <a:r>
              <a:rPr lang="en" sz="1500"/>
              <a:t>Reusing two buffers seemed to take the most CPU percentage.</a:t>
            </a:r>
            <a:endParaRPr sz="1500"/>
          </a:p>
          <a:p>
            <a:pPr indent="-323850" lvl="0" marL="457200" rtl="0">
              <a:spcBef>
                <a:spcPts val="0"/>
              </a:spcBef>
              <a:spcAft>
                <a:spcPts val="0"/>
              </a:spcAft>
              <a:buSzPts val="1500"/>
              <a:buChar char="●"/>
            </a:pPr>
            <a:r>
              <a:rPr lang="en" sz="1500"/>
              <a:t>If anything, getting rid of ds_get_buffer() resulted in slightly longer running time than reusing buffers. Looks like neither this function nor any of its callees are responsible for the overhead.</a:t>
            </a:r>
            <a:endParaRPr sz="1500"/>
          </a:p>
          <a:p>
            <a:pPr indent="-323850" lvl="0" marL="457200" rtl="0">
              <a:spcBef>
                <a:spcPts val="0"/>
              </a:spcBef>
              <a:spcAft>
                <a:spcPts val="0"/>
              </a:spcAft>
              <a:buSzPts val="1500"/>
              <a:buChar char="●"/>
            </a:pPr>
            <a:r>
              <a:rPr lang="en" sz="1500"/>
              <a:t>When compiled with the flag to enable DataSeries, the following command took longer to run than the original version on the “master” branch. The CPU percentage was nearly the same:</a:t>
            </a:r>
            <a:endParaRPr sz="1500"/>
          </a:p>
          <a:p>
            <a:pPr indent="0" lvl="0" marL="0" rtl="0">
              <a:spcBef>
                <a:spcPts val="0"/>
              </a:spcBef>
              <a:spcAft>
                <a:spcPts val="0"/>
              </a:spcAft>
              <a:buNone/>
            </a:pPr>
            <a:r>
              <a:rPr lang="en" sz="1500"/>
              <a:t>	$ ./strace -f ./a.out 2&gt; /dev/null</a:t>
            </a:r>
            <a:endParaRPr sz="1500"/>
          </a:p>
          <a:p>
            <a:pPr indent="-323850" lvl="0" marL="457200" rtl="0">
              <a:spcBef>
                <a:spcPts val="0"/>
              </a:spcBef>
              <a:spcAft>
                <a:spcPts val="0"/>
              </a:spcAft>
              <a:buSzPts val="1500"/>
              <a:buChar char="●"/>
            </a:pPr>
            <a:r>
              <a:rPr lang="en" sz="1500"/>
              <a:t>Putting back ds_get_buffer() but getting rid of umove*() didn’t make much of a difference either.</a:t>
            </a:r>
            <a:endParaRPr sz="1500"/>
          </a:p>
          <a:p>
            <a:pPr indent="-323850" lvl="0" marL="457200" rtl="0">
              <a:spcBef>
                <a:spcPts val="0"/>
              </a:spcBef>
              <a:spcAft>
                <a:spcPts val="0"/>
              </a:spcAft>
              <a:buSzPts val="1500"/>
              <a:buChar char="●"/>
            </a:pPr>
            <a:r>
              <a:rPr lang="en" sz="1500"/>
              <a:t>Suggestion: investigate ds_write_record() with 10^6 fchmod(2) or lseek(2) calls? Impression after one run: real time decreased but it still took more user time than sys time.</a:t>
            </a:r>
            <a:endParaRPr sz="1500"/>
          </a:p>
        </p:txBody>
      </p:sp>
      <p:sp>
        <p:nvSpPr>
          <p:cNvPr id="4811" name="Shape 48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5" name="Shape 4815"/>
        <p:cNvGrpSpPr/>
        <p:nvPr/>
      </p:nvGrpSpPr>
      <p:grpSpPr>
        <a:xfrm>
          <a:off x="0" y="0"/>
          <a:ext cx="0" cy="0"/>
          <a:chOff x="0" y="0"/>
          <a:chExt cx="0" cy="0"/>
        </a:xfrm>
      </p:grpSpPr>
      <p:sp>
        <p:nvSpPr>
          <p:cNvPr id="4816" name="Shape 48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a:t>
            </a:r>
            <a:endParaRPr/>
          </a:p>
        </p:txBody>
      </p:sp>
      <p:sp>
        <p:nvSpPr>
          <p:cNvPr id="4817" name="Shape 48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Present results graphically, with error bars showing std.dev</a:t>
            </a:r>
            <a:endParaRPr/>
          </a:p>
          <a:p>
            <a:pPr indent="-317500" lvl="1" marL="914400" rtl="0">
              <a:spcBef>
                <a:spcPts val="0"/>
              </a:spcBef>
              <a:spcAft>
                <a:spcPts val="0"/>
              </a:spcAft>
              <a:buSzPts val="1400"/>
              <a:buChar char="○"/>
            </a:pPr>
            <a:r>
              <a:rPr lang="en"/>
              <a:t>Get gnuplot scripts from students, study GNUplot and Excel</a:t>
            </a:r>
            <a:endParaRPr/>
          </a:p>
          <a:p>
            <a:pPr indent="-342900" lvl="0" marL="457200" rtl="0">
              <a:spcBef>
                <a:spcPts val="0"/>
              </a:spcBef>
              <a:spcAft>
                <a:spcPts val="0"/>
              </a:spcAft>
              <a:buSzPts val="1800"/>
              <a:buChar char="●"/>
            </a:pPr>
            <a:r>
              <a:rPr lang="en"/>
              <a:t>Calc std.dev as % of the mean, not raw number</a:t>
            </a:r>
            <a:endParaRPr/>
          </a:p>
          <a:p>
            <a:pPr indent="-342900" lvl="0" marL="457200" rtl="0">
              <a:spcBef>
                <a:spcPts val="0"/>
              </a:spcBef>
              <a:spcAft>
                <a:spcPts val="0"/>
              </a:spcAft>
              <a:buSzPts val="1800"/>
              <a:buChar char="●"/>
            </a:pPr>
            <a:r>
              <a:rPr lang="en"/>
              <a:t>Include links to google sheets from google slides, of raw numbers</a:t>
            </a:r>
            <a:endParaRPr/>
          </a:p>
          <a:p>
            <a:pPr indent="-317500" lvl="1" marL="914400" rtl="0">
              <a:spcBef>
                <a:spcPts val="0"/>
              </a:spcBef>
              <a:spcAft>
                <a:spcPts val="0"/>
              </a:spcAft>
              <a:buSzPts val="1400"/>
              <a:buChar char="○"/>
            </a:pPr>
            <a:r>
              <a:rPr lang="en"/>
              <a:t>Can plot graphs in google slides as well.</a:t>
            </a:r>
            <a:endParaRPr/>
          </a:p>
          <a:p>
            <a:pPr indent="-342900" lvl="0" marL="457200" marR="0" rtl="0" algn="l">
              <a:lnSpc>
                <a:spcPct val="115000"/>
              </a:lnSpc>
              <a:spcBef>
                <a:spcPts val="0"/>
              </a:spcBef>
              <a:spcAft>
                <a:spcPts val="0"/>
              </a:spcAft>
              <a:buClr>
                <a:schemeClr val="dk2"/>
              </a:buClr>
              <a:buSzPts val="1800"/>
              <a:buFont typeface="Arial"/>
              <a:buChar char="●"/>
            </a:pPr>
            <a:r>
              <a:t/>
            </a:r>
            <a:endParaRPr/>
          </a:p>
        </p:txBody>
      </p:sp>
      <p:sp>
        <p:nvSpPr>
          <p:cNvPr id="4818" name="Shape 48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2" name="Shape 4822"/>
        <p:cNvGrpSpPr/>
        <p:nvPr/>
      </p:nvGrpSpPr>
      <p:grpSpPr>
        <a:xfrm>
          <a:off x="0" y="0"/>
          <a:ext cx="0" cy="0"/>
          <a:chOff x="0" y="0"/>
          <a:chExt cx="0" cy="0"/>
        </a:xfrm>
      </p:grpSpPr>
      <p:sp>
        <p:nvSpPr>
          <p:cNvPr id="4823" name="Shape 48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 Experiments</a:t>
            </a:r>
            <a:endParaRPr/>
          </a:p>
        </p:txBody>
      </p:sp>
      <p:sp>
        <p:nvSpPr>
          <p:cNvPr id="4824" name="Shape 48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2"/>
              </a:buClr>
              <a:buSzPts val="1200"/>
              <a:buFont typeface="Arial"/>
              <a:buAutoNum type="arabicPeriod"/>
            </a:pPr>
            <a:r>
              <a:rPr lang="en" sz="1200"/>
              <a:t>Original a.out</a:t>
            </a:r>
            <a:endParaRPr sz="1200"/>
          </a:p>
          <a:p>
            <a:pPr indent="-304800" lvl="1" marL="914400" marR="0" rtl="0" algn="l">
              <a:lnSpc>
                <a:spcPct val="115000"/>
              </a:lnSpc>
              <a:spcBef>
                <a:spcPts val="0"/>
              </a:spcBef>
              <a:spcAft>
                <a:spcPts val="0"/>
              </a:spcAft>
              <a:buSzPts val="1200"/>
              <a:buAutoNum type="alphaLcPeriod"/>
            </a:pPr>
            <a:r>
              <a:rPr lang="en" sz="1200"/>
              <a:t>Run1: ./a.out</a:t>
            </a:r>
            <a:endParaRPr sz="1200"/>
          </a:p>
          <a:p>
            <a:pPr indent="-304800" lvl="0" marL="457200" rtl="0">
              <a:spcBef>
                <a:spcPts val="0"/>
              </a:spcBef>
              <a:spcAft>
                <a:spcPts val="0"/>
              </a:spcAft>
              <a:buSzPts val="1200"/>
              <a:buAutoNum type="arabicPeriod"/>
            </a:pPr>
            <a:r>
              <a:rPr lang="en" sz="1200"/>
              <a:t>Original strace from </a:t>
            </a:r>
            <a:r>
              <a:rPr b="1" lang="en" sz="1200"/>
              <a:t>master</a:t>
            </a:r>
            <a:r>
              <a:rPr lang="en" sz="1200"/>
              <a:t> branch: call it strace-master</a:t>
            </a:r>
            <a:endParaRPr sz="1200"/>
          </a:p>
          <a:p>
            <a:pPr indent="-304800" lvl="1" marL="914400" rtl="0">
              <a:spcBef>
                <a:spcPts val="0"/>
              </a:spcBef>
              <a:spcAft>
                <a:spcPts val="0"/>
              </a:spcAft>
              <a:buSzPts val="1200"/>
              <a:buAutoNum type="alphaLcPeriod"/>
            </a:pPr>
            <a:r>
              <a:rPr lang="en" sz="1200"/>
              <a:t>Run1: ./strace-master a.out 2&gt; file</a:t>
            </a:r>
            <a:endParaRPr sz="1200"/>
          </a:p>
          <a:p>
            <a:pPr indent="-304800" lvl="1" marL="914400" rtl="0">
              <a:spcBef>
                <a:spcPts val="0"/>
              </a:spcBef>
              <a:spcAft>
                <a:spcPts val="0"/>
              </a:spcAft>
              <a:buSzPts val="1200"/>
              <a:buAutoNum type="alphaLcPeriod"/>
            </a:pPr>
            <a:r>
              <a:rPr lang="en" sz="1200"/>
              <a:t>Run2: ./strace-master a.out 2&gt; /dev/null</a:t>
            </a:r>
            <a:endParaRPr sz="1200"/>
          </a:p>
          <a:p>
            <a:pPr indent="-304800" lvl="0" marL="457200" rtl="0">
              <a:spcBef>
                <a:spcPts val="0"/>
              </a:spcBef>
              <a:spcAft>
                <a:spcPts val="0"/>
              </a:spcAft>
              <a:buSzPts val="1200"/>
              <a:buAutoNum type="arabicPeriod"/>
            </a:pPr>
            <a:r>
              <a:rPr lang="en" sz="1200"/>
              <a:t>Rebuild strace without --enable-dataseries from </a:t>
            </a:r>
            <a:r>
              <a:rPr b="1" lang="en" sz="1200"/>
              <a:t>ds</a:t>
            </a:r>
            <a:r>
              <a:rPr lang="en" sz="1200"/>
              <a:t> branch, call it strace-ds0</a:t>
            </a:r>
            <a:endParaRPr sz="1200"/>
          </a:p>
          <a:p>
            <a:pPr indent="-304800" lvl="1" marL="914400" rtl="0">
              <a:spcBef>
                <a:spcPts val="0"/>
              </a:spcBef>
              <a:spcAft>
                <a:spcPts val="0"/>
              </a:spcAft>
              <a:buSzPts val="1200"/>
              <a:buAutoNum type="alphaLcPeriod"/>
            </a:pPr>
            <a:r>
              <a:rPr lang="en" sz="1200"/>
              <a:t>Run1: ./strace-ds0 a.out 2&gt; file</a:t>
            </a:r>
            <a:endParaRPr sz="1200"/>
          </a:p>
          <a:p>
            <a:pPr indent="-304800" lvl="1" marL="914400" rtl="0">
              <a:spcBef>
                <a:spcPts val="0"/>
              </a:spcBef>
              <a:spcAft>
                <a:spcPts val="0"/>
              </a:spcAft>
              <a:buSzPts val="1200"/>
              <a:buAutoNum type="alphaLcPeriod"/>
            </a:pPr>
            <a:r>
              <a:rPr lang="en" sz="1200"/>
              <a:t>Run2: ./strace-ds0 a.out 2&gt; /dev/null</a:t>
            </a:r>
            <a:endParaRPr sz="1200"/>
          </a:p>
          <a:p>
            <a:pPr indent="-304800" lvl="0" marL="457200" rtl="0">
              <a:spcBef>
                <a:spcPts val="0"/>
              </a:spcBef>
              <a:spcAft>
                <a:spcPts val="0"/>
              </a:spcAft>
              <a:buSzPts val="1200"/>
              <a:buAutoNum type="arabicPeriod"/>
            </a:pPr>
            <a:r>
              <a:rPr lang="en" sz="1200"/>
              <a:t>Rebuild strace with --enable-dataseries, from </a:t>
            </a:r>
            <a:r>
              <a:rPr b="1" lang="en" sz="1200"/>
              <a:t>ds</a:t>
            </a:r>
            <a:r>
              <a:rPr lang="en" sz="1200"/>
              <a:t> branch, called it strace-ds1</a:t>
            </a:r>
            <a:endParaRPr sz="1200"/>
          </a:p>
          <a:p>
            <a:pPr indent="-304800" lvl="1" marL="914400" rtl="0">
              <a:spcBef>
                <a:spcPts val="0"/>
              </a:spcBef>
              <a:spcAft>
                <a:spcPts val="0"/>
              </a:spcAft>
              <a:buSzPts val="1200"/>
              <a:buAutoNum type="alphaLcPeriod"/>
            </a:pPr>
            <a:r>
              <a:rPr lang="en" sz="1200"/>
              <a:t>Run1: ./strace-ds1 a.out 2&gt; file</a:t>
            </a:r>
            <a:endParaRPr sz="1200"/>
          </a:p>
          <a:p>
            <a:pPr indent="-304800" lvl="1" marL="914400" rtl="0">
              <a:spcBef>
                <a:spcPts val="0"/>
              </a:spcBef>
              <a:spcAft>
                <a:spcPts val="0"/>
              </a:spcAft>
              <a:buSzPts val="1200"/>
              <a:buAutoNum type="alphaLcPeriod"/>
            </a:pPr>
            <a:r>
              <a:rPr lang="en" sz="1200"/>
              <a:t>Run2: ./strace-ds1 a.out 2&gt; /dev/null</a:t>
            </a:r>
            <a:endParaRPr sz="1200"/>
          </a:p>
          <a:p>
            <a:pPr indent="-304800" lvl="1" marL="914400" rtl="0">
              <a:spcBef>
                <a:spcPts val="0"/>
              </a:spcBef>
              <a:spcAft>
                <a:spcPts val="0"/>
              </a:spcAft>
              <a:buSzPts val="1200"/>
              <a:buAutoNum type="alphaLcPeriod"/>
            </a:pPr>
            <a:r>
              <a:rPr lang="en" sz="1200"/>
              <a:t>Run3: ./strace-ds1 -X foo.ds a.out 2&gt; file</a:t>
            </a:r>
            <a:endParaRPr sz="1200"/>
          </a:p>
          <a:p>
            <a:pPr indent="-304800" lvl="1" marL="914400" rtl="0">
              <a:spcBef>
                <a:spcPts val="0"/>
              </a:spcBef>
              <a:spcAft>
                <a:spcPts val="0"/>
              </a:spcAft>
              <a:buSzPts val="1200"/>
              <a:buAutoNum type="alphaLcPeriod"/>
            </a:pPr>
            <a:r>
              <a:rPr lang="en" sz="1200"/>
              <a:t>Run3: ./strace-ds1 -X foo.ds a.out 2&gt; /dev/null</a:t>
            </a:r>
            <a:endParaRPr sz="1200"/>
          </a:p>
          <a:p>
            <a:pPr indent="-304800" lvl="0" marL="457200" rtl="0">
              <a:spcBef>
                <a:spcPts val="0"/>
              </a:spcBef>
              <a:spcAft>
                <a:spcPts val="0"/>
              </a:spcAft>
              <a:buSzPts val="1200"/>
              <a:buAutoNum type="arabicPeriod"/>
            </a:pPr>
            <a:r>
              <a:rPr lang="en" sz="1200"/>
              <a:t>Modify fsl-strace to not call ds_write_record in SEN_READ: call it strace-ds2</a:t>
            </a:r>
            <a:endParaRPr sz="1200"/>
          </a:p>
          <a:p>
            <a:pPr indent="-304800" lvl="1" marL="914400" rtl="0">
              <a:spcBef>
                <a:spcPts val="0"/>
              </a:spcBef>
              <a:spcAft>
                <a:spcPts val="0"/>
              </a:spcAft>
              <a:buSzPts val="1200"/>
              <a:buAutoNum type="alphaLcPeriod"/>
            </a:pPr>
            <a:r>
              <a:rPr lang="en" sz="1200"/>
              <a:t>Run1: ./strace-ds2 -X foo.ds a.out 2&gt; file</a:t>
            </a:r>
            <a:endParaRPr sz="1200"/>
          </a:p>
          <a:p>
            <a:pPr indent="-304800" lvl="1" marL="914400" rtl="0">
              <a:spcBef>
                <a:spcPts val="0"/>
              </a:spcBef>
              <a:spcAft>
                <a:spcPts val="0"/>
              </a:spcAft>
              <a:buSzPts val="1200"/>
              <a:buAutoNum type="alphaLcPeriod"/>
            </a:pPr>
            <a:r>
              <a:t/>
            </a:r>
            <a:endParaRPr sz="1200"/>
          </a:p>
        </p:txBody>
      </p:sp>
      <p:sp>
        <p:nvSpPr>
          <p:cNvPr id="4825" name="Shape 48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4829" name="Shape 4829"/>
        <p:cNvGrpSpPr/>
        <p:nvPr/>
      </p:nvGrpSpPr>
      <p:grpSpPr>
        <a:xfrm>
          <a:off x="0" y="0"/>
          <a:ext cx="0" cy="0"/>
          <a:chOff x="0" y="0"/>
          <a:chExt cx="0" cy="0"/>
        </a:xfrm>
      </p:grpSpPr>
      <p:sp>
        <p:nvSpPr>
          <p:cNvPr id="4830" name="Shape 48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4831" name="Shape 48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June 21, 2017</a:t>
            </a:r>
            <a:endParaRPr/>
          </a:p>
        </p:txBody>
      </p:sp>
      <p:sp>
        <p:nvSpPr>
          <p:cNvPr id="4832" name="Shape 48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6" name="Shape 4836"/>
        <p:cNvGrpSpPr/>
        <p:nvPr/>
      </p:nvGrpSpPr>
      <p:grpSpPr>
        <a:xfrm>
          <a:off x="0" y="0"/>
          <a:ext cx="0" cy="0"/>
          <a:chOff x="0" y="0"/>
          <a:chExt cx="0" cy="0"/>
        </a:xfrm>
      </p:grpSpPr>
      <p:sp>
        <p:nvSpPr>
          <p:cNvPr id="4837" name="Shape 48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Experiment Results</a:t>
            </a:r>
            <a:endParaRPr/>
          </a:p>
        </p:txBody>
      </p:sp>
      <p:sp>
        <p:nvSpPr>
          <p:cNvPr id="4838" name="Shape 4838"/>
          <p:cNvSpPr txBox="1"/>
          <p:nvPr>
            <p:ph idx="1" type="body"/>
          </p:nvPr>
        </p:nvSpPr>
        <p:spPr>
          <a:xfrm>
            <a:off x="311700" y="1152475"/>
            <a:ext cx="8520600" cy="3583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Found the culprit responsible for the overhead. It was ds_write_record(). Results from experiment 5a show that user time decreased significantly, however, they are slightly unstable (high % error). See the spreadsheet from slide 663 for more info.</a:t>
            </a:r>
            <a:endParaRPr/>
          </a:p>
          <a:p>
            <a:pPr indent="-342900" lvl="0" marL="457200" rtl="0">
              <a:spcBef>
                <a:spcPts val="0"/>
              </a:spcBef>
              <a:spcAft>
                <a:spcPts val="0"/>
              </a:spcAft>
              <a:buSzPts val="1800"/>
              <a:buChar char="●"/>
            </a:pPr>
            <a:r>
              <a:rPr lang="en"/>
              <a:t>The overhead is possibly due to heavy usage of std::map.</a:t>
            </a:r>
            <a:endParaRPr/>
          </a:p>
          <a:p>
            <a:pPr indent="-342900" lvl="0" marL="457200" rtl="0">
              <a:spcBef>
                <a:spcPts val="0"/>
              </a:spcBef>
              <a:spcAft>
                <a:spcPts val="0"/>
              </a:spcAft>
              <a:buSzPts val="1800"/>
              <a:buChar char="●"/>
            </a:pPr>
            <a:r>
              <a:rPr lang="en"/>
              <a:t>Possible reasons 4a-b takes slightly longer than 2a-b: </a:t>
            </a:r>
            <a:endParaRPr/>
          </a:p>
          <a:p>
            <a:pPr indent="-317500" lvl="1" marL="914400" rtl="0">
              <a:spcBef>
                <a:spcPts val="0"/>
              </a:spcBef>
              <a:spcAft>
                <a:spcPts val="0"/>
              </a:spcAft>
              <a:buSzPts val="1400"/>
              <a:buChar char="○"/>
            </a:pPr>
            <a:r>
              <a:rPr lang="en"/>
              <a:t>Larger binary executable/ memory footprint?</a:t>
            </a:r>
            <a:endParaRPr/>
          </a:p>
          <a:p>
            <a:pPr indent="-317500" lvl="1" marL="914400" rtl="0">
              <a:spcBef>
                <a:spcPts val="0"/>
              </a:spcBef>
              <a:spcAft>
                <a:spcPts val="0"/>
              </a:spcAft>
              <a:buSzPts val="1400"/>
              <a:buChar char="○"/>
            </a:pPr>
            <a:r>
              <a:rPr lang="en"/>
              <a:t>Too many DS_SET_IOCTL_SIZE()/ “if(ds_module){...}”?</a:t>
            </a:r>
            <a:endParaRPr/>
          </a:p>
          <a:p>
            <a:pPr indent="-317500" lvl="1" marL="914400" rtl="0">
              <a:spcBef>
                <a:spcPts val="0"/>
              </a:spcBef>
              <a:spcAft>
                <a:spcPts val="0"/>
              </a:spcAft>
              <a:buSzPts val="1400"/>
              <a:buChar char="○"/>
            </a:pPr>
            <a:r>
              <a:rPr lang="en"/>
              <a:t>syscall.c: get_proc_info()?</a:t>
            </a:r>
            <a:endParaRPr/>
          </a:p>
          <a:p>
            <a:pPr indent="0" lvl="0" marL="457200" rtl="0">
              <a:spcBef>
                <a:spcPts val="1600"/>
              </a:spcBef>
              <a:spcAft>
                <a:spcPts val="1600"/>
              </a:spcAft>
              <a:buNone/>
            </a:pPr>
            <a:r>
              <a:rPr lang="en"/>
              <a:t>...although the results from 6/18/17 were very similar between these four experiments, so it’s probably not a serious issue.</a:t>
            </a:r>
            <a:endParaRPr/>
          </a:p>
        </p:txBody>
      </p:sp>
      <p:sp>
        <p:nvSpPr>
          <p:cNvPr id="4839" name="Shape 48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Truncate System Call</a:t>
            </a:r>
            <a:endParaRPr/>
          </a:p>
          <a:p>
            <a:pPr indent="0" lvl="0" marL="0" rtl="0">
              <a:spcBef>
                <a:spcPts val="0"/>
              </a:spcBef>
              <a:spcAft>
                <a:spcPts val="0"/>
              </a:spcAft>
              <a:buNone/>
            </a:pPr>
            <a:r>
              <a:t/>
            </a:r>
            <a:endParaRPr/>
          </a:p>
        </p:txBody>
      </p:sp>
      <p:sp>
        <p:nvSpPr>
          <p:cNvPr id="535" name="Shape 5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Add spec string for truncate.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Implement truncate module.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Expand replayer to replay truncate.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Modify Makefile to build the new module.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Add a mini program to generate truncate system call traces for testing purpose.</a:t>
            </a:r>
            <a:endParaRPr>
              <a:solidFill>
                <a:srgbClr val="000000"/>
              </a:solidFill>
            </a:endParaRPr>
          </a:p>
          <a:p>
            <a:pPr indent="0" lvl="0" marL="0" rtl="0">
              <a:spcBef>
                <a:spcPts val="1600"/>
              </a:spcBef>
              <a:spcAft>
                <a:spcPts val="0"/>
              </a:spcAft>
              <a:buNone/>
            </a:pPr>
            <a:r>
              <a:rPr lang="en">
                <a:solidFill>
                  <a:schemeClr val="dk1"/>
                </a:solidFill>
              </a:rPr>
              <a:t>Questions</a:t>
            </a:r>
            <a:endParaRPr>
              <a:solidFill>
                <a:schemeClr val="dk1"/>
              </a:solidFill>
            </a:endParaRPr>
          </a:p>
          <a:p>
            <a:pPr indent="-342900" lvl="0" marL="457200" rtl="0">
              <a:spcBef>
                <a:spcPts val="1600"/>
              </a:spcBef>
              <a:spcAft>
                <a:spcPts val="0"/>
              </a:spcAft>
              <a:buClr>
                <a:schemeClr val="dk1"/>
              </a:buClr>
              <a:buSzPts val="1800"/>
              <a:buChar char="●"/>
            </a:pPr>
            <a:r>
              <a:rPr lang="en">
                <a:solidFill>
                  <a:schemeClr val="dk1"/>
                </a:solidFill>
              </a:rPr>
              <a:t>Should we add a script that runs the test?</a:t>
            </a:r>
            <a:endParaRPr>
              <a:solidFill>
                <a:schemeClr val="dk1"/>
              </a:solidFill>
            </a:endParaRPr>
          </a:p>
        </p:txBody>
      </p:sp>
      <p:sp>
        <p:nvSpPr>
          <p:cNvPr id="536" name="Shape 5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3" name="Shape 4843"/>
        <p:cNvGrpSpPr/>
        <p:nvPr/>
      </p:nvGrpSpPr>
      <p:grpSpPr>
        <a:xfrm>
          <a:off x="0" y="0"/>
          <a:ext cx="0" cy="0"/>
          <a:chOff x="0" y="0"/>
          <a:chExt cx="0" cy="0"/>
        </a:xfrm>
      </p:grpSpPr>
      <p:sp>
        <p:nvSpPr>
          <p:cNvPr id="4844" name="Shape 4844"/>
          <p:cNvSpPr txBox="1"/>
          <p:nvPr>
            <p:ph type="title"/>
          </p:nvPr>
        </p:nvSpPr>
        <p:spPr>
          <a:xfrm>
            <a:off x="311700" y="2286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FSL strace profiling (10^6 read syscalls)</a:t>
            </a:r>
            <a:endParaRPr sz="2400"/>
          </a:p>
        </p:txBody>
      </p:sp>
      <p:sp>
        <p:nvSpPr>
          <p:cNvPr id="4845" name="Shape 48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4846" name="Shape 48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4847" name="Shape 4847"/>
          <p:cNvPicPr preferRelativeResize="0"/>
          <p:nvPr/>
        </p:nvPicPr>
        <p:blipFill>
          <a:blip r:embed="rId3">
            <a:alphaModFix/>
          </a:blip>
          <a:stretch>
            <a:fillRect/>
          </a:stretch>
        </p:blipFill>
        <p:spPr>
          <a:xfrm>
            <a:off x="311700" y="749400"/>
            <a:ext cx="7029025" cy="4218625"/>
          </a:xfrm>
          <a:prstGeom prst="rect">
            <a:avLst/>
          </a:prstGeom>
          <a:noFill/>
          <a:ln>
            <a:noFill/>
          </a:ln>
        </p:spPr>
      </p:pic>
      <p:sp>
        <p:nvSpPr>
          <p:cNvPr id="4848" name="Shape 4848"/>
          <p:cNvSpPr/>
          <p:nvPr/>
        </p:nvSpPr>
        <p:spPr>
          <a:xfrm>
            <a:off x="5684500" y="2035425"/>
            <a:ext cx="998700" cy="2458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2" name="Shape 4852"/>
        <p:cNvGrpSpPr/>
        <p:nvPr/>
      </p:nvGrpSpPr>
      <p:grpSpPr>
        <a:xfrm>
          <a:off x="0" y="0"/>
          <a:ext cx="0" cy="0"/>
          <a:chOff x="0" y="0"/>
          <a:chExt cx="0" cy="0"/>
        </a:xfrm>
      </p:grpSpPr>
      <p:sp>
        <p:nvSpPr>
          <p:cNvPr id="4853" name="Shape 48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a:t>
            </a:r>
            <a:endParaRPr/>
          </a:p>
        </p:txBody>
      </p:sp>
      <p:sp>
        <p:nvSpPr>
          <p:cNvPr id="4854" name="Shape 48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Study and use gprof/prof/Oprofile (for C/C++ code), to find top-most few functions that consume the most user cycles</a:t>
            </a:r>
            <a:endParaRPr/>
          </a:p>
          <a:p>
            <a:pPr indent="-342900" lvl="0" marL="457200" rtl="0">
              <a:spcBef>
                <a:spcPts val="0"/>
              </a:spcBef>
              <a:spcAft>
                <a:spcPts val="0"/>
              </a:spcAft>
              <a:buSzPts val="1800"/>
              <a:buChar char="●"/>
            </a:pPr>
            <a:r>
              <a:rPr lang="en"/>
              <a:t>Try to comment out subparts of ds_write_record, such as setField functions</a:t>
            </a:r>
            <a:endParaRPr/>
          </a:p>
          <a:p>
            <a:pPr indent="-342900" lvl="0" marL="457200" rtl="0">
              <a:spcBef>
                <a:spcPts val="0"/>
              </a:spcBef>
              <a:spcAft>
                <a:spcPts val="0"/>
              </a:spcAft>
              <a:buSzPts val="1800"/>
              <a:buChar char="●"/>
            </a:pPr>
            <a:r>
              <a:rPr lang="en"/>
              <a:t>Study OSDI 2006 “OSprof” paper (see fsl web site)</a:t>
            </a:r>
            <a:endParaRPr/>
          </a:p>
          <a:p>
            <a:pPr indent="-342900" lvl="0" marL="457200" rtl="0">
              <a:spcBef>
                <a:spcPts val="0"/>
              </a:spcBef>
              <a:spcAft>
                <a:spcPts val="0"/>
              </a:spcAft>
              <a:buSzPts val="1800"/>
              <a:buChar char="●"/>
            </a:pPr>
            <a:r>
              <a:rPr lang="en"/>
              <a:t>Check which std::map’s need to be ordered, unordered, or hashmaps</a:t>
            </a:r>
            <a:endParaRPr/>
          </a:p>
          <a:p>
            <a:pPr indent="-342900" lvl="0" marL="457200" rtl="0">
              <a:spcBef>
                <a:spcPts val="0"/>
              </a:spcBef>
              <a:spcAft>
                <a:spcPts val="0"/>
              </a:spcAft>
              <a:buSzPts val="1800"/>
              <a:buChar char="●"/>
            </a:pPr>
            <a:r>
              <a:rPr lang="en"/>
              <a:t>Find out which gcc feature inserts start/end time counters on functions</a:t>
            </a:r>
            <a:endParaRPr/>
          </a:p>
          <a:p>
            <a:pPr indent="-342900" lvl="0" marL="457200">
              <a:spcBef>
                <a:spcPts val="0"/>
              </a:spcBef>
              <a:spcAft>
                <a:spcPts val="0"/>
              </a:spcAft>
              <a:buSzPts val="1800"/>
              <a:buChar char="●"/>
            </a:pPr>
            <a:r>
              <a:t/>
            </a:r>
            <a:endParaRPr/>
          </a:p>
        </p:txBody>
      </p:sp>
      <p:sp>
        <p:nvSpPr>
          <p:cNvPr id="4855" name="Shape 48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4859" name="Shape 4859"/>
        <p:cNvGrpSpPr/>
        <p:nvPr/>
      </p:nvGrpSpPr>
      <p:grpSpPr>
        <a:xfrm>
          <a:off x="0" y="0"/>
          <a:ext cx="0" cy="0"/>
          <a:chOff x="0" y="0"/>
          <a:chExt cx="0" cy="0"/>
        </a:xfrm>
      </p:grpSpPr>
      <p:sp>
        <p:nvSpPr>
          <p:cNvPr id="4860" name="Shape 486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4861" name="Shape 486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June 28, 2017</a:t>
            </a:r>
            <a:endParaRPr/>
          </a:p>
        </p:txBody>
      </p:sp>
      <p:sp>
        <p:nvSpPr>
          <p:cNvPr id="4862" name="Shape 48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6" name="Shape 4866"/>
        <p:cNvGrpSpPr/>
        <p:nvPr/>
      </p:nvGrpSpPr>
      <p:grpSpPr>
        <a:xfrm>
          <a:off x="0" y="0"/>
          <a:ext cx="0" cy="0"/>
          <a:chOff x="0" y="0"/>
          <a:chExt cx="0" cy="0"/>
        </a:xfrm>
      </p:grpSpPr>
      <p:sp>
        <p:nvSpPr>
          <p:cNvPr id="4867" name="Shape 48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std::map vs. std::unordered_map (Maryia)</a:t>
            </a:r>
            <a:endParaRPr/>
          </a:p>
        </p:txBody>
      </p:sp>
      <p:sp>
        <p:nvSpPr>
          <p:cNvPr id="4868" name="Shape 48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en" sz="1600"/>
              <a:t>The elements in std::map are generally sorted by their key in a tree-like data structure. If there is no need to keep the elements sorted, std::unordered_map (formerly known as hash_map) would be better. It is faster than std::map to access elements by their key, however, it is less efficient for range iterations through a subset of elements (from cplusplus.com). It is also known to use more memory than std::map (a very large array).</a:t>
            </a:r>
            <a:endParaRPr sz="1600"/>
          </a:p>
          <a:p>
            <a:pPr indent="-330200" lvl="0" marL="457200">
              <a:spcBef>
                <a:spcPts val="0"/>
              </a:spcBef>
              <a:spcAft>
                <a:spcPts val="0"/>
              </a:spcAft>
              <a:buSzPts val="1600"/>
              <a:buChar char="●"/>
            </a:pPr>
            <a:r>
              <a:rPr lang="en" sz="1600"/>
              <a:t>Average time complexity for element lookup in std::unordered_map is usually O(1) (vs. O(log n) for std::map). However, with a poorly chosen hash function it can be as high as O(n), because of the “bucket sorting”. May not be efficient with too many insertions/deletions.</a:t>
            </a:r>
            <a:endParaRPr sz="1600"/>
          </a:p>
        </p:txBody>
      </p:sp>
      <p:sp>
        <p:nvSpPr>
          <p:cNvPr id="4869" name="Shape 48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3" name="Shape 4873"/>
        <p:cNvGrpSpPr/>
        <p:nvPr/>
      </p:nvGrpSpPr>
      <p:grpSpPr>
        <a:xfrm>
          <a:off x="0" y="0"/>
          <a:ext cx="0" cy="0"/>
          <a:chOff x="0" y="0"/>
          <a:chExt cx="0" cy="0"/>
        </a:xfrm>
      </p:grpSpPr>
      <p:sp>
        <p:nvSpPr>
          <p:cNvPr id="4874" name="Shape 48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Experiment results (Kevin)</a:t>
            </a:r>
            <a:endParaRPr/>
          </a:p>
        </p:txBody>
      </p:sp>
      <p:sp>
        <p:nvSpPr>
          <p:cNvPr id="4875" name="Shape 48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Removed setField and setFieldNull from writeRecord</a:t>
            </a:r>
            <a:endParaRPr/>
          </a:p>
          <a:p>
            <a:pPr indent="-317500" lvl="1" marL="914400" rtl="0">
              <a:spcBef>
                <a:spcPts val="0"/>
              </a:spcBef>
              <a:spcAft>
                <a:spcPts val="0"/>
              </a:spcAft>
              <a:buSzPts val="1400"/>
              <a:buChar char="○"/>
            </a:pPr>
            <a:r>
              <a:rPr lang="en"/>
              <a:t>User: 47.04	System: 78.51</a:t>
            </a:r>
            <a:endParaRPr/>
          </a:p>
          <a:p>
            <a:pPr indent="-342900" lvl="0" marL="457200" rtl="0">
              <a:spcBef>
                <a:spcPts val="0"/>
              </a:spcBef>
              <a:spcAft>
                <a:spcPts val="0"/>
              </a:spcAft>
              <a:buSzPts val="1800"/>
              <a:buChar char="●"/>
            </a:pPr>
            <a:r>
              <a:rPr lang="en"/>
              <a:t>Removed setField</a:t>
            </a:r>
            <a:endParaRPr/>
          </a:p>
          <a:p>
            <a:pPr indent="-317500" lvl="1" marL="914400" rtl="0">
              <a:spcBef>
                <a:spcPts val="0"/>
              </a:spcBef>
              <a:spcAft>
                <a:spcPts val="0"/>
              </a:spcAft>
              <a:buSzPts val="1400"/>
              <a:buChar char="○"/>
            </a:pPr>
            <a:r>
              <a:rPr lang="en"/>
              <a:t>User: 51.37	System: 78.92</a:t>
            </a:r>
            <a:endParaRPr/>
          </a:p>
          <a:p>
            <a:pPr indent="-342900" lvl="0" marL="457200" rtl="0">
              <a:spcBef>
                <a:spcPts val="0"/>
              </a:spcBef>
              <a:spcAft>
                <a:spcPts val="0"/>
              </a:spcAft>
              <a:buSzPts val="1800"/>
              <a:buChar char="●"/>
            </a:pPr>
            <a:r>
              <a:rPr lang="en"/>
              <a:t>Removed setFieldNull</a:t>
            </a:r>
            <a:endParaRPr/>
          </a:p>
          <a:p>
            <a:pPr indent="-317500" lvl="1" marL="914400" rtl="0">
              <a:spcBef>
                <a:spcPts val="0"/>
              </a:spcBef>
              <a:spcAft>
                <a:spcPts val="0"/>
              </a:spcAft>
              <a:buSzPts val="1400"/>
              <a:buChar char="○"/>
            </a:pPr>
            <a:r>
              <a:rPr lang="en"/>
              <a:t>User: 113.44	System: 93.89</a:t>
            </a:r>
            <a:endParaRPr/>
          </a:p>
        </p:txBody>
      </p:sp>
      <p:sp>
        <p:nvSpPr>
          <p:cNvPr id="4876" name="Shape 48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0" name="Shape 4880"/>
        <p:cNvGrpSpPr/>
        <p:nvPr/>
      </p:nvGrpSpPr>
      <p:grpSpPr>
        <a:xfrm>
          <a:off x="0" y="0"/>
          <a:ext cx="0" cy="0"/>
          <a:chOff x="0" y="0"/>
          <a:chExt cx="0" cy="0"/>
        </a:xfrm>
      </p:grpSpPr>
      <p:sp>
        <p:nvSpPr>
          <p:cNvPr id="4881" name="Shape 48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More Experiments (Maryia)</a:t>
            </a:r>
            <a:endParaRPr/>
          </a:p>
        </p:txBody>
      </p:sp>
      <p:sp>
        <p:nvSpPr>
          <p:cNvPr id="4882" name="Shape 48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Command being timed: $ ../strace</a:t>
            </a:r>
            <a:r>
              <a:rPr lang="en">
                <a:solidFill>
                  <a:srgbClr val="FF0000"/>
                </a:solidFill>
              </a:rPr>
              <a:t>[-ds1]</a:t>
            </a:r>
            <a:r>
              <a:rPr lang="en"/>
              <a:t> -X foo.ds ./a.out 2&gt; /dev/null</a:t>
            </a:r>
            <a:endParaRPr/>
          </a:p>
          <a:p>
            <a:pPr indent="0" lvl="0" marL="0" rtl="0">
              <a:lnSpc>
                <a:spcPct val="100000"/>
              </a:lnSpc>
              <a:spcBef>
                <a:spcPts val="1600"/>
              </a:spcBef>
              <a:spcAft>
                <a:spcPts val="0"/>
              </a:spcAft>
              <a:buNone/>
            </a:pPr>
            <a:r>
              <a:rPr lang="en"/>
              <a:t>4d: unmodified libstrace2ds</a:t>
            </a:r>
            <a:endParaRPr/>
          </a:p>
          <a:p>
            <a:pPr indent="0" lvl="0" marL="0">
              <a:lnSpc>
                <a:spcPct val="100000"/>
              </a:lnSpc>
              <a:spcBef>
                <a:spcPts val="0"/>
              </a:spcBef>
              <a:spcAft>
                <a:spcPts val="0"/>
              </a:spcAft>
              <a:buNone/>
            </a:pPr>
            <a:r>
              <a:t/>
            </a:r>
            <a:endParaRPr/>
          </a:p>
          <a:p>
            <a:pPr indent="0" lvl="0" marL="0" rtl="0">
              <a:lnSpc>
                <a:spcPct val="100000"/>
              </a:lnSpc>
              <a:spcBef>
                <a:spcPts val="0"/>
              </a:spcBef>
              <a:spcAft>
                <a:spcPts val="0"/>
              </a:spcAft>
              <a:buNone/>
            </a:pPr>
            <a:r>
              <a:rPr lang="en"/>
              <a:t>7. Comment out some functions (in libstrace2ds git repo)</a:t>
            </a:r>
            <a:endParaRPr/>
          </a:p>
          <a:p>
            <a:pPr indent="-342900" lvl="0" marL="914400" rtl="0">
              <a:lnSpc>
                <a:spcPct val="100000"/>
              </a:lnSpc>
              <a:spcBef>
                <a:spcPts val="0"/>
              </a:spcBef>
              <a:spcAft>
                <a:spcPts val="0"/>
              </a:spcAft>
              <a:buSzPts val="1800"/>
              <a:buAutoNum type="alphaLcPeriod"/>
            </a:pPr>
            <a:r>
              <a:rPr lang="en"/>
              <a:t>removed getVariable32FieldLength()</a:t>
            </a:r>
            <a:endParaRPr/>
          </a:p>
          <a:p>
            <a:pPr indent="-342900" lvl="0" marL="914400" rtl="0">
              <a:lnSpc>
                <a:spcPct val="100000"/>
              </a:lnSpc>
              <a:spcBef>
                <a:spcPts val="0"/>
              </a:spcBef>
              <a:spcAft>
                <a:spcPts val="0"/>
              </a:spcAft>
              <a:buSzPts val="1800"/>
              <a:buAutoNum type="alphaLcPeriod"/>
            </a:pPr>
            <a:r>
              <a:rPr lang="en"/>
              <a:t>removed setField()</a:t>
            </a:r>
            <a:endParaRPr/>
          </a:p>
          <a:p>
            <a:pPr indent="-342900" lvl="0" marL="914400" rtl="0">
              <a:lnSpc>
                <a:spcPct val="100000"/>
              </a:lnSpc>
              <a:spcBef>
                <a:spcPts val="0"/>
              </a:spcBef>
              <a:spcAft>
                <a:spcPts val="0"/>
              </a:spcAft>
              <a:buSzPts val="1800"/>
              <a:buAutoNum type="alphaLcPeriod"/>
            </a:pPr>
            <a:r>
              <a:rPr lang="en"/>
              <a:t>removed setFieldNull()</a:t>
            </a:r>
            <a:endParaRPr/>
          </a:p>
          <a:p>
            <a:pPr indent="0" lvl="0" marL="0" rtl="0">
              <a:lnSpc>
                <a:spcPct val="100000"/>
              </a:lnSpc>
              <a:spcBef>
                <a:spcPts val="0"/>
              </a:spcBef>
              <a:spcAft>
                <a:spcPts val="0"/>
              </a:spcAft>
              <a:buNone/>
            </a:pPr>
            <a:r>
              <a:t/>
            </a:r>
            <a:endParaRPr/>
          </a:p>
          <a:p>
            <a:pPr indent="0" lvl="0" marL="0" rtl="0">
              <a:lnSpc>
                <a:spcPct val="100000"/>
              </a:lnSpc>
              <a:spcBef>
                <a:spcPts val="0"/>
              </a:spcBef>
              <a:spcAft>
                <a:spcPts val="0"/>
              </a:spcAft>
              <a:buNone/>
            </a:pPr>
            <a:r>
              <a:rPr lang="en" sz="1400"/>
              <a:t>According to the results, looks like setField() was responsible for the most overhead (setFieldNull() was never called with read syscalls). Although it looks like getVariable32FieldLength() is also adding some overhead, probably due to a lot of map lookups.</a:t>
            </a:r>
            <a:endParaRPr sz="1400"/>
          </a:p>
          <a:p>
            <a:pPr indent="0" lvl="0" marL="0">
              <a:spcBef>
                <a:spcPts val="0"/>
              </a:spcBef>
              <a:spcAft>
                <a:spcPts val="1600"/>
              </a:spcAft>
              <a:buNone/>
            </a:pPr>
            <a:r>
              <a:t/>
            </a:r>
            <a:endParaRPr/>
          </a:p>
        </p:txBody>
      </p:sp>
      <p:sp>
        <p:nvSpPr>
          <p:cNvPr id="4883" name="Shape 48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7" name="Shape 4887"/>
        <p:cNvGrpSpPr/>
        <p:nvPr/>
      </p:nvGrpSpPr>
      <p:grpSpPr>
        <a:xfrm>
          <a:off x="0" y="0"/>
          <a:ext cx="0" cy="0"/>
          <a:chOff x="0" y="0"/>
          <a:chExt cx="0" cy="0"/>
        </a:xfrm>
      </p:grpSpPr>
      <p:sp>
        <p:nvSpPr>
          <p:cNvPr id="4888" name="Shape 48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More Experiments</a:t>
            </a:r>
            <a:endParaRPr/>
          </a:p>
        </p:txBody>
      </p:sp>
      <p:sp>
        <p:nvSpPr>
          <p:cNvPr id="4889" name="Shape 48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4890" name="Shape 48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4891" name="Shape 4891" title="Chart"/>
          <p:cNvPicPr preferRelativeResize="0"/>
          <p:nvPr/>
        </p:nvPicPr>
        <p:blipFill>
          <a:blip r:embed="rId3">
            <a:alphaModFix/>
          </a:blip>
          <a:stretch>
            <a:fillRect/>
          </a:stretch>
        </p:blipFill>
        <p:spPr>
          <a:xfrm>
            <a:off x="311700" y="1017725"/>
            <a:ext cx="6317076" cy="3906025"/>
          </a:xfrm>
          <a:prstGeom prst="rect">
            <a:avLst/>
          </a:prstGeom>
          <a:noFill/>
          <a:ln>
            <a:noFill/>
          </a:ln>
        </p:spPr>
      </p:pic>
    </p:spTree>
  </p:cSld>
  <p:clrMapOvr>
    <a:masterClrMapping/>
  </p:clrMapOvr>
</p:sld>
</file>

<file path=ppt/slides/slide6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5" name="Shape 4895"/>
        <p:cNvGrpSpPr/>
        <p:nvPr/>
      </p:nvGrpSpPr>
      <p:grpSpPr>
        <a:xfrm>
          <a:off x="0" y="0"/>
          <a:ext cx="0" cy="0"/>
          <a:chOff x="0" y="0"/>
          <a:chExt cx="0" cy="0"/>
        </a:xfrm>
      </p:grpSpPr>
      <p:sp>
        <p:nvSpPr>
          <p:cNvPr id="4896" name="Shape 48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897" name="Shape 48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4898" name="Shape 48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4899" name="Shape 4899"/>
          <p:cNvPicPr preferRelativeResize="0"/>
          <p:nvPr/>
        </p:nvPicPr>
        <p:blipFill>
          <a:blip r:embed="rId3">
            <a:alphaModFix/>
          </a:blip>
          <a:stretch>
            <a:fillRect/>
          </a:stretch>
        </p:blipFill>
        <p:spPr>
          <a:xfrm>
            <a:off x="362075" y="1152475"/>
            <a:ext cx="8058150" cy="3276600"/>
          </a:xfrm>
          <a:prstGeom prst="rect">
            <a:avLst/>
          </a:prstGeom>
          <a:noFill/>
          <a:ln>
            <a:noFill/>
          </a:ln>
        </p:spPr>
      </p:pic>
    </p:spTree>
  </p:cSld>
  <p:clrMapOvr>
    <a:masterClrMapping/>
  </p:clrMapOvr>
</p:sld>
</file>

<file path=ppt/slides/slide6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3" name="Shape 4903"/>
        <p:cNvGrpSpPr/>
        <p:nvPr/>
      </p:nvGrpSpPr>
      <p:grpSpPr>
        <a:xfrm>
          <a:off x="0" y="0"/>
          <a:ext cx="0" cy="0"/>
          <a:chOff x="0" y="0"/>
          <a:chExt cx="0" cy="0"/>
        </a:xfrm>
      </p:grpSpPr>
      <p:sp>
        <p:nvSpPr>
          <p:cNvPr id="4904" name="Shape 49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a:t>
            </a:r>
            <a:endParaRPr/>
          </a:p>
        </p:txBody>
      </p:sp>
      <p:sp>
        <p:nvSpPr>
          <p:cNvPr id="4905" name="Shape 49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sz="1300">
                <a:solidFill>
                  <a:srgbClr val="FF0000"/>
                </a:solidFill>
              </a:rPr>
              <a:t>ALL: </a:t>
            </a:r>
            <a:r>
              <a:rPr lang="en" sz="1300"/>
              <a:t>Study code:</a:t>
            </a:r>
            <a:r>
              <a:rPr lang="en" sz="1300"/>
              <a:t> which std::map’s need to be ordered, unordered, or hashmaps</a:t>
            </a:r>
            <a:endParaRPr sz="1300"/>
          </a:p>
          <a:p>
            <a:pPr indent="-285750" lvl="1" marL="914400" rtl="0">
              <a:spcBef>
                <a:spcPts val="0"/>
              </a:spcBef>
              <a:spcAft>
                <a:spcPts val="0"/>
              </a:spcAft>
              <a:buSzPts val="900"/>
              <a:buChar char="○"/>
            </a:pPr>
            <a:r>
              <a:rPr lang="en" sz="900"/>
              <a:t>If using hashmap, may need to redefine the hash fxn</a:t>
            </a:r>
            <a:endParaRPr sz="900"/>
          </a:p>
          <a:p>
            <a:pPr indent="-311150" lvl="0" marL="457200" rtl="0">
              <a:spcBef>
                <a:spcPts val="0"/>
              </a:spcBef>
              <a:spcAft>
                <a:spcPts val="0"/>
              </a:spcAft>
              <a:buSzPts val="1300"/>
              <a:buChar char="●"/>
            </a:pPr>
            <a:r>
              <a:rPr lang="en" sz="1300">
                <a:solidFill>
                  <a:srgbClr val="FF0000"/>
                </a:solidFill>
              </a:rPr>
              <a:t>ALL</a:t>
            </a:r>
            <a:r>
              <a:rPr lang="en" sz="1300"/>
              <a:t>: </a:t>
            </a:r>
            <a:r>
              <a:rPr lang="en" sz="1300"/>
              <a:t>Preserve binaries so we know which one we’re running: strace-ds1, strace-ds2, etc.</a:t>
            </a:r>
            <a:endParaRPr sz="1300"/>
          </a:p>
          <a:p>
            <a:pPr indent="-311150" lvl="0" marL="457200" rtl="0">
              <a:spcBef>
                <a:spcPts val="0"/>
              </a:spcBef>
              <a:spcAft>
                <a:spcPts val="0"/>
              </a:spcAft>
              <a:buSzPts val="1300"/>
              <a:buChar char="●"/>
            </a:pPr>
            <a:r>
              <a:rPr lang="en" sz="1300">
                <a:solidFill>
                  <a:srgbClr val="FF0000"/>
                </a:solidFill>
              </a:rPr>
              <a:t>Maryia</a:t>
            </a:r>
            <a:r>
              <a:rPr lang="en" sz="1300"/>
              <a:t>: Find out where we construct each module, pass default size of write unit to DS file (default is 4KB).  Change to 4M, see if it helps speed up setField (which writes data out)</a:t>
            </a:r>
            <a:r>
              <a:rPr lang="en" sz="1300">
                <a:solidFill>
                  <a:srgbClr val="0000FF"/>
                </a:solidFill>
              </a:rPr>
              <a:t>(DataSeriesOutputModule.cpp L33)</a:t>
            </a:r>
            <a:r>
              <a:rPr lang="en" sz="1300"/>
              <a:t>. Probably in the strace2ds library.</a:t>
            </a:r>
            <a:endParaRPr sz="1300"/>
          </a:p>
          <a:p>
            <a:pPr indent="-311150" lvl="0" marL="457200" rtl="0">
              <a:spcBef>
                <a:spcPts val="0"/>
              </a:spcBef>
              <a:spcAft>
                <a:spcPts val="0"/>
              </a:spcAft>
              <a:buSzPts val="1300"/>
              <a:buChar char="●"/>
            </a:pPr>
            <a:r>
              <a:rPr lang="en" sz="1300"/>
              <a:t>Study and use gprof/prof/Oprofile (for C/C++ code), to find top-most few functions that consume the most user cycles</a:t>
            </a:r>
            <a:endParaRPr sz="1300"/>
          </a:p>
          <a:p>
            <a:pPr indent="-311150" lvl="0" marL="457200" rtl="0">
              <a:spcBef>
                <a:spcPts val="0"/>
              </a:spcBef>
              <a:spcAft>
                <a:spcPts val="0"/>
              </a:spcAft>
              <a:buSzPts val="1300"/>
              <a:buChar char="●"/>
            </a:pPr>
            <a:r>
              <a:rPr lang="en" sz="1300"/>
              <a:t>Find out which gcc feature inserts start/end time counters on functions</a:t>
            </a:r>
            <a:endParaRPr sz="1300"/>
          </a:p>
          <a:p>
            <a:pPr indent="-311150" lvl="0" marL="457200" rtl="0">
              <a:lnSpc>
                <a:spcPct val="100000"/>
              </a:lnSpc>
              <a:spcBef>
                <a:spcPts val="0"/>
              </a:spcBef>
              <a:spcAft>
                <a:spcPts val="0"/>
              </a:spcAft>
              <a:buSzPts val="1300"/>
              <a:buChar char="●"/>
            </a:pPr>
            <a:r>
              <a:rPr lang="en" sz="1300">
                <a:solidFill>
                  <a:srgbClr val="FF0000"/>
                </a:solidFill>
              </a:rPr>
              <a:t>Maryia+Mayur</a:t>
            </a:r>
            <a:r>
              <a:rPr lang="en" sz="1300"/>
              <a:t>: getVariable32FieldLength(): find out usage of this d-s, figure out a more efficient map::XXX type to use, eval performance</a:t>
            </a:r>
            <a:endParaRPr sz="1300"/>
          </a:p>
          <a:p>
            <a:pPr indent="-311150" lvl="0" marL="457200" rtl="0">
              <a:lnSpc>
                <a:spcPct val="100000"/>
              </a:lnSpc>
              <a:spcBef>
                <a:spcPts val="0"/>
              </a:spcBef>
              <a:spcAft>
                <a:spcPts val="0"/>
              </a:spcAft>
              <a:buSzPts val="1300"/>
              <a:buChar char="●"/>
            </a:pPr>
            <a:r>
              <a:rPr lang="en" sz="1300">
                <a:solidFill>
                  <a:srgbClr val="FF0000"/>
                </a:solidFill>
              </a:rPr>
              <a:t>Mayur</a:t>
            </a:r>
            <a:r>
              <a:rPr lang="en" sz="1300"/>
              <a:t>: set up account, clone git repos, read papers and READMEs, be able to reproduce tests and performance numbers, review project gslides, study code.</a:t>
            </a:r>
            <a:endParaRPr sz="1300"/>
          </a:p>
          <a:p>
            <a:pPr indent="-311150" lvl="0" marL="457200" rtl="0">
              <a:lnSpc>
                <a:spcPct val="100000"/>
              </a:lnSpc>
              <a:spcBef>
                <a:spcPts val="0"/>
              </a:spcBef>
              <a:spcAft>
                <a:spcPts val="0"/>
              </a:spcAft>
              <a:buSzPts val="1300"/>
              <a:buChar char="●"/>
            </a:pPr>
            <a:r>
              <a:rPr lang="en" sz="1300">
                <a:solidFill>
                  <a:srgbClr val="FF0000"/>
                </a:solidFill>
              </a:rPr>
              <a:t>Leixiang</a:t>
            </a:r>
            <a:r>
              <a:rPr lang="en" sz="1300"/>
              <a:t>: check if code was committed to fix bug where we call setFieldNull on a non-nullable field.</a:t>
            </a:r>
            <a:endParaRPr sz="1300"/>
          </a:p>
          <a:p>
            <a:pPr indent="-311150" lvl="0" marL="457200" rtl="0">
              <a:lnSpc>
                <a:spcPct val="100000"/>
              </a:lnSpc>
              <a:spcBef>
                <a:spcPts val="0"/>
              </a:spcBef>
              <a:spcAft>
                <a:spcPts val="0"/>
              </a:spcAft>
              <a:buSzPts val="1300"/>
              <a:buChar char="●"/>
            </a:pPr>
            <a:r>
              <a:rPr lang="en" sz="1300">
                <a:solidFill>
                  <a:srgbClr val="FF0000"/>
                </a:solidFill>
              </a:rPr>
              <a:t>Erez</a:t>
            </a:r>
            <a:r>
              <a:rPr lang="en" sz="1300"/>
              <a:t>: check if all other students have pending code that wasn’t committed to any strace2ds project GIT repos.</a:t>
            </a:r>
            <a:endParaRPr sz="1300"/>
          </a:p>
        </p:txBody>
      </p:sp>
      <p:sp>
        <p:nvSpPr>
          <p:cNvPr id="4906" name="Shape 49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4910" name="Shape 4910"/>
        <p:cNvGrpSpPr/>
        <p:nvPr/>
      </p:nvGrpSpPr>
      <p:grpSpPr>
        <a:xfrm>
          <a:off x="0" y="0"/>
          <a:ext cx="0" cy="0"/>
          <a:chOff x="0" y="0"/>
          <a:chExt cx="0" cy="0"/>
        </a:xfrm>
      </p:grpSpPr>
      <p:sp>
        <p:nvSpPr>
          <p:cNvPr id="4911" name="Shape 491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4912" name="Shape 49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July 5</a:t>
            </a:r>
            <a:r>
              <a:rPr lang="en"/>
              <a:t>, 2017</a:t>
            </a:r>
            <a:endParaRPr/>
          </a:p>
        </p:txBody>
      </p:sp>
      <p:sp>
        <p:nvSpPr>
          <p:cNvPr id="4913" name="Shape 49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Shape 5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Plan for next week</a:t>
            </a:r>
            <a:endParaRPr/>
          </a:p>
        </p:txBody>
      </p:sp>
      <p:sp>
        <p:nvSpPr>
          <p:cNvPr id="542" name="Shape 5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AutoNum type="arabicPeriod"/>
            </a:pPr>
            <a:r>
              <a:rPr lang="en">
                <a:solidFill>
                  <a:srgbClr val="000000"/>
                </a:solidFill>
              </a:rPr>
              <a:t>Capture errno num in DS, possibly also errno string?</a:t>
            </a:r>
            <a:endParaRPr>
              <a:solidFill>
                <a:srgbClr val="000000"/>
              </a:solidFill>
            </a:endParaRPr>
          </a:p>
          <a:p>
            <a:pPr indent="-342900" lvl="0" marL="457200">
              <a:spcBef>
                <a:spcPts val="0"/>
              </a:spcBef>
              <a:spcAft>
                <a:spcPts val="0"/>
              </a:spcAft>
              <a:buClr>
                <a:srgbClr val="000000"/>
              </a:buClr>
              <a:buSzPts val="1800"/>
              <a:buAutoNum type="arabicPeriod"/>
            </a:pPr>
            <a:r>
              <a:rPr lang="en">
                <a:solidFill>
                  <a:srgbClr val="000000"/>
                </a:solidFill>
              </a:rPr>
              <a:t>Expand replayer to support unlink?</a:t>
            </a:r>
            <a:endParaRPr>
              <a:solidFill>
                <a:srgbClr val="000000"/>
              </a:solidFill>
            </a:endParaRPr>
          </a:p>
        </p:txBody>
      </p:sp>
      <p:sp>
        <p:nvSpPr>
          <p:cNvPr id="543" name="Shape 5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7" name="Shape 4917"/>
        <p:cNvGrpSpPr/>
        <p:nvPr/>
      </p:nvGrpSpPr>
      <p:grpSpPr>
        <a:xfrm>
          <a:off x="0" y="0"/>
          <a:ext cx="0" cy="0"/>
          <a:chOff x="0" y="0"/>
          <a:chExt cx="0" cy="0"/>
        </a:xfrm>
      </p:grpSpPr>
      <p:sp>
        <p:nvSpPr>
          <p:cNvPr id="4918" name="Shape 49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Gprof results (Maryia)</a:t>
            </a:r>
            <a:endParaRPr/>
          </a:p>
        </p:txBody>
      </p:sp>
      <p:sp>
        <p:nvSpPr>
          <p:cNvPr id="4919" name="Shape 4919"/>
          <p:cNvSpPr txBox="1"/>
          <p:nvPr>
            <p:ph idx="1" type="body"/>
          </p:nvPr>
        </p:nvSpPr>
        <p:spPr>
          <a:xfrm>
            <a:off x="232375" y="1152475"/>
            <a:ext cx="8838600" cy="36426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000">
                <a:solidFill>
                  <a:srgbClr val="674EA7"/>
                </a:solidFill>
              </a:rPr>
              <a:t>Flat profile:</a:t>
            </a:r>
            <a:endParaRPr sz="1000">
              <a:solidFill>
                <a:srgbClr val="674EA7"/>
              </a:solidFill>
            </a:endParaRPr>
          </a:p>
          <a:p>
            <a:pPr indent="0" lvl="0" marL="0">
              <a:spcBef>
                <a:spcPts val="0"/>
              </a:spcBef>
              <a:spcAft>
                <a:spcPts val="0"/>
              </a:spcAft>
              <a:buClr>
                <a:schemeClr val="dk1"/>
              </a:buClr>
              <a:buSzPts val="1100"/>
              <a:buFont typeface="Arial"/>
              <a:buNone/>
            </a:pPr>
            <a:r>
              <a:rPr lang="en" sz="1000">
                <a:solidFill>
                  <a:srgbClr val="674EA7"/>
                </a:solidFill>
              </a:rPr>
              <a:t>Each sample counts as 0.01 seconds.</a:t>
            </a:r>
            <a:endParaRPr sz="1000">
              <a:solidFill>
                <a:srgbClr val="674EA7"/>
              </a:solidFill>
            </a:endParaRPr>
          </a:p>
          <a:p>
            <a:pPr indent="0" lvl="0" marL="0">
              <a:spcBef>
                <a:spcPts val="0"/>
              </a:spcBef>
              <a:spcAft>
                <a:spcPts val="0"/>
              </a:spcAft>
              <a:buClr>
                <a:schemeClr val="dk1"/>
              </a:buClr>
              <a:buSzPts val="1100"/>
              <a:buFont typeface="Arial"/>
              <a:buNone/>
            </a:pPr>
            <a:r>
              <a:rPr lang="en" sz="1000">
                <a:solidFill>
                  <a:srgbClr val="674EA7"/>
                </a:solidFill>
              </a:rPr>
              <a:t>  %   cumulative   self              	    self        total           </a:t>
            </a:r>
            <a:endParaRPr sz="1000">
              <a:solidFill>
                <a:srgbClr val="674EA7"/>
              </a:solidFill>
            </a:endParaRPr>
          </a:p>
          <a:p>
            <a:pPr indent="0" lvl="0" marL="0">
              <a:spcBef>
                <a:spcPts val="0"/>
              </a:spcBef>
              <a:spcAft>
                <a:spcPts val="0"/>
              </a:spcAft>
              <a:buClr>
                <a:schemeClr val="dk1"/>
              </a:buClr>
              <a:buSzPts val="1100"/>
              <a:buFont typeface="Arial"/>
              <a:buNone/>
            </a:pPr>
            <a:r>
              <a:rPr lang="en" sz="1000">
                <a:solidFill>
                  <a:srgbClr val="674EA7"/>
                </a:solidFill>
              </a:rPr>
              <a:t> time   seconds   seconds    calls  ms/call  ms/call  	name </a:t>
            </a:r>
            <a:r>
              <a:rPr lang="en" sz="1000"/>
              <a:t>   </a:t>
            </a:r>
            <a:endParaRPr sz="1000"/>
          </a:p>
          <a:p>
            <a:pPr indent="0" lvl="0" marL="0">
              <a:spcBef>
                <a:spcPts val="0"/>
              </a:spcBef>
              <a:spcAft>
                <a:spcPts val="0"/>
              </a:spcAft>
              <a:buClr>
                <a:schemeClr val="dk1"/>
              </a:buClr>
              <a:buSzPts val="1100"/>
              <a:buFont typeface="Arial"/>
              <a:buNone/>
            </a:pPr>
            <a:r>
              <a:rPr lang="en" sz="1000">
                <a:solidFill>
                  <a:srgbClr val="274E13"/>
                </a:solidFill>
              </a:rPr>
              <a:t> </a:t>
            </a:r>
            <a:r>
              <a:rPr lang="en" sz="1000">
                <a:solidFill>
                  <a:srgbClr val="38761D"/>
                </a:solidFill>
              </a:rPr>
              <a:t>16.90      2.39     2.39 	45046589     0.00     0.00  </a:t>
            </a:r>
            <a:r>
              <a:rPr lang="en" sz="1000"/>
              <a:t>	std::map&lt;std::string, std::map&lt;std::string, std::pair&lt;void*, ExtentType::fieldType&gt;, std::less&lt;std::string&gt;, std::allocator&lt;std::pair&lt;std::string const, std::pair&lt;void*, ExtentType::fieldType&gt; &gt; &gt; &gt;, std::less&lt;std::string&gt;, std::allocator&lt;std::pair&lt;std::string const, std::map&lt;std::string, std::pair&lt;void*, ExtentType::fieldType&gt;, std::less&lt;std::string&gt;, std::allocator&lt;std::pair&lt;std::string const, std::pair&lt;void*, ExtentType::fieldType&gt; &gt; &gt; &gt; &gt; &gt; &gt;::</a:t>
            </a:r>
            <a:r>
              <a:rPr lang="en" sz="1000">
                <a:solidFill>
                  <a:srgbClr val="FF0000"/>
                </a:solidFill>
              </a:rPr>
              <a:t>operator[]</a:t>
            </a:r>
            <a:r>
              <a:rPr lang="en" sz="1000"/>
              <a:t>(std::string const&amp;) </a:t>
            </a:r>
            <a:endParaRPr b="1" sz="1000">
              <a:solidFill>
                <a:srgbClr val="FF0000"/>
              </a:solidFill>
            </a:endParaRPr>
          </a:p>
          <a:p>
            <a:pPr indent="0" lvl="0" marL="0" rtl="0">
              <a:spcBef>
                <a:spcPts val="0"/>
              </a:spcBef>
              <a:spcAft>
                <a:spcPts val="0"/>
              </a:spcAft>
              <a:buClr>
                <a:schemeClr val="dk1"/>
              </a:buClr>
              <a:buSzPts val="1100"/>
              <a:buFont typeface="Arial"/>
              <a:buNone/>
            </a:pPr>
            <a:r>
              <a:rPr lang="en" sz="1000">
                <a:solidFill>
                  <a:srgbClr val="38761D"/>
                </a:solidFill>
              </a:rPr>
              <a:t> 13.79      4.34     1.95 	45046412     0.00     0.00 </a:t>
            </a:r>
            <a:r>
              <a:rPr lang="en" sz="1000"/>
              <a:t> 	std::map&lt;std::string, std::pair&lt;void*, ExtentType::fieldType&gt;, std::less&lt;std::string&gt;, std::allocator&lt;std::pair&lt;std::string const, std::pair&lt;void*, ExtentType::fieldType&gt; &gt; &gt; &gt;::</a:t>
            </a:r>
            <a:r>
              <a:rPr lang="en" sz="1000">
                <a:solidFill>
                  <a:srgbClr val="FF0000"/>
                </a:solidFill>
              </a:rPr>
              <a:t>operator[]</a:t>
            </a:r>
            <a:r>
              <a:rPr lang="en" sz="1000"/>
              <a:t>(std::string const&amp;) </a:t>
            </a:r>
            <a:endParaRPr b="1" sz="1000">
              <a:solidFill>
                <a:srgbClr val="FF0000"/>
              </a:solidFill>
            </a:endParaRPr>
          </a:p>
          <a:p>
            <a:pPr indent="0" lvl="0" marL="0" rtl="0">
              <a:spcBef>
                <a:spcPts val="0"/>
              </a:spcBef>
              <a:spcAft>
                <a:spcPts val="0"/>
              </a:spcAft>
              <a:buClr>
                <a:schemeClr val="dk1"/>
              </a:buClr>
              <a:buSzPts val="1100"/>
              <a:buFont typeface="Arial"/>
              <a:buNone/>
            </a:pPr>
            <a:r>
              <a:rPr lang="en" sz="1000"/>
              <a:t> </a:t>
            </a:r>
            <a:r>
              <a:rPr lang="en" sz="1000">
                <a:solidFill>
                  <a:srgbClr val="38761D"/>
                </a:solidFill>
              </a:rPr>
              <a:t> 8.91      5.60     1.26 	34032651     0.00     0.00 </a:t>
            </a:r>
            <a:r>
              <a:rPr lang="en" sz="1000"/>
              <a:t> 	std::map&lt;std::string, void*, std::less&lt;std::string&gt;, std::allocator&lt;std::pair&lt;std::string const, void*&gt; &gt; &gt;::</a:t>
            </a:r>
            <a:r>
              <a:rPr lang="en" sz="1000">
                <a:solidFill>
                  <a:srgbClr val="FF0000"/>
                </a:solidFill>
              </a:rPr>
              <a:t>operator[]</a:t>
            </a:r>
            <a:r>
              <a:rPr lang="en" sz="1000"/>
              <a:t>(std::string const&amp;) </a:t>
            </a:r>
            <a:endParaRPr b="1" sz="1000">
              <a:solidFill>
                <a:srgbClr val="FF0000"/>
              </a:solidFill>
            </a:endParaRPr>
          </a:p>
          <a:p>
            <a:pPr indent="0" lvl="0" marL="0">
              <a:spcBef>
                <a:spcPts val="0"/>
              </a:spcBef>
              <a:spcAft>
                <a:spcPts val="0"/>
              </a:spcAft>
              <a:buClr>
                <a:schemeClr val="dk1"/>
              </a:buClr>
              <a:buSzPts val="1100"/>
              <a:buFont typeface="Arial"/>
              <a:buNone/>
            </a:pPr>
            <a:r>
              <a:rPr lang="en" sz="1000"/>
              <a:t>  </a:t>
            </a:r>
            <a:r>
              <a:rPr lang="en" sz="1000">
                <a:solidFill>
                  <a:srgbClr val="38761D"/>
                </a:solidFill>
              </a:rPr>
              <a:t>7.85      6.71     1.11  	1000989       0.00     0.01</a:t>
            </a:r>
            <a:r>
              <a:rPr lang="en" sz="1000"/>
              <a:t>  	DataSeriesOutputModule::writeRecord(char const*, long*, void**, void**)</a:t>
            </a:r>
            <a:endParaRPr sz="1000"/>
          </a:p>
          <a:p>
            <a:pPr indent="0" lvl="0" marL="0">
              <a:spcBef>
                <a:spcPts val="0"/>
              </a:spcBef>
              <a:spcAft>
                <a:spcPts val="0"/>
              </a:spcAft>
              <a:buClr>
                <a:schemeClr val="dk1"/>
              </a:buClr>
              <a:buSzPts val="1100"/>
              <a:buFont typeface="Arial"/>
              <a:buNone/>
            </a:pPr>
            <a:r>
              <a:rPr lang="en" sz="1000"/>
              <a:t>  </a:t>
            </a:r>
            <a:r>
              <a:rPr lang="en" sz="1000">
                <a:solidFill>
                  <a:srgbClr val="38761D"/>
                </a:solidFill>
              </a:rPr>
              <a:t>7.21      7.73     1.02 	19020155     0.00     0.00</a:t>
            </a:r>
            <a:r>
              <a:rPr lang="en" sz="1000"/>
              <a:t>  	std::map&lt;std::string, std::map&lt;std::string, std::pair&lt;bool, ExtentType::fieldType&gt;, std::less&lt;std::string&gt;, std::allocator&lt;std::pair&lt;std::string const, std::pair&lt;bool, ExtentType::fieldType&gt; &gt; &gt; &gt;, std::less&lt;std::string&gt;, std::allocator&lt;std::pair&lt;std::string const, std::map&lt;std::string, std::pair&lt;bool, ExtentType::fieldType&gt;, std::less&lt;std::string&gt;, std::allocator&lt;std::pair&lt;std::string const, std::pair&lt;bool, ExtentType::fieldType&gt; &gt; &gt; &gt; &gt; &gt; &gt;::</a:t>
            </a:r>
            <a:r>
              <a:rPr lang="en" sz="1000">
                <a:solidFill>
                  <a:srgbClr val="FF0000"/>
                </a:solidFill>
              </a:rPr>
              <a:t>operator[]</a:t>
            </a:r>
            <a:r>
              <a:rPr lang="en" sz="1000"/>
              <a:t>(std::string const&amp;)</a:t>
            </a:r>
            <a:endParaRPr sz="1000"/>
          </a:p>
          <a:p>
            <a:pPr indent="0" lvl="0" marL="0">
              <a:spcBef>
                <a:spcPts val="0"/>
              </a:spcBef>
              <a:spcAft>
                <a:spcPts val="0"/>
              </a:spcAft>
              <a:buClr>
                <a:schemeClr val="dk1"/>
              </a:buClr>
              <a:buSzPts val="1100"/>
              <a:buFont typeface="Arial"/>
              <a:buNone/>
            </a:pPr>
            <a:r>
              <a:rPr lang="en" sz="1000"/>
              <a:t>  </a:t>
            </a:r>
            <a:r>
              <a:rPr lang="en" sz="1000">
                <a:solidFill>
                  <a:srgbClr val="38761D"/>
                </a:solidFill>
              </a:rPr>
              <a:t>6.08      8.59     0.86  	1000983      0.00     0.00 </a:t>
            </a:r>
            <a:r>
              <a:rPr lang="en" sz="1000"/>
              <a:t> 	get_scno</a:t>
            </a:r>
            <a:endParaRPr sz="1000"/>
          </a:p>
          <a:p>
            <a:pPr indent="0" lvl="0" marL="0">
              <a:spcBef>
                <a:spcPts val="0"/>
              </a:spcBef>
              <a:spcAft>
                <a:spcPts val="0"/>
              </a:spcAft>
              <a:buClr>
                <a:schemeClr val="dk1"/>
              </a:buClr>
              <a:buSzPts val="1100"/>
              <a:buFont typeface="Arial"/>
              <a:buNone/>
            </a:pPr>
            <a:r>
              <a:rPr lang="en" sz="1000"/>
              <a:t>  </a:t>
            </a:r>
            <a:r>
              <a:rPr lang="en" sz="1000">
                <a:solidFill>
                  <a:srgbClr val="38761D"/>
                </a:solidFill>
              </a:rPr>
              <a:t>4.17      9.18     0.59      </a:t>
            </a:r>
            <a:r>
              <a:rPr lang="en" sz="1000"/>
              <a:t>                       			trace</a:t>
            </a:r>
            <a:endParaRPr sz="1000"/>
          </a:p>
          <a:p>
            <a:pPr indent="0" lvl="0" marL="0">
              <a:spcBef>
                <a:spcPts val="0"/>
              </a:spcBef>
              <a:spcAft>
                <a:spcPts val="0"/>
              </a:spcAft>
              <a:buNone/>
            </a:pPr>
            <a:r>
              <a:rPr lang="en" sz="1000"/>
              <a:t>  </a:t>
            </a:r>
            <a:r>
              <a:rPr lang="en" sz="1000">
                <a:solidFill>
                  <a:srgbClr val="38761D"/>
                </a:solidFill>
              </a:rPr>
              <a:t>3.18      9.63     0.45  	2001899      0.00     0.01</a:t>
            </a:r>
            <a:r>
              <a:rPr lang="en" sz="1000"/>
              <a:t>  	trace_syscall</a:t>
            </a:r>
            <a:endParaRPr sz="1000"/>
          </a:p>
          <a:p>
            <a:pPr indent="0" lvl="0" marL="0">
              <a:spcBef>
                <a:spcPts val="0"/>
              </a:spcBef>
              <a:spcAft>
                <a:spcPts val="0"/>
              </a:spcAft>
              <a:buNone/>
            </a:pPr>
            <a:r>
              <a:rPr lang="en" sz="1200"/>
              <a:t>  …</a:t>
            </a:r>
            <a:endParaRPr sz="1200"/>
          </a:p>
          <a:p>
            <a:pPr indent="0" lvl="0" marL="0">
              <a:spcBef>
                <a:spcPts val="0"/>
              </a:spcBef>
              <a:spcAft>
                <a:spcPts val="0"/>
              </a:spcAft>
              <a:buNone/>
            </a:pPr>
            <a:r>
              <a:rPr lang="en" sz="1200"/>
              <a:t>  …</a:t>
            </a:r>
            <a:endParaRPr sz="1200"/>
          </a:p>
          <a:p>
            <a:pPr indent="0" lvl="0" marL="0">
              <a:spcBef>
                <a:spcPts val="0"/>
              </a:spcBef>
              <a:spcAft>
                <a:spcPts val="0"/>
              </a:spcAft>
              <a:buClr>
                <a:schemeClr val="dk1"/>
              </a:buClr>
              <a:buSzPts val="1100"/>
              <a:buFont typeface="Arial"/>
              <a:buNone/>
            </a:pPr>
            <a:r>
              <a:t/>
            </a:r>
            <a:endParaRPr sz="1000"/>
          </a:p>
          <a:p>
            <a:pPr indent="0" lvl="0" marL="0">
              <a:spcBef>
                <a:spcPts val="1600"/>
              </a:spcBef>
              <a:spcAft>
                <a:spcPts val="1600"/>
              </a:spcAft>
              <a:buNone/>
            </a:pPr>
            <a:r>
              <a:t/>
            </a:r>
            <a:endParaRPr sz="1200"/>
          </a:p>
        </p:txBody>
      </p:sp>
      <p:sp>
        <p:nvSpPr>
          <p:cNvPr id="4920" name="Shape 49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4" name="Shape 4924"/>
        <p:cNvGrpSpPr/>
        <p:nvPr/>
      </p:nvGrpSpPr>
      <p:grpSpPr>
        <a:xfrm>
          <a:off x="0" y="0"/>
          <a:ext cx="0" cy="0"/>
          <a:chOff x="0" y="0"/>
          <a:chExt cx="0" cy="0"/>
        </a:xfrm>
      </p:grpSpPr>
      <p:sp>
        <p:nvSpPr>
          <p:cNvPr id="4925" name="Shape 4925"/>
          <p:cNvSpPr txBox="1"/>
          <p:nvPr>
            <p:ph type="title"/>
          </p:nvPr>
        </p:nvSpPr>
        <p:spPr>
          <a:xfrm>
            <a:off x="311700" y="3210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Issues (Maryia)</a:t>
            </a:r>
            <a:endParaRPr sz="2400"/>
          </a:p>
        </p:txBody>
      </p:sp>
      <p:sp>
        <p:nvSpPr>
          <p:cNvPr id="4926" name="Shape 4926"/>
          <p:cNvSpPr txBox="1"/>
          <p:nvPr>
            <p:ph idx="1" type="body"/>
          </p:nvPr>
        </p:nvSpPr>
        <p:spPr>
          <a:xfrm>
            <a:off x="162675" y="836600"/>
            <a:ext cx="8858400" cy="38733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n" sz="1200"/>
              <a:t>We observe that std::map has been responsible for the overhead the whole time. But, how exactly? Is it:</a:t>
            </a:r>
            <a:endParaRPr sz="1200"/>
          </a:p>
          <a:p>
            <a:pPr indent="-292100" lvl="1" marL="914400" rtl="0">
              <a:spcBef>
                <a:spcPts val="0"/>
              </a:spcBef>
              <a:spcAft>
                <a:spcPts val="0"/>
              </a:spcAft>
              <a:buSzPts val="1000"/>
              <a:buChar char="○"/>
            </a:pPr>
            <a:r>
              <a:rPr lang="en" sz="1000"/>
              <a:t>Just the nature of C++ and its objects?</a:t>
            </a:r>
            <a:endParaRPr sz="1000"/>
          </a:p>
          <a:p>
            <a:pPr indent="-292100" lvl="1" marL="914400" rtl="0">
              <a:spcBef>
                <a:spcPts val="0"/>
              </a:spcBef>
              <a:spcAft>
                <a:spcPts val="0"/>
              </a:spcAft>
              <a:buSzPts val="1000"/>
              <a:buChar char="○"/>
            </a:pPr>
            <a:r>
              <a:rPr lang="en" sz="1000"/>
              <a:t>Something specific to the std::map container (constant sorting/tree structure)?</a:t>
            </a:r>
            <a:endParaRPr sz="1000"/>
          </a:p>
          <a:p>
            <a:pPr indent="-292100" lvl="1" marL="914400" rtl="0">
              <a:spcBef>
                <a:spcPts val="0"/>
              </a:spcBef>
              <a:spcAft>
                <a:spcPts val="0"/>
              </a:spcAft>
              <a:buSzPts val="1000"/>
              <a:buChar char="○"/>
            </a:pPr>
            <a:r>
              <a:rPr lang="en" sz="1000"/>
              <a:t>The overloading of the [] operator?</a:t>
            </a:r>
            <a:endParaRPr sz="1000"/>
          </a:p>
          <a:p>
            <a:pPr indent="-292100" lvl="1" marL="914400" rtl="0">
              <a:spcBef>
                <a:spcPts val="0"/>
              </a:spcBef>
              <a:spcAft>
                <a:spcPts val="0"/>
              </a:spcAft>
              <a:buSzPts val="1000"/>
              <a:buChar char="○"/>
            </a:pPr>
            <a:r>
              <a:rPr lang="en" sz="1000"/>
              <a:t>Or, the excessive nesting of the std::map objects?</a:t>
            </a:r>
            <a:endParaRPr sz="1000"/>
          </a:p>
          <a:p>
            <a:pPr indent="0" lvl="0" marL="0" rtl="0">
              <a:spcBef>
                <a:spcPts val="0"/>
              </a:spcBef>
              <a:spcAft>
                <a:spcPts val="0"/>
              </a:spcAft>
              <a:buNone/>
            </a:pPr>
            <a:r>
              <a:t/>
            </a:r>
            <a:endParaRPr sz="1200"/>
          </a:p>
          <a:p>
            <a:pPr indent="-304800" lvl="0" marL="457200" rtl="0">
              <a:spcBef>
                <a:spcPts val="0"/>
              </a:spcBef>
              <a:spcAft>
                <a:spcPts val="0"/>
              </a:spcAft>
              <a:buSzPts val="1200"/>
              <a:buChar char="●"/>
            </a:pPr>
            <a:r>
              <a:rPr lang="en" sz="1200"/>
              <a:t>It’s worth noting that all functions associated with std::_Rb_tree and std::binary_search took &lt; 2% of the time. That’s probably not it.</a:t>
            </a:r>
            <a:endParaRPr sz="1200"/>
          </a:p>
          <a:p>
            <a:pPr indent="-304800" lvl="0" marL="457200" rtl="0">
              <a:spcBef>
                <a:spcPts val="0"/>
              </a:spcBef>
              <a:spcAft>
                <a:spcPts val="0"/>
              </a:spcAft>
              <a:buSzPts val="1200"/>
              <a:buChar char="●"/>
            </a:pPr>
            <a:r>
              <a:rPr lang="en" sz="1200"/>
              <a:t>The problem is most likely the [] operator overloading. From cplusplus.com: </a:t>
            </a:r>
            <a:r>
              <a:rPr lang="en" sz="1200">
                <a:solidFill>
                  <a:srgbClr val="C27BA0"/>
                </a:solidFill>
              </a:rPr>
              <a:t>mapped_type&amp; operator[] (const key_type&amp; k)</a:t>
            </a:r>
            <a:r>
              <a:rPr lang="en" sz="1200"/>
              <a:t> is equivalent to </a:t>
            </a:r>
            <a:r>
              <a:rPr lang="en" sz="1200">
                <a:solidFill>
                  <a:srgbClr val="C27BA0"/>
                </a:solidFill>
              </a:rPr>
              <a:t>(*((this-&gt;insert(make_pair(k,mapped_type()))).first)).second </a:t>
            </a:r>
            <a:r>
              <a:rPr lang="en" sz="1200"/>
              <a:t>if the element does not exist. Is this the problem, or is it something else that C++ does under the hood?</a:t>
            </a:r>
            <a:endParaRPr sz="1200">
              <a:solidFill>
                <a:srgbClr val="000000"/>
              </a:solidFill>
            </a:endParaRPr>
          </a:p>
          <a:p>
            <a:pPr indent="-304800" lvl="0" marL="457200" rtl="0">
              <a:spcBef>
                <a:spcPts val="0"/>
              </a:spcBef>
              <a:spcAft>
                <a:spcPts val="0"/>
              </a:spcAft>
              <a:buSzPts val="1200"/>
              <a:buChar char="●"/>
            </a:pPr>
            <a:r>
              <a:rPr lang="en" sz="1200"/>
              <a:t>Gprof results (after some deciphering):</a:t>
            </a:r>
            <a:endParaRPr sz="1200"/>
          </a:p>
          <a:p>
            <a:pPr indent="-292100" lvl="1" marL="914400" marR="0" rtl="0" algn="l">
              <a:lnSpc>
                <a:spcPct val="115000"/>
              </a:lnSpc>
              <a:spcBef>
                <a:spcPts val="0"/>
              </a:spcBef>
              <a:spcAft>
                <a:spcPts val="0"/>
              </a:spcAft>
              <a:buClr>
                <a:schemeClr val="dk2"/>
              </a:buClr>
              <a:buSzPts val="1000"/>
              <a:buFont typeface="Arial"/>
              <a:buChar char="○"/>
            </a:pPr>
            <a:r>
              <a:rPr lang="en" sz="1000"/>
              <a:t>(16.90 %) </a:t>
            </a:r>
            <a:r>
              <a:rPr lang="en" sz="1000"/>
              <a:t>extents_[extent_name] (</a:t>
            </a:r>
            <a:r>
              <a:rPr lang="en" sz="1000">
                <a:solidFill>
                  <a:srgbClr val="A64D79"/>
                </a:solidFill>
              </a:rPr>
              <a:t>ExtentMap[]</a:t>
            </a:r>
            <a:r>
              <a:rPr lang="en" sz="1000"/>
              <a:t>)</a:t>
            </a:r>
            <a:endParaRPr sz="1000"/>
          </a:p>
          <a:p>
            <a:pPr indent="-292100" lvl="1" marL="914400" marR="0" rtl="0" algn="l">
              <a:lnSpc>
                <a:spcPct val="115000"/>
              </a:lnSpc>
              <a:spcBef>
                <a:spcPts val="0"/>
              </a:spcBef>
              <a:spcAft>
                <a:spcPts val="0"/>
              </a:spcAft>
              <a:buClr>
                <a:schemeClr val="dk2"/>
              </a:buClr>
              <a:buSzPts val="1000"/>
              <a:buFont typeface="Arial"/>
              <a:buChar char="○"/>
            </a:pPr>
            <a:r>
              <a:rPr lang="en" sz="1000"/>
              <a:t>(13.79 %) </a:t>
            </a:r>
            <a:r>
              <a:rPr lang="en" sz="1000"/>
              <a:t>e</a:t>
            </a:r>
            <a:r>
              <a:rPr lang="en" sz="1000"/>
              <a:t>xtents_[extent_name][field_name] (</a:t>
            </a:r>
            <a:r>
              <a:rPr lang="en" sz="1000">
                <a:solidFill>
                  <a:srgbClr val="A64D79"/>
                </a:solidFill>
              </a:rPr>
              <a:t>FieldMap[]</a:t>
            </a:r>
            <a:r>
              <a:rPr lang="en" sz="1000"/>
              <a:t>)</a:t>
            </a:r>
            <a:endParaRPr sz="1000"/>
          </a:p>
          <a:p>
            <a:pPr indent="-292100" lvl="1" marL="914400" marR="0" rtl="0" algn="l">
              <a:lnSpc>
                <a:spcPct val="115000"/>
              </a:lnSpc>
              <a:spcBef>
                <a:spcPts val="0"/>
              </a:spcBef>
              <a:spcAft>
                <a:spcPts val="0"/>
              </a:spcAft>
              <a:buSzPts val="1000"/>
              <a:buChar char="○"/>
            </a:pPr>
            <a:r>
              <a:rPr lang="en" sz="1000"/>
              <a:t>(8.91 %) sys_call_args_map[std::string const&amp;] (</a:t>
            </a:r>
            <a:r>
              <a:rPr lang="en" sz="1000">
                <a:solidFill>
                  <a:srgbClr val="A64D79"/>
                </a:solidFill>
              </a:rPr>
              <a:t>SysCallArgsMap[]</a:t>
            </a:r>
            <a:r>
              <a:rPr lang="en" sz="1000">
                <a:solidFill>
                  <a:schemeClr val="dk1"/>
                </a:solidFill>
              </a:rPr>
              <a:t>)</a:t>
            </a:r>
            <a:endParaRPr sz="1000">
              <a:solidFill>
                <a:schemeClr val="dk1"/>
              </a:solidFill>
            </a:endParaRPr>
          </a:p>
          <a:p>
            <a:pPr indent="-292100" lvl="1" marL="914400" marR="0" rtl="0" algn="l">
              <a:lnSpc>
                <a:spcPct val="115000"/>
              </a:lnSpc>
              <a:spcBef>
                <a:spcPts val="0"/>
              </a:spcBef>
              <a:spcAft>
                <a:spcPts val="0"/>
              </a:spcAft>
              <a:buSzPts val="1000"/>
              <a:buChar char="○"/>
            </a:pPr>
            <a:r>
              <a:rPr lang="en" sz="1000"/>
              <a:t>(7.85 %) DataSeriesOutputModule::writeRecord()</a:t>
            </a:r>
            <a:endParaRPr sz="1000"/>
          </a:p>
          <a:p>
            <a:pPr indent="-292100" lvl="1" marL="914400" marR="0" rtl="0" algn="l">
              <a:lnSpc>
                <a:spcPct val="115000"/>
              </a:lnSpc>
              <a:spcBef>
                <a:spcPts val="0"/>
              </a:spcBef>
              <a:spcAft>
                <a:spcPts val="0"/>
              </a:spcAft>
              <a:buSzPts val="1000"/>
              <a:buChar char="○"/>
            </a:pPr>
            <a:r>
              <a:rPr lang="en" sz="1000"/>
              <a:t>(7.21 %) config_table_[extent_name] (it’s worth noting that config_table_[extent_name][field_name] took 0.00% time) (</a:t>
            </a:r>
            <a:r>
              <a:rPr lang="en" sz="1000">
                <a:solidFill>
                  <a:srgbClr val="A64D79"/>
                </a:solidFill>
              </a:rPr>
              <a:t>config_table_type[]</a:t>
            </a:r>
            <a:r>
              <a:rPr lang="en" sz="1000"/>
              <a:t>)</a:t>
            </a:r>
            <a:endParaRPr sz="1000"/>
          </a:p>
          <a:p>
            <a:pPr indent="-292100" lvl="1" marL="914400" marR="0" rtl="0" algn="l">
              <a:lnSpc>
                <a:spcPct val="115000"/>
              </a:lnSpc>
              <a:spcBef>
                <a:spcPts val="0"/>
              </a:spcBef>
              <a:spcAft>
                <a:spcPts val="0"/>
              </a:spcAft>
              <a:buSzPts val="1000"/>
              <a:buChar char="○"/>
            </a:pPr>
            <a:r>
              <a:rPr lang="en" sz="1000"/>
              <a:t>(6.08 %) get_scno()</a:t>
            </a:r>
            <a:endParaRPr sz="1000"/>
          </a:p>
          <a:p>
            <a:pPr indent="-292100" lvl="1" marL="914400" marR="0" rtl="0" algn="l">
              <a:lnSpc>
                <a:spcPct val="115000"/>
              </a:lnSpc>
              <a:spcBef>
                <a:spcPts val="0"/>
              </a:spcBef>
              <a:spcAft>
                <a:spcPts val="0"/>
              </a:spcAft>
              <a:buSzPts val="1000"/>
              <a:buChar char="○"/>
            </a:pPr>
            <a:r>
              <a:rPr lang="en" sz="1000"/>
              <a:t>(4.17 %) trace() ...</a:t>
            </a:r>
            <a:endParaRPr sz="1000"/>
          </a:p>
          <a:p>
            <a:pPr indent="0" lvl="0" marL="457200" marR="0" rtl="0" algn="l">
              <a:lnSpc>
                <a:spcPct val="115000"/>
              </a:lnSpc>
              <a:spcBef>
                <a:spcPts val="1600"/>
              </a:spcBef>
              <a:spcAft>
                <a:spcPts val="1600"/>
              </a:spcAft>
              <a:buNone/>
            </a:pPr>
            <a:r>
              <a:t/>
            </a:r>
            <a:endParaRPr sz="1200"/>
          </a:p>
        </p:txBody>
      </p:sp>
      <p:sp>
        <p:nvSpPr>
          <p:cNvPr id="4927" name="Shape 49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1" name="Shape 4931"/>
        <p:cNvGrpSpPr/>
        <p:nvPr/>
      </p:nvGrpSpPr>
      <p:grpSpPr>
        <a:xfrm>
          <a:off x="0" y="0"/>
          <a:ext cx="0" cy="0"/>
          <a:chOff x="0" y="0"/>
          <a:chExt cx="0" cy="0"/>
        </a:xfrm>
      </p:grpSpPr>
      <p:sp>
        <p:nvSpPr>
          <p:cNvPr id="4932" name="Shape 49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Issues (Cont..) (Mayur)</a:t>
            </a:r>
            <a:endParaRPr/>
          </a:p>
        </p:txBody>
      </p:sp>
      <p:sp>
        <p:nvSpPr>
          <p:cNvPr id="4933" name="Shape 49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In Most of the places for searching the key in map we are using the find() function whose time complexity is O(log(n)) .</a:t>
            </a:r>
            <a:endParaRPr sz="1400"/>
          </a:p>
          <a:p>
            <a:pPr indent="-317500" lvl="0" marL="457200" rtl="0">
              <a:spcBef>
                <a:spcPts val="0"/>
              </a:spcBef>
              <a:spcAft>
                <a:spcPts val="0"/>
              </a:spcAft>
              <a:buSzPts val="1400"/>
              <a:buChar char="●"/>
            </a:pPr>
            <a:r>
              <a:rPr lang="en" sz="1400"/>
              <a:t>We can have a clever implementation where this can be implemented in O(1) time.</a:t>
            </a:r>
            <a:endParaRPr sz="1400"/>
          </a:p>
          <a:p>
            <a:pPr indent="-317500" lvl="0" marL="457200" rtl="0">
              <a:spcBef>
                <a:spcPts val="0"/>
              </a:spcBef>
              <a:spcAft>
                <a:spcPts val="0"/>
              </a:spcAft>
              <a:buSzPts val="1400"/>
              <a:buChar char="●"/>
            </a:pPr>
            <a:r>
              <a:rPr lang="en" sz="1400"/>
              <a:t>If we are able to achieve this, then at the instances where we are iterating through map to find a key, we can replace map by unordered_map and improve performance (as the iteration will be removed).</a:t>
            </a:r>
            <a:endParaRPr sz="1400"/>
          </a:p>
        </p:txBody>
      </p:sp>
      <p:sp>
        <p:nvSpPr>
          <p:cNvPr id="4934" name="Shape 49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8" name="Shape 4938"/>
        <p:cNvGrpSpPr/>
        <p:nvPr/>
      </p:nvGrpSpPr>
      <p:grpSpPr>
        <a:xfrm>
          <a:off x="0" y="0"/>
          <a:ext cx="0" cy="0"/>
          <a:chOff x="0" y="0"/>
          <a:chExt cx="0" cy="0"/>
        </a:xfrm>
      </p:grpSpPr>
      <p:sp>
        <p:nvSpPr>
          <p:cNvPr id="4939" name="Shape 49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Experiment results (Maryia)</a:t>
            </a:r>
            <a:endParaRPr/>
          </a:p>
        </p:txBody>
      </p:sp>
      <p:sp>
        <p:nvSpPr>
          <p:cNvPr id="4940" name="Shape 49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4d: Unmodified libstrace2ds</a:t>
            </a:r>
            <a:endParaRPr/>
          </a:p>
          <a:p>
            <a:pPr indent="0" lvl="0" marL="0">
              <a:spcBef>
                <a:spcPts val="0"/>
              </a:spcBef>
              <a:spcAft>
                <a:spcPts val="0"/>
              </a:spcAft>
              <a:buNone/>
            </a:pPr>
            <a:r>
              <a:rPr lang="en"/>
              <a:t>7d: Changed default size of write unit from 4KB to 0x400000 (4,194,304</a:t>
            </a:r>
            <a:r>
              <a:rPr baseline="-25000" lang="en"/>
              <a:t>10</a:t>
            </a:r>
            <a:r>
              <a:rPr lang="en"/>
              <a:t>) bytes</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rPr lang="en"/>
              <a:t>See raw data spreadsheet for more info.</a:t>
            </a:r>
            <a:endParaRPr/>
          </a:p>
          <a:p>
            <a:pPr indent="-317500" lvl="0" marL="457200" rtl="0">
              <a:lnSpc>
                <a:spcPct val="100000"/>
              </a:lnSpc>
              <a:spcBef>
                <a:spcPts val="1600"/>
              </a:spcBef>
              <a:spcAft>
                <a:spcPts val="0"/>
              </a:spcAft>
              <a:buSzPts val="1400"/>
              <a:buChar char="●"/>
            </a:pPr>
            <a:r>
              <a:rPr lang="en" sz="1000" u="sng">
                <a:solidFill>
                  <a:srgbClr val="1155CC"/>
                </a:solidFill>
                <a:highlight>
                  <a:schemeClr val="lt1"/>
                </a:highlight>
                <a:hlinkClick r:id="rId3"/>
              </a:rPr>
              <a:t>https://docs.google.com/a/stonybrook.edu/spreadsheets/d/16ExjSuOESVxlUTi9-JWHSFFIP393oFSbsqQXKtA_Utc/edit?usp=sharing</a:t>
            </a:r>
            <a:endParaRPr/>
          </a:p>
        </p:txBody>
      </p:sp>
      <p:sp>
        <p:nvSpPr>
          <p:cNvPr id="4941" name="Shape 49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graphicFrame>
        <p:nvGraphicFramePr>
          <p:cNvPr id="4942" name="Shape 4942"/>
          <p:cNvGraphicFramePr/>
          <p:nvPr/>
        </p:nvGraphicFramePr>
        <p:xfrm>
          <a:off x="1006725" y="1981250"/>
          <a:ext cx="3000000" cy="3000000"/>
        </p:xfrm>
        <a:graphic>
          <a:graphicData uri="http://schemas.openxmlformats.org/drawingml/2006/table">
            <a:tbl>
              <a:tblPr>
                <a:noFill/>
                <a:tableStyleId>{9142F05F-28D9-41C1-9854-4EBEDEAED953}</a:tableStyleId>
              </a:tblPr>
              <a:tblGrid>
                <a:gridCol w="1396675"/>
                <a:gridCol w="1396675"/>
                <a:gridCol w="1396675"/>
                <a:gridCol w="1396675"/>
                <a:gridCol w="1396675"/>
              </a:tblGrid>
              <a:tr h="381000">
                <a:tc>
                  <a:txBody>
                    <a:bodyPr>
                      <a:noAutofit/>
                    </a:bodyPr>
                    <a:lstStyle/>
                    <a:p>
                      <a:pPr indent="0" lvl="0" marL="0">
                        <a:spcBef>
                          <a:spcPts val="0"/>
                        </a:spcBef>
                        <a:spcAft>
                          <a:spcPts val="0"/>
                        </a:spcAft>
                        <a:buNone/>
                      </a:pPr>
                      <a:r>
                        <a:rPr lang="en"/>
                        <a:t>Experiment #</a:t>
                      </a:r>
                      <a:endParaRPr/>
                    </a:p>
                  </a:txBody>
                  <a:tcPr marT="91425" marB="91425" marR="91425" marL="91425">
                    <a:solidFill>
                      <a:srgbClr val="D9EAD3"/>
                    </a:solidFill>
                  </a:tcPr>
                </a:tc>
                <a:tc>
                  <a:txBody>
                    <a:bodyPr>
                      <a:noAutofit/>
                    </a:bodyPr>
                    <a:lstStyle/>
                    <a:p>
                      <a:pPr indent="0" lvl="0" marL="0">
                        <a:spcBef>
                          <a:spcPts val="0"/>
                        </a:spcBef>
                        <a:spcAft>
                          <a:spcPts val="0"/>
                        </a:spcAft>
                        <a:buNone/>
                      </a:pPr>
                      <a:r>
                        <a:rPr lang="en"/>
                        <a:t>Real</a:t>
                      </a:r>
                      <a:endParaRPr/>
                    </a:p>
                  </a:txBody>
                  <a:tcPr marT="91425" marB="91425" marR="91425" marL="91425">
                    <a:solidFill>
                      <a:srgbClr val="D9EAD3"/>
                    </a:solidFill>
                  </a:tcPr>
                </a:tc>
                <a:tc>
                  <a:txBody>
                    <a:bodyPr>
                      <a:noAutofit/>
                    </a:bodyPr>
                    <a:lstStyle/>
                    <a:p>
                      <a:pPr indent="0" lvl="0" marL="0">
                        <a:spcBef>
                          <a:spcPts val="0"/>
                        </a:spcBef>
                        <a:spcAft>
                          <a:spcPts val="0"/>
                        </a:spcAft>
                        <a:buNone/>
                      </a:pPr>
                      <a:r>
                        <a:rPr lang="en"/>
                        <a:t>User</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Sys</a:t>
                      </a:r>
                      <a:endParaRPr/>
                    </a:p>
                  </a:txBody>
                  <a:tcPr marT="91425" marB="91425" marR="91425" marL="91425">
                    <a:solidFill>
                      <a:srgbClr val="D9EAD3"/>
                    </a:solidFill>
                  </a:tcPr>
                </a:tc>
                <a:tc>
                  <a:txBody>
                    <a:bodyPr>
                      <a:noAutofit/>
                    </a:bodyPr>
                    <a:lstStyle/>
                    <a:p>
                      <a:pPr indent="0" lvl="0" marL="0">
                        <a:spcBef>
                          <a:spcPts val="0"/>
                        </a:spcBef>
                        <a:spcAft>
                          <a:spcPts val="0"/>
                        </a:spcAft>
                        <a:buNone/>
                      </a:pPr>
                      <a:r>
                        <a:rPr lang="en"/>
                        <a:t>%CPU</a:t>
                      </a:r>
                      <a:endParaRPr/>
                    </a:p>
                  </a:txBody>
                  <a:tcPr marT="91425" marB="91425" marR="91425" marL="91425">
                    <a:solidFill>
                      <a:srgbClr val="D9EAD3"/>
                    </a:solidFill>
                  </a:tcPr>
                </a:tc>
              </a:tr>
              <a:tr h="396200">
                <a:tc>
                  <a:txBody>
                    <a:bodyPr>
                      <a:noAutofit/>
                    </a:bodyPr>
                    <a:lstStyle/>
                    <a:p>
                      <a:pPr indent="0" lvl="0" marL="0">
                        <a:spcBef>
                          <a:spcPts val="0"/>
                        </a:spcBef>
                        <a:spcAft>
                          <a:spcPts val="0"/>
                        </a:spcAft>
                        <a:buNone/>
                      </a:pPr>
                      <a:r>
                        <a:rPr lang="en"/>
                        <a:t>4d</a:t>
                      </a:r>
                      <a:endParaRPr/>
                    </a:p>
                  </a:txBody>
                  <a:tcPr marT="91425" marB="91425" marR="91425" marL="91425"/>
                </a:tc>
                <a:tc>
                  <a:txBody>
                    <a:bodyPr>
                      <a:noAutofit/>
                    </a:bodyPr>
                    <a:lstStyle/>
                    <a:p>
                      <a:pPr indent="0" lvl="0" marL="0">
                        <a:spcBef>
                          <a:spcPts val="0"/>
                        </a:spcBef>
                        <a:spcAft>
                          <a:spcPts val="0"/>
                        </a:spcAft>
                        <a:buNone/>
                      </a:pPr>
                      <a:r>
                        <a:rPr lang="en"/>
                        <a:t>92.11</a:t>
                      </a:r>
                      <a:endParaRPr/>
                    </a:p>
                  </a:txBody>
                  <a:tcPr marT="91425" marB="91425" marR="91425" marL="91425"/>
                </a:tc>
                <a:tc>
                  <a:txBody>
                    <a:bodyPr>
                      <a:noAutofit/>
                    </a:bodyPr>
                    <a:lstStyle/>
                    <a:p>
                      <a:pPr indent="0" lvl="0" marL="0">
                        <a:spcBef>
                          <a:spcPts val="0"/>
                        </a:spcBef>
                        <a:spcAft>
                          <a:spcPts val="0"/>
                        </a:spcAft>
                        <a:buNone/>
                      </a:pPr>
                      <a:r>
                        <a:rPr lang="en"/>
                        <a:t>107.277</a:t>
                      </a:r>
                      <a:endParaRPr/>
                    </a:p>
                  </a:txBody>
                  <a:tcPr marT="91425" marB="91425" marR="91425" marL="91425"/>
                </a:tc>
                <a:tc>
                  <a:txBody>
                    <a:bodyPr>
                      <a:noAutofit/>
                    </a:bodyPr>
                    <a:lstStyle/>
                    <a:p>
                      <a:pPr indent="0" lvl="0" marL="0">
                        <a:spcBef>
                          <a:spcPts val="0"/>
                        </a:spcBef>
                        <a:spcAft>
                          <a:spcPts val="0"/>
                        </a:spcAft>
                        <a:buNone/>
                      </a:pPr>
                      <a:r>
                        <a:rPr lang="en"/>
                        <a:t>86.199</a:t>
                      </a:r>
                      <a:endParaRPr/>
                    </a:p>
                  </a:txBody>
                  <a:tcPr marT="91425" marB="91425" marR="91425" marL="91425"/>
                </a:tc>
                <a:tc>
                  <a:txBody>
                    <a:bodyPr>
                      <a:noAutofit/>
                    </a:bodyPr>
                    <a:lstStyle/>
                    <a:p>
                      <a:pPr indent="0" lvl="0" marL="0">
                        <a:spcBef>
                          <a:spcPts val="0"/>
                        </a:spcBef>
                        <a:spcAft>
                          <a:spcPts val="0"/>
                        </a:spcAft>
                        <a:buNone/>
                      </a:pPr>
                      <a:r>
                        <a:rPr lang="en"/>
                        <a:t>209.8</a:t>
                      </a:r>
                      <a:endParaRPr/>
                    </a:p>
                  </a:txBody>
                  <a:tcPr marT="91425" marB="91425" marR="91425" marL="91425"/>
                </a:tc>
              </a:tr>
              <a:tr h="381000">
                <a:tc>
                  <a:txBody>
                    <a:bodyPr>
                      <a:noAutofit/>
                    </a:bodyPr>
                    <a:lstStyle/>
                    <a:p>
                      <a:pPr indent="0" lvl="0" marL="0">
                        <a:spcBef>
                          <a:spcPts val="0"/>
                        </a:spcBef>
                        <a:spcAft>
                          <a:spcPts val="0"/>
                        </a:spcAft>
                        <a:buNone/>
                      </a:pPr>
                      <a:r>
                        <a:rPr lang="en"/>
                        <a:t>7d</a:t>
                      </a:r>
                      <a:endParaRPr/>
                    </a:p>
                  </a:txBody>
                  <a:tcPr marT="91425" marB="91425" marR="91425" marL="91425"/>
                </a:tc>
                <a:tc>
                  <a:txBody>
                    <a:bodyPr>
                      <a:noAutofit/>
                    </a:bodyPr>
                    <a:lstStyle/>
                    <a:p>
                      <a:pPr indent="0" lvl="0" marL="0">
                        <a:spcBef>
                          <a:spcPts val="0"/>
                        </a:spcBef>
                        <a:spcAft>
                          <a:spcPts val="0"/>
                        </a:spcAft>
                        <a:buNone/>
                      </a:pPr>
                      <a:r>
                        <a:rPr lang="en"/>
                        <a:t>100.281</a:t>
                      </a:r>
                      <a:endParaRPr/>
                    </a:p>
                  </a:txBody>
                  <a:tcPr marT="91425" marB="91425" marR="91425" marL="91425"/>
                </a:tc>
                <a:tc>
                  <a:txBody>
                    <a:bodyPr>
                      <a:noAutofit/>
                    </a:bodyPr>
                    <a:lstStyle/>
                    <a:p>
                      <a:pPr indent="0" lvl="0" marL="0">
                        <a:spcBef>
                          <a:spcPts val="0"/>
                        </a:spcBef>
                        <a:spcAft>
                          <a:spcPts val="0"/>
                        </a:spcAft>
                        <a:buNone/>
                      </a:pPr>
                      <a:r>
                        <a:rPr lang="en"/>
                        <a:t>99.124</a:t>
                      </a:r>
                      <a:endParaRPr/>
                    </a:p>
                  </a:txBody>
                  <a:tcPr marT="91425" marB="91425" marR="91425" marL="91425"/>
                </a:tc>
                <a:tc>
                  <a:txBody>
                    <a:bodyPr>
                      <a:noAutofit/>
                    </a:bodyPr>
                    <a:lstStyle/>
                    <a:p>
                      <a:pPr indent="0" lvl="0" marL="0">
                        <a:spcBef>
                          <a:spcPts val="0"/>
                        </a:spcBef>
                        <a:spcAft>
                          <a:spcPts val="0"/>
                        </a:spcAft>
                        <a:buNone/>
                      </a:pPr>
                      <a:r>
                        <a:rPr lang="en"/>
                        <a:t>69.796</a:t>
                      </a:r>
                      <a:endParaRPr/>
                    </a:p>
                  </a:txBody>
                  <a:tcPr marT="91425" marB="91425" marR="91425" marL="91425"/>
                </a:tc>
                <a:tc>
                  <a:txBody>
                    <a:bodyPr>
                      <a:noAutofit/>
                    </a:bodyPr>
                    <a:lstStyle/>
                    <a:p>
                      <a:pPr indent="0" lvl="0" marL="0">
                        <a:spcBef>
                          <a:spcPts val="0"/>
                        </a:spcBef>
                        <a:spcAft>
                          <a:spcPts val="0"/>
                        </a:spcAft>
                        <a:buNone/>
                      </a:pPr>
                      <a:r>
                        <a:rPr lang="en"/>
                        <a:t>168.2</a:t>
                      </a:r>
                      <a:endParaRPr/>
                    </a:p>
                  </a:txBody>
                  <a:tcPr marT="91425" marB="91425" marR="91425" marL="91425"/>
                </a:tc>
              </a:tr>
            </a:tbl>
          </a:graphicData>
        </a:graphic>
      </p:graphicFrame>
    </p:spTree>
  </p:cSld>
  <p:clrMapOvr>
    <a:masterClrMapping/>
  </p:clrMapOvr>
</p:sld>
</file>

<file path=ppt/slides/slide6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6" name="Shape 4946"/>
        <p:cNvGrpSpPr/>
        <p:nvPr/>
      </p:nvGrpSpPr>
      <p:grpSpPr>
        <a:xfrm>
          <a:off x="0" y="0"/>
          <a:ext cx="0" cy="0"/>
          <a:chOff x="0" y="0"/>
          <a:chExt cx="0" cy="0"/>
        </a:xfrm>
      </p:grpSpPr>
      <p:sp>
        <p:nvSpPr>
          <p:cNvPr id="4947" name="Shape 49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2"/>
                </a:solidFill>
              </a:rPr>
              <a:t>getVariable32FieldLength() (Mayur)</a:t>
            </a:r>
            <a:endParaRPr sz="1800"/>
          </a:p>
        </p:txBody>
      </p:sp>
      <p:sp>
        <p:nvSpPr>
          <p:cNvPr id="4948" name="Shape 49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SetField() needs the length of the field being set.</a:t>
            </a:r>
            <a:endParaRPr sz="1400"/>
          </a:p>
          <a:p>
            <a:pPr indent="-317500" lvl="0" marL="457200" rtl="0">
              <a:spcBef>
                <a:spcPts val="0"/>
              </a:spcBef>
              <a:spcAft>
                <a:spcPts val="0"/>
              </a:spcAft>
              <a:buSzPts val="1400"/>
              <a:buChar char="●"/>
            </a:pPr>
            <a:r>
              <a:rPr lang="en" sz="1400"/>
              <a:t>If the type of the field is variable32 then getVariable32FieldLength() is invoked.</a:t>
            </a:r>
            <a:endParaRPr sz="1400"/>
          </a:p>
          <a:p>
            <a:pPr indent="-317500" lvl="0" marL="457200" rtl="0">
              <a:spcBef>
                <a:spcPts val="0"/>
              </a:spcBef>
              <a:spcAft>
                <a:spcPts val="0"/>
              </a:spcAft>
              <a:buSzPts val="1400"/>
              <a:buChar char="●"/>
            </a:pPr>
            <a:r>
              <a:rPr lang="en" sz="1400"/>
              <a:t>Standard string functions(strlen) does not work for buffer data that is read or written.</a:t>
            </a:r>
            <a:endParaRPr sz="1400"/>
          </a:p>
          <a:p>
            <a:pPr indent="-317500" lvl="0" marL="457200" rtl="0">
              <a:spcBef>
                <a:spcPts val="0"/>
              </a:spcBef>
              <a:spcAft>
                <a:spcPts val="0"/>
              </a:spcAft>
              <a:buSzPts val="1400"/>
              <a:buChar char="●"/>
            </a:pPr>
            <a:r>
              <a:rPr lang="en" sz="1400"/>
              <a:t>We can use strlen directly if the field_name refers to the path name passed to the system call.</a:t>
            </a:r>
            <a:endParaRPr sz="1400"/>
          </a:p>
          <a:p>
            <a:pPr indent="-317500" lvl="0" marL="457200" rtl="0">
              <a:spcBef>
                <a:spcPts val="0"/>
              </a:spcBef>
              <a:spcAft>
                <a:spcPts val="0"/>
              </a:spcAft>
              <a:buSzPts val="1400"/>
              <a:buChar char="●"/>
            </a:pPr>
            <a:r>
              <a:rPr lang="en" sz="1400"/>
              <a:t>Such field_names are:  "given_pathname", "given_oldpathname", "given_newpathname", "target_pathname", "given_oldname", "given_newname", "argument"</a:t>
            </a:r>
            <a:endParaRPr sz="1400"/>
          </a:p>
          <a:p>
            <a:pPr indent="-317500" lvl="0" marL="457200" rtl="0">
              <a:spcBef>
                <a:spcPts val="0"/>
              </a:spcBef>
              <a:spcAft>
                <a:spcPts val="0"/>
              </a:spcAft>
              <a:buSzPts val="1400"/>
              <a:buChar char="●"/>
            </a:pPr>
            <a:r>
              <a:rPr lang="en" sz="1400"/>
              <a:t>But if the field_name refers to the actual data that is to be read or written(buffer), Then length of the buffer must be the return value of the system call</a:t>
            </a:r>
            <a:endParaRPr sz="1400"/>
          </a:p>
          <a:p>
            <a:pPr indent="-317500" lvl="0" marL="457200" rtl="0">
              <a:spcBef>
                <a:spcPts val="0"/>
              </a:spcBef>
              <a:spcAft>
                <a:spcPts val="0"/>
              </a:spcAft>
              <a:buSzPts val="1400"/>
              <a:buChar char="●"/>
            </a:pPr>
            <a:r>
              <a:rPr lang="en" sz="1400"/>
              <a:t>Such field names include: "data_read", "data_written", "link_value", "dirent_buffer"</a:t>
            </a:r>
            <a:endParaRPr sz="1400"/>
          </a:p>
        </p:txBody>
      </p:sp>
      <p:sp>
        <p:nvSpPr>
          <p:cNvPr id="4949" name="Shape 49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3" name="Shape 4953"/>
        <p:cNvGrpSpPr/>
        <p:nvPr/>
      </p:nvGrpSpPr>
      <p:grpSpPr>
        <a:xfrm>
          <a:off x="0" y="0"/>
          <a:ext cx="0" cy="0"/>
          <a:chOff x="0" y="0"/>
          <a:chExt cx="0" cy="0"/>
        </a:xfrm>
      </p:grpSpPr>
      <p:sp>
        <p:nvSpPr>
          <p:cNvPr id="4954" name="Shape 49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a:t>
            </a:r>
            <a:endParaRPr/>
          </a:p>
        </p:txBody>
      </p:sp>
      <p:sp>
        <p:nvSpPr>
          <p:cNvPr id="4955" name="Shape 4955"/>
          <p:cNvSpPr txBox="1"/>
          <p:nvPr>
            <p:ph idx="1" type="body"/>
          </p:nvPr>
        </p:nvSpPr>
        <p:spPr>
          <a:xfrm>
            <a:off x="334975" y="1132275"/>
            <a:ext cx="8520600" cy="34164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n" sz="1200">
                <a:solidFill>
                  <a:srgbClr val="FF0000"/>
                </a:solidFill>
              </a:rPr>
              <a:t>Maryia</a:t>
            </a:r>
            <a:r>
              <a:rPr lang="en" sz="1200"/>
              <a:t>: Repeat all of our experiments (since our code changed, fewer “setFieldNull” warnings)</a:t>
            </a:r>
            <a:endParaRPr sz="1200"/>
          </a:p>
          <a:p>
            <a:pPr indent="-304800" lvl="1" marL="914400">
              <a:spcBef>
                <a:spcPts val="0"/>
              </a:spcBef>
              <a:spcAft>
                <a:spcPts val="0"/>
              </a:spcAft>
              <a:buSzPts val="1200"/>
              <a:buChar char="○"/>
            </a:pPr>
            <a:r>
              <a:rPr lang="en" sz="1200"/>
              <a:t>Repeat experiments 4d/7d with extent sizes 4KB, 40KB, 400KB, 4MB.</a:t>
            </a:r>
            <a:endParaRPr sz="1200"/>
          </a:p>
          <a:p>
            <a:pPr indent="-304800" lvl="0" marL="457200" rtl="0">
              <a:spcBef>
                <a:spcPts val="0"/>
              </a:spcBef>
              <a:spcAft>
                <a:spcPts val="0"/>
              </a:spcAft>
              <a:buSzPts val="1200"/>
              <a:buChar char="●"/>
            </a:pPr>
            <a:r>
              <a:rPr lang="en" sz="1200">
                <a:solidFill>
                  <a:srgbClr val="FF0000"/>
                </a:solidFill>
              </a:rPr>
              <a:t>ALL</a:t>
            </a:r>
            <a:r>
              <a:rPr lang="en" sz="1200"/>
              <a:t>: Strace: does it have a “max_syscalls” #define in strace? Y: global “int nsyscalls” in strace code.</a:t>
            </a:r>
            <a:endParaRPr sz="1200"/>
          </a:p>
          <a:p>
            <a:pPr indent="-304800" lvl="0" marL="457200" rtl="0">
              <a:spcBef>
                <a:spcPts val="0"/>
              </a:spcBef>
              <a:spcAft>
                <a:spcPts val="0"/>
              </a:spcAft>
              <a:buSzPts val="1200"/>
              <a:buChar char="●"/>
            </a:pPr>
            <a:r>
              <a:rPr lang="en" sz="1200">
                <a:solidFill>
                  <a:srgbClr val="FF0000"/>
                </a:solidFill>
              </a:rPr>
              <a:t>ALL: </a:t>
            </a:r>
            <a:r>
              <a:rPr lang="en" sz="1200"/>
              <a:t>See if ExtentMap can change from &lt;syscallname,FieldMap&gt; to fixed size array indexing [SCNO]</a:t>
            </a:r>
            <a:endParaRPr sz="1200"/>
          </a:p>
          <a:p>
            <a:pPr indent="-304800" lvl="1" marL="914400" rtl="0">
              <a:spcBef>
                <a:spcPts val="0"/>
              </a:spcBef>
              <a:spcAft>
                <a:spcPts val="0"/>
              </a:spcAft>
              <a:buSzPts val="1200"/>
              <a:buChar char="○"/>
            </a:pPr>
            <a:r>
              <a:rPr lang="en" sz="1200"/>
              <a:t>Be careful with special syscalls that use the same number (l/setxattr)</a:t>
            </a:r>
            <a:endParaRPr sz="1200"/>
          </a:p>
          <a:p>
            <a:pPr indent="-304800" lvl="1" marL="914400" rtl="0">
              <a:spcBef>
                <a:spcPts val="0"/>
              </a:spcBef>
              <a:spcAft>
                <a:spcPts val="0"/>
              </a:spcAft>
              <a:buSzPts val="1200"/>
              <a:buChar char="○"/>
            </a:pPr>
            <a:r>
              <a:rPr lang="en" sz="1200"/>
              <a:t>Why we use .find()?  Can we use [] instead?</a:t>
            </a:r>
            <a:endParaRPr sz="1200"/>
          </a:p>
          <a:p>
            <a:pPr indent="-304800" lvl="0" marL="457200" rtl="0">
              <a:spcBef>
                <a:spcPts val="0"/>
              </a:spcBef>
              <a:spcAft>
                <a:spcPts val="0"/>
              </a:spcAft>
              <a:buSzPts val="1200"/>
              <a:buChar char="●"/>
            </a:pPr>
            <a:r>
              <a:rPr lang="en" sz="1200">
                <a:solidFill>
                  <a:srgbClr val="FF0000"/>
                </a:solidFill>
              </a:rPr>
              <a:t>ALL: </a:t>
            </a:r>
            <a:r>
              <a:rPr lang="en" sz="1200"/>
              <a:t>Is “extent_name” in ExtentMap, OutputModuleMap, and SysCallArgsMap, all the same thing -- i.e., syscall number? If so, we can use a fixed size array for all three.</a:t>
            </a:r>
            <a:endParaRPr sz="1200"/>
          </a:p>
          <a:p>
            <a:pPr indent="-304800" lvl="0" marL="457200" rtl="0">
              <a:spcBef>
                <a:spcPts val="0"/>
              </a:spcBef>
              <a:spcAft>
                <a:spcPts val="0"/>
              </a:spcAft>
              <a:buSzPts val="1200"/>
              <a:buChar char="●"/>
            </a:pPr>
            <a:r>
              <a:rPr lang="en" sz="1200">
                <a:solidFill>
                  <a:srgbClr val="FF0000"/>
                </a:solidFill>
              </a:rPr>
              <a:t>Mayur</a:t>
            </a:r>
            <a:r>
              <a:rPr lang="en" sz="1200"/>
              <a:t>: How are we using the all 7 std::map’s? Lookups for all? Iterators?</a:t>
            </a:r>
            <a:endParaRPr sz="1200"/>
          </a:p>
          <a:p>
            <a:pPr indent="-304800" lvl="0" marL="457200" rtl="0">
              <a:spcBef>
                <a:spcPts val="0"/>
              </a:spcBef>
              <a:spcAft>
                <a:spcPts val="0"/>
              </a:spcAft>
              <a:buSzPts val="1200"/>
              <a:buChar char="●"/>
            </a:pPr>
            <a:r>
              <a:rPr lang="en" sz="1200">
                <a:solidFill>
                  <a:srgbClr val="FF0000"/>
                </a:solidFill>
              </a:rPr>
              <a:t>Mayur</a:t>
            </a:r>
            <a:r>
              <a:rPr lang="en" sz="1200"/>
              <a:t>: can in ds_*</a:t>
            </a:r>
            <a:r>
              <a:rPr lang="en" sz="1200"/>
              <a:t> we calc str/buf length</a:t>
            </a:r>
            <a:r>
              <a:rPr lang="en" sz="1200"/>
              <a:t>, pass to strace2ds lib, record it in args_map, then eliminate getVariable32FIeldLength()</a:t>
            </a:r>
            <a:endParaRPr sz="1200"/>
          </a:p>
          <a:p>
            <a:pPr indent="-304800" lvl="1" marL="914400">
              <a:spcBef>
                <a:spcPts val="0"/>
              </a:spcBef>
              <a:spcAft>
                <a:spcPts val="0"/>
              </a:spcAft>
              <a:buSzPts val="1200"/>
              <a:buChar char="○"/>
            </a:pPr>
            <a:r>
              <a:rPr lang="en" sz="1200"/>
              <a:t>Check if we calc the field length anyway when we store it in DS (maybe we can skip that too?)</a:t>
            </a:r>
            <a:endParaRPr sz="1200"/>
          </a:p>
        </p:txBody>
      </p:sp>
      <p:sp>
        <p:nvSpPr>
          <p:cNvPr id="4956" name="Shape 49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4960" name="Shape 4960"/>
        <p:cNvGrpSpPr/>
        <p:nvPr/>
      </p:nvGrpSpPr>
      <p:grpSpPr>
        <a:xfrm>
          <a:off x="0" y="0"/>
          <a:ext cx="0" cy="0"/>
          <a:chOff x="0" y="0"/>
          <a:chExt cx="0" cy="0"/>
        </a:xfrm>
      </p:grpSpPr>
      <p:sp>
        <p:nvSpPr>
          <p:cNvPr id="4961" name="Shape 496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4962" name="Shape 496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July 13, 2017</a:t>
            </a:r>
            <a:endParaRPr/>
          </a:p>
        </p:txBody>
      </p:sp>
      <p:sp>
        <p:nvSpPr>
          <p:cNvPr id="4963" name="Shape 49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7" name="Shape 4967"/>
        <p:cNvGrpSpPr/>
        <p:nvPr/>
      </p:nvGrpSpPr>
      <p:grpSpPr>
        <a:xfrm>
          <a:off x="0" y="0"/>
          <a:ext cx="0" cy="0"/>
          <a:chOff x="0" y="0"/>
          <a:chExt cx="0" cy="0"/>
        </a:xfrm>
      </p:grpSpPr>
      <p:sp>
        <p:nvSpPr>
          <p:cNvPr id="4968" name="Shape 4968"/>
          <p:cNvSpPr txBox="1"/>
          <p:nvPr>
            <p:ph type="title"/>
          </p:nvPr>
        </p:nvSpPr>
        <p:spPr>
          <a:xfrm>
            <a:off x="381425" y="774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Purposely renaming extents_ (Maryia)</a:t>
            </a:r>
            <a:endParaRPr sz="2400"/>
          </a:p>
        </p:txBody>
      </p:sp>
      <p:sp>
        <p:nvSpPr>
          <p:cNvPr id="4969" name="Shape 4969"/>
          <p:cNvSpPr txBox="1"/>
          <p:nvPr>
            <p:ph idx="1" type="body"/>
          </p:nvPr>
        </p:nvSpPr>
        <p:spPr>
          <a:xfrm>
            <a:off x="311700" y="650150"/>
            <a:ext cx="8520600" cy="4291800"/>
          </a:xfrm>
          <a:prstGeom prst="rect">
            <a:avLst/>
          </a:prstGeom>
          <a:ln>
            <a:noFill/>
          </a:ln>
        </p:spPr>
        <p:txBody>
          <a:bodyPr anchorCtr="0" anchor="t" bIns="91425" lIns="91425" spcFirstLastPara="1" rIns="91425" wrap="square" tIns="91425">
            <a:noAutofit/>
          </a:bodyPr>
          <a:lstStyle/>
          <a:p>
            <a:pPr indent="0" lvl="0" marL="0">
              <a:lnSpc>
                <a:spcPct val="100000"/>
              </a:lnSpc>
              <a:spcBef>
                <a:spcPts val="0"/>
              </a:spcBef>
              <a:spcAft>
                <a:spcPts val="0"/>
              </a:spcAft>
              <a:buClr>
                <a:schemeClr val="dk1"/>
              </a:buClr>
              <a:buSzPts val="1100"/>
              <a:buFont typeface="Arial"/>
              <a:buNone/>
            </a:pPr>
            <a:r>
              <a:rPr lang="en" sz="800"/>
              <a:t>maryia@trex:~/trace2model/strace2ds-library/BUILD$ make</a:t>
            </a:r>
            <a:endParaRPr sz="800"/>
          </a:p>
          <a:p>
            <a:pPr indent="0" lvl="0" marL="0">
              <a:lnSpc>
                <a:spcPct val="100000"/>
              </a:lnSpc>
              <a:spcBef>
                <a:spcPts val="0"/>
              </a:spcBef>
              <a:spcAft>
                <a:spcPts val="0"/>
              </a:spcAft>
              <a:buClr>
                <a:schemeClr val="dk1"/>
              </a:buClr>
              <a:buSzPts val="1100"/>
              <a:buFont typeface="Arial"/>
              <a:buNone/>
            </a:pPr>
            <a:r>
              <a:rPr lang="en" sz="800"/>
              <a:t>make  all-am</a:t>
            </a:r>
            <a:endParaRPr sz="800"/>
          </a:p>
          <a:p>
            <a:pPr indent="0" lvl="0" marL="0">
              <a:lnSpc>
                <a:spcPct val="100000"/>
              </a:lnSpc>
              <a:spcBef>
                <a:spcPts val="0"/>
              </a:spcBef>
              <a:spcAft>
                <a:spcPts val="0"/>
              </a:spcAft>
              <a:buClr>
                <a:schemeClr val="dk1"/>
              </a:buClr>
              <a:buSzPts val="1100"/>
              <a:buFont typeface="Arial"/>
              <a:buNone/>
            </a:pPr>
            <a:r>
              <a:rPr lang="en" sz="800"/>
              <a:t>make[1]: Entering directory `/home/maryia/trace2model/strace2ds-library/BUILD'</a:t>
            </a:r>
            <a:endParaRPr sz="800"/>
          </a:p>
          <a:p>
            <a:pPr indent="0" lvl="0" marL="0">
              <a:lnSpc>
                <a:spcPct val="100000"/>
              </a:lnSpc>
              <a:spcBef>
                <a:spcPts val="0"/>
              </a:spcBef>
              <a:spcAft>
                <a:spcPts val="0"/>
              </a:spcAft>
              <a:buClr>
                <a:schemeClr val="dk1"/>
              </a:buClr>
              <a:buSzPts val="1100"/>
              <a:buFont typeface="Arial"/>
              <a:buNone/>
            </a:pPr>
            <a:r>
              <a:rPr lang="en" sz="800"/>
              <a:t>/bin/bash ./libtool  --tag=CXX   --mode=compile g++ -DHAVE_CONFIG_H -I. -I..     -O3 -I/usr/local/dataseries/include 		-I/usr/include/libxml2 -MT DataSeriesOutputModule.lo -MD -MP -MF .deps/DataSeriesOutputModule.Tpo -c -o DataSeriesOutputModule.lo ../DataSeriesOutputModule.cpp</a:t>
            </a:r>
            <a:endParaRPr sz="800"/>
          </a:p>
          <a:p>
            <a:pPr indent="0" lvl="0" marL="0">
              <a:lnSpc>
                <a:spcPct val="100000"/>
              </a:lnSpc>
              <a:spcBef>
                <a:spcPts val="0"/>
              </a:spcBef>
              <a:spcAft>
                <a:spcPts val="0"/>
              </a:spcAft>
              <a:buClr>
                <a:schemeClr val="dk1"/>
              </a:buClr>
              <a:buSzPts val="1100"/>
              <a:buFont typeface="Arial"/>
              <a:buNone/>
            </a:pPr>
            <a:r>
              <a:rPr lang="en" sz="800"/>
              <a:t>libtool: compile:  g++ -DHAVE_CONFIG_H -I. -I.. -O3 -I/usr/local/dataseries/include -I/usr/include/libxml2 -MT DataSeriesOutputModule.lo -MD -MP -MF .deps/DataSeriesOutputModule.Tpo -c ../DataSeriesOutputModule.cpp  -fPIC -DPIC -o .libs/DataSeriesOutputModule.o</a:t>
            </a:r>
            <a:endParaRPr sz="800"/>
          </a:p>
          <a:p>
            <a:pPr indent="0" lvl="0" marL="0">
              <a:lnSpc>
                <a:spcPct val="100000"/>
              </a:lnSpc>
              <a:spcBef>
                <a:spcPts val="0"/>
              </a:spcBef>
              <a:spcAft>
                <a:spcPts val="0"/>
              </a:spcAft>
              <a:buClr>
                <a:schemeClr val="dk1"/>
              </a:buClr>
              <a:buSzPts val="1100"/>
              <a:buFont typeface="Arial"/>
              <a:buNone/>
            </a:pPr>
            <a:r>
              <a:rPr lang="en" sz="800"/>
              <a:t>../DataSeriesOutputModule.cpp: In member function 'bool DataSeriesOutputModule::</a:t>
            </a:r>
            <a:r>
              <a:rPr lang="en" sz="800">
                <a:solidFill>
                  <a:srgbClr val="FF0000"/>
                </a:solidFill>
              </a:rPr>
              <a:t>writeRecord</a:t>
            </a:r>
            <a:r>
              <a:rPr lang="en" sz="800"/>
              <a:t>(const char*, long int*, void**, void**)':</a:t>
            </a:r>
            <a:endParaRPr sz="800"/>
          </a:p>
          <a:p>
            <a:pPr indent="0" lvl="0" marL="0">
              <a:lnSpc>
                <a:spcPct val="100000"/>
              </a:lnSpc>
              <a:spcBef>
                <a:spcPts val="0"/>
              </a:spcBef>
              <a:spcAft>
                <a:spcPts val="0"/>
              </a:spcAft>
              <a:buClr>
                <a:schemeClr val="dk1"/>
              </a:buClr>
              <a:buSzPts val="1100"/>
              <a:buFont typeface="Arial"/>
              <a:buNone/>
            </a:pPr>
            <a:r>
              <a:rPr lang="en" sz="800"/>
              <a:t>../DataSeriesOutputModule.cpp:340:11: error: 'extents_' was not declared in this scope</a:t>
            </a:r>
            <a:endParaRPr sz="800"/>
          </a:p>
          <a:p>
            <a:pPr indent="0" lvl="0" marL="0">
              <a:lnSpc>
                <a:spcPct val="100000"/>
              </a:lnSpc>
              <a:spcBef>
                <a:spcPts val="0"/>
              </a:spcBef>
              <a:spcAft>
                <a:spcPts val="0"/>
              </a:spcAft>
              <a:buClr>
                <a:schemeClr val="dk1"/>
              </a:buClr>
              <a:buSzPts val="1100"/>
              <a:buFont typeface="Arial"/>
              <a:buNone/>
            </a:pPr>
            <a:r>
              <a:rPr lang="en" sz="800"/>
              <a:t>       if (</a:t>
            </a:r>
            <a:r>
              <a:rPr lang="en" sz="800">
                <a:highlight>
                  <a:srgbClr val="D9EAD3"/>
                </a:highlight>
              </a:rPr>
              <a:t>extents_[extent_name][field_name]</a:t>
            </a:r>
            <a:r>
              <a:rPr lang="en" sz="800"/>
              <a:t>.second == ExtentType::ft_variable32) {</a:t>
            </a:r>
            <a:endParaRPr sz="800"/>
          </a:p>
          <a:p>
            <a:pPr indent="0" lvl="0" marL="0">
              <a:lnSpc>
                <a:spcPct val="100000"/>
              </a:lnSpc>
              <a:spcBef>
                <a:spcPts val="0"/>
              </a:spcBef>
              <a:spcAft>
                <a:spcPts val="0"/>
              </a:spcAft>
              <a:buClr>
                <a:schemeClr val="dk1"/>
              </a:buClr>
              <a:buSzPts val="1100"/>
              <a:buFont typeface="Arial"/>
              <a:buNone/>
            </a:pPr>
            <a:r>
              <a:rPr lang="en" sz="800"/>
              <a:t>           ^</a:t>
            </a:r>
            <a:endParaRPr sz="800"/>
          </a:p>
          <a:p>
            <a:pPr indent="0" lvl="0" marL="0">
              <a:lnSpc>
                <a:spcPct val="100000"/>
              </a:lnSpc>
              <a:spcBef>
                <a:spcPts val="0"/>
              </a:spcBef>
              <a:spcAft>
                <a:spcPts val="0"/>
              </a:spcAft>
              <a:buClr>
                <a:schemeClr val="dk1"/>
              </a:buClr>
              <a:buSzPts val="1100"/>
              <a:buFont typeface="Arial"/>
              <a:buNone/>
            </a:pPr>
            <a:r>
              <a:rPr lang="en" sz="800"/>
              <a:t>../DataSeriesOutputModule.cpp: In member function 'void DataSeriesOutputModule::</a:t>
            </a:r>
            <a:r>
              <a:rPr lang="en" sz="800">
                <a:solidFill>
                  <a:srgbClr val="FF0000"/>
                </a:solidFill>
              </a:rPr>
              <a:t>addField</a:t>
            </a:r>
            <a:r>
              <a:rPr lang="en" sz="800"/>
              <a:t>(const string&amp;, const string&amp;, void*, ExtentType::fieldType)':</a:t>
            </a:r>
            <a:endParaRPr sz="800"/>
          </a:p>
          <a:p>
            <a:pPr indent="0" lvl="0" marL="0">
              <a:lnSpc>
                <a:spcPct val="100000"/>
              </a:lnSpc>
              <a:spcBef>
                <a:spcPts val="0"/>
              </a:spcBef>
              <a:spcAft>
                <a:spcPts val="0"/>
              </a:spcAft>
              <a:buClr>
                <a:schemeClr val="dk1"/>
              </a:buClr>
              <a:buSzPts val="1100"/>
              <a:buFont typeface="Arial"/>
              <a:buNone/>
            </a:pPr>
            <a:r>
              <a:rPr lang="en" sz="800"/>
              <a:t>../DataSeriesOutputModule.cpp:501:3: error: 'extents_' was not declared in this scope</a:t>
            </a:r>
            <a:endParaRPr sz="800"/>
          </a:p>
          <a:p>
            <a:pPr indent="0" lvl="0" marL="0">
              <a:lnSpc>
                <a:spcPct val="100000"/>
              </a:lnSpc>
              <a:spcBef>
                <a:spcPts val="0"/>
              </a:spcBef>
              <a:spcAft>
                <a:spcPts val="0"/>
              </a:spcAft>
              <a:buClr>
                <a:schemeClr val="dk1"/>
              </a:buClr>
              <a:buSzPts val="1100"/>
              <a:buFont typeface="Arial"/>
              <a:buNone/>
            </a:pPr>
            <a:r>
              <a:rPr lang="en" sz="800"/>
              <a:t>   </a:t>
            </a:r>
            <a:r>
              <a:rPr lang="en" sz="800">
                <a:highlight>
                  <a:srgbClr val="D9EAD3"/>
                </a:highlight>
              </a:rPr>
              <a:t>extents_[extent_name][field_name] </a:t>
            </a:r>
            <a:r>
              <a:rPr lang="en" sz="800"/>
              <a:t>= std::make_pair(field, field_type);</a:t>
            </a:r>
            <a:endParaRPr sz="800"/>
          </a:p>
          <a:p>
            <a:pPr indent="0" lvl="0" marL="0">
              <a:lnSpc>
                <a:spcPct val="100000"/>
              </a:lnSpc>
              <a:spcBef>
                <a:spcPts val="0"/>
              </a:spcBef>
              <a:spcAft>
                <a:spcPts val="0"/>
              </a:spcAft>
              <a:buClr>
                <a:schemeClr val="dk1"/>
              </a:buClr>
              <a:buSzPts val="1100"/>
              <a:buFont typeface="Arial"/>
              <a:buNone/>
            </a:pPr>
            <a:r>
              <a:rPr lang="en" sz="800"/>
              <a:t>   ^</a:t>
            </a:r>
            <a:endParaRPr sz="800"/>
          </a:p>
          <a:p>
            <a:pPr indent="0" lvl="0" marL="0">
              <a:lnSpc>
                <a:spcPct val="100000"/>
              </a:lnSpc>
              <a:spcBef>
                <a:spcPts val="0"/>
              </a:spcBef>
              <a:spcAft>
                <a:spcPts val="0"/>
              </a:spcAft>
              <a:buClr>
                <a:schemeClr val="dk1"/>
              </a:buClr>
              <a:buSzPts val="1100"/>
              <a:buFont typeface="Arial"/>
              <a:buNone/>
            </a:pPr>
            <a:r>
              <a:rPr lang="en" sz="800"/>
              <a:t>../DataSeriesOutputModule.cpp: In member function 'void DataSeriesOutputModule::</a:t>
            </a:r>
            <a:r>
              <a:rPr lang="en" sz="800">
                <a:solidFill>
                  <a:srgbClr val="FF0000"/>
                </a:solidFill>
              </a:rPr>
              <a:t>setField</a:t>
            </a:r>
            <a:r>
              <a:rPr lang="en" sz="800"/>
              <a:t>(const string&amp;, const string&amp;, void*, u_int)':</a:t>
            </a:r>
            <a:endParaRPr sz="800"/>
          </a:p>
          <a:p>
            <a:pPr indent="0" lvl="0" marL="0">
              <a:lnSpc>
                <a:spcPct val="100000"/>
              </a:lnSpc>
              <a:spcBef>
                <a:spcPts val="0"/>
              </a:spcBef>
              <a:spcAft>
                <a:spcPts val="0"/>
              </a:spcAft>
              <a:buClr>
                <a:schemeClr val="dk1"/>
              </a:buClr>
              <a:buSzPts val="1100"/>
              <a:buFont typeface="Arial"/>
              <a:buNone/>
            </a:pPr>
            <a:r>
              <a:rPr lang="en" sz="800"/>
              <a:t>../DataSeriesOutputModule.cpp:512:11: error: 'extents_' was not declared in this scope</a:t>
            </a:r>
            <a:endParaRPr sz="800"/>
          </a:p>
          <a:p>
            <a:pPr indent="0" lvl="0" marL="0">
              <a:lnSpc>
                <a:spcPct val="100000"/>
              </a:lnSpc>
              <a:spcBef>
                <a:spcPts val="0"/>
              </a:spcBef>
              <a:spcAft>
                <a:spcPts val="0"/>
              </a:spcAft>
              <a:buClr>
                <a:schemeClr val="dk1"/>
              </a:buClr>
              <a:buSzPts val="1100"/>
              <a:buFont typeface="Arial"/>
              <a:buNone/>
            </a:pPr>
            <a:r>
              <a:rPr lang="en" sz="800"/>
              <a:t>   switch (</a:t>
            </a:r>
            <a:r>
              <a:rPr lang="en" sz="800">
                <a:highlight>
                  <a:srgbClr val="D9EAD3"/>
                </a:highlight>
              </a:rPr>
              <a:t>extents_[extent_name][field_name]</a:t>
            </a:r>
            <a:r>
              <a:rPr lang="en" sz="800"/>
              <a:t>.second) {</a:t>
            </a:r>
            <a:endParaRPr sz="800"/>
          </a:p>
          <a:p>
            <a:pPr indent="0" lvl="0" marL="0">
              <a:lnSpc>
                <a:spcPct val="100000"/>
              </a:lnSpc>
              <a:spcBef>
                <a:spcPts val="0"/>
              </a:spcBef>
              <a:spcAft>
                <a:spcPts val="0"/>
              </a:spcAft>
              <a:buClr>
                <a:schemeClr val="dk1"/>
              </a:buClr>
              <a:buSzPts val="1100"/>
              <a:buFont typeface="Arial"/>
              <a:buNone/>
            </a:pPr>
            <a:r>
              <a:rPr lang="en" sz="800"/>
              <a:t>           ^</a:t>
            </a:r>
            <a:endParaRPr sz="800"/>
          </a:p>
          <a:p>
            <a:pPr indent="0" lvl="0" marL="0">
              <a:lnSpc>
                <a:spcPct val="100000"/>
              </a:lnSpc>
              <a:spcBef>
                <a:spcPts val="0"/>
              </a:spcBef>
              <a:spcAft>
                <a:spcPts val="0"/>
              </a:spcAft>
              <a:buClr>
                <a:schemeClr val="dk1"/>
              </a:buClr>
              <a:buSzPts val="1100"/>
              <a:buFont typeface="Arial"/>
              <a:buNone/>
            </a:pPr>
            <a:r>
              <a:rPr lang="en" sz="800"/>
              <a:t>../DataSeriesOutputModule.cpp: In member function 'void DataSeriesOutputModule::</a:t>
            </a:r>
            <a:r>
              <a:rPr lang="en" sz="800">
                <a:solidFill>
                  <a:srgbClr val="FF0000"/>
                </a:solidFill>
              </a:rPr>
              <a:t>setFieldNull</a:t>
            </a:r>
            <a:r>
              <a:rPr lang="en" sz="800"/>
              <a:t>(const string&amp;, const string&amp;)':</a:t>
            </a:r>
            <a:endParaRPr sz="800"/>
          </a:p>
          <a:p>
            <a:pPr indent="0" lvl="0" marL="0">
              <a:lnSpc>
                <a:spcPct val="100000"/>
              </a:lnSpc>
              <a:spcBef>
                <a:spcPts val="0"/>
              </a:spcBef>
              <a:spcAft>
                <a:spcPts val="0"/>
              </a:spcAft>
              <a:buClr>
                <a:schemeClr val="dk1"/>
              </a:buClr>
              <a:buSzPts val="1100"/>
              <a:buFont typeface="Arial"/>
              <a:buNone/>
            </a:pPr>
            <a:r>
              <a:rPr lang="en" sz="800"/>
              <a:t>../DataSeriesOutputModule.cpp:554:11: error: 'extents_' was not declared in this scope</a:t>
            </a:r>
            <a:endParaRPr sz="800"/>
          </a:p>
          <a:p>
            <a:pPr indent="0" lvl="0" marL="0">
              <a:lnSpc>
                <a:spcPct val="100000"/>
              </a:lnSpc>
              <a:spcBef>
                <a:spcPts val="0"/>
              </a:spcBef>
              <a:spcAft>
                <a:spcPts val="0"/>
              </a:spcAft>
              <a:buClr>
                <a:schemeClr val="dk1"/>
              </a:buClr>
              <a:buSzPts val="1100"/>
              <a:buFont typeface="Arial"/>
              <a:buNone/>
            </a:pPr>
            <a:r>
              <a:rPr lang="en" sz="800"/>
              <a:t>   switch (</a:t>
            </a:r>
            <a:r>
              <a:rPr lang="en" sz="800">
                <a:highlight>
                  <a:srgbClr val="D9EAD3"/>
                </a:highlight>
              </a:rPr>
              <a:t>extents_[extent_name][field_name]</a:t>
            </a:r>
            <a:r>
              <a:rPr lang="en" sz="800"/>
              <a:t>.second) {</a:t>
            </a:r>
            <a:endParaRPr sz="800"/>
          </a:p>
          <a:p>
            <a:pPr indent="0" lvl="0" marL="0">
              <a:lnSpc>
                <a:spcPct val="100000"/>
              </a:lnSpc>
              <a:spcBef>
                <a:spcPts val="0"/>
              </a:spcBef>
              <a:spcAft>
                <a:spcPts val="0"/>
              </a:spcAft>
              <a:buClr>
                <a:schemeClr val="dk1"/>
              </a:buClr>
              <a:buSzPts val="1100"/>
              <a:buFont typeface="Arial"/>
              <a:buNone/>
            </a:pPr>
            <a:r>
              <a:rPr lang="en" sz="800"/>
              <a:t>           ^</a:t>
            </a:r>
            <a:endParaRPr sz="800"/>
          </a:p>
          <a:p>
            <a:pPr indent="0" lvl="0" marL="0">
              <a:lnSpc>
                <a:spcPct val="100000"/>
              </a:lnSpc>
              <a:spcBef>
                <a:spcPts val="0"/>
              </a:spcBef>
              <a:spcAft>
                <a:spcPts val="0"/>
              </a:spcAft>
              <a:buClr>
                <a:schemeClr val="dk1"/>
              </a:buClr>
              <a:buSzPts val="1100"/>
              <a:buFont typeface="Arial"/>
              <a:buNone/>
            </a:pPr>
            <a:r>
              <a:rPr lang="en" sz="800"/>
              <a:t>../DataSeriesOutputModule.cpp: In member function 'void DataSeriesOutputModule::</a:t>
            </a:r>
            <a:r>
              <a:rPr lang="en" sz="800">
                <a:solidFill>
                  <a:srgbClr val="FF0000"/>
                </a:solidFill>
              </a:rPr>
              <a:t>doSetField</a:t>
            </a:r>
            <a:r>
              <a:rPr lang="en" sz="800"/>
              <a:t>(const string&amp;, const string&amp;, void*)':</a:t>
            </a:r>
            <a:endParaRPr sz="800"/>
          </a:p>
          <a:p>
            <a:pPr indent="0" lvl="0" marL="0">
              <a:lnSpc>
                <a:spcPct val="100000"/>
              </a:lnSpc>
              <a:spcBef>
                <a:spcPts val="0"/>
              </a:spcBef>
              <a:spcAft>
                <a:spcPts val="0"/>
              </a:spcAft>
              <a:buClr>
                <a:schemeClr val="dk1"/>
              </a:buClr>
              <a:buSzPts val="1100"/>
              <a:buFont typeface="Arial"/>
              <a:buNone/>
            </a:pPr>
            <a:r>
              <a:rPr lang="en" sz="800"/>
              <a:t>../DataSeriesOutputModule.cpp:585:18: error: 'extents_' was not declared in this scope</a:t>
            </a:r>
            <a:endParaRPr sz="800"/>
          </a:p>
          <a:p>
            <a:pPr indent="0" lvl="0" marL="0">
              <a:lnSpc>
                <a:spcPct val="100000"/>
              </a:lnSpc>
              <a:spcBef>
                <a:spcPts val="0"/>
              </a:spcBef>
              <a:spcAft>
                <a:spcPts val="0"/>
              </a:spcAft>
              <a:buClr>
                <a:schemeClr val="dk1"/>
              </a:buClr>
              <a:buSzPts val="1100"/>
              <a:buFont typeface="Arial"/>
              <a:buNone/>
            </a:pPr>
            <a:r>
              <a:rPr lang="en" sz="800"/>
              <a:t>   ((FieldType *)(</a:t>
            </a:r>
            <a:r>
              <a:rPr lang="en" sz="800">
                <a:highlight>
                  <a:srgbClr val="D9EAD3"/>
                </a:highlight>
              </a:rPr>
              <a:t>extents_[extent_name][field_name].</a:t>
            </a:r>
            <a:r>
              <a:rPr lang="en" sz="800"/>
              <a:t>first))-&gt;set(</a:t>
            </a:r>
            <a:endParaRPr sz="800"/>
          </a:p>
          <a:p>
            <a:pPr indent="0" lvl="0" marL="0">
              <a:lnSpc>
                <a:spcPct val="100000"/>
              </a:lnSpc>
              <a:spcBef>
                <a:spcPts val="0"/>
              </a:spcBef>
              <a:spcAft>
                <a:spcPts val="0"/>
              </a:spcAft>
              <a:buClr>
                <a:schemeClr val="dk1"/>
              </a:buClr>
              <a:buSzPts val="1100"/>
              <a:buFont typeface="Arial"/>
              <a:buNone/>
            </a:pPr>
            <a:r>
              <a:rPr lang="en" sz="800"/>
              <a:t>                  ^</a:t>
            </a:r>
            <a:endParaRPr sz="800"/>
          </a:p>
          <a:p>
            <a:pPr indent="0" lvl="0" marL="0">
              <a:lnSpc>
                <a:spcPct val="100000"/>
              </a:lnSpc>
              <a:spcBef>
                <a:spcPts val="0"/>
              </a:spcBef>
              <a:spcAft>
                <a:spcPts val="0"/>
              </a:spcAft>
              <a:buClr>
                <a:schemeClr val="dk1"/>
              </a:buClr>
              <a:buSzPts val="1100"/>
              <a:buFont typeface="Arial"/>
              <a:buNone/>
            </a:pPr>
            <a:r>
              <a:rPr lang="en" sz="800"/>
              <a:t>../DataSeriesOutputModule.cpp: In member function 'void DataSeriesOutputModule::</a:t>
            </a:r>
            <a:r>
              <a:rPr lang="en" sz="800">
                <a:solidFill>
                  <a:srgbClr val="FF0000"/>
                </a:solidFill>
              </a:rPr>
              <a:t>initArgsMap</a:t>
            </a:r>
            <a:r>
              <a:rPr lang="en" sz="800"/>
              <a:t>(SysCallArgsMap&amp;, const char*)':</a:t>
            </a:r>
            <a:endParaRPr sz="800"/>
          </a:p>
          <a:p>
            <a:pPr indent="0" lvl="0" marL="0">
              <a:lnSpc>
                <a:spcPct val="100000"/>
              </a:lnSpc>
              <a:spcBef>
                <a:spcPts val="0"/>
              </a:spcBef>
              <a:spcAft>
                <a:spcPts val="0"/>
              </a:spcAft>
              <a:buClr>
                <a:schemeClr val="dk1"/>
              </a:buClr>
              <a:buSzPts val="1100"/>
              <a:buFont typeface="Arial"/>
              <a:buNone/>
            </a:pPr>
            <a:r>
              <a:rPr lang="en" sz="800"/>
              <a:t>../DataSeriesOutputModule.cpp:646:22: error: 'extents_' was not declared in this scope</a:t>
            </a:r>
            <a:endParaRPr sz="800"/>
          </a:p>
          <a:p>
            <a:pPr indent="0" lvl="0" marL="0">
              <a:lnSpc>
                <a:spcPct val="100000"/>
              </a:lnSpc>
              <a:spcBef>
                <a:spcPts val="0"/>
              </a:spcBef>
              <a:spcAft>
                <a:spcPts val="0"/>
              </a:spcAft>
              <a:buClr>
                <a:schemeClr val="dk1"/>
              </a:buClr>
              <a:buSzPts val="1100"/>
              <a:buFont typeface="Arial"/>
              <a:buNone/>
            </a:pPr>
            <a:r>
              <a:rPr lang="en" sz="800"/>
              <a:t>     if (!nullable &amp;&amp; </a:t>
            </a:r>
            <a:r>
              <a:rPr lang="en" sz="800">
                <a:highlight>
                  <a:srgbClr val="D9EAD3"/>
                </a:highlight>
              </a:rPr>
              <a:t>extents_[extent_name][field_name]</a:t>
            </a:r>
            <a:r>
              <a:rPr lang="en" sz="800"/>
              <a:t>.second == ExtentType::ft_bool)</a:t>
            </a:r>
            <a:endParaRPr sz="800"/>
          </a:p>
          <a:p>
            <a:pPr indent="0" lvl="0" marL="0">
              <a:lnSpc>
                <a:spcPct val="100000"/>
              </a:lnSpc>
              <a:spcBef>
                <a:spcPts val="0"/>
              </a:spcBef>
              <a:spcAft>
                <a:spcPts val="0"/>
              </a:spcAft>
              <a:buClr>
                <a:schemeClr val="dk1"/>
              </a:buClr>
              <a:buSzPts val="1100"/>
              <a:buFont typeface="Arial"/>
              <a:buNone/>
            </a:pPr>
            <a:r>
              <a:rPr lang="en" sz="800"/>
              <a:t>                      ^</a:t>
            </a:r>
            <a:endParaRPr sz="800"/>
          </a:p>
          <a:p>
            <a:pPr indent="0" lvl="0" marL="0">
              <a:lnSpc>
                <a:spcPct val="100000"/>
              </a:lnSpc>
              <a:spcBef>
                <a:spcPts val="0"/>
              </a:spcBef>
              <a:spcAft>
                <a:spcPts val="0"/>
              </a:spcAft>
              <a:buClr>
                <a:schemeClr val="dk1"/>
              </a:buClr>
              <a:buSzPts val="1100"/>
              <a:buFont typeface="Arial"/>
              <a:buNone/>
            </a:pPr>
            <a:r>
              <a:rPr lang="en" sz="800"/>
              <a:t>make[1]: *** [DataSeriesOutputModule.lo] Error 1</a:t>
            </a:r>
            <a:endParaRPr sz="800"/>
          </a:p>
          <a:p>
            <a:pPr indent="0" lvl="0" marL="0">
              <a:lnSpc>
                <a:spcPct val="100000"/>
              </a:lnSpc>
              <a:spcBef>
                <a:spcPts val="0"/>
              </a:spcBef>
              <a:spcAft>
                <a:spcPts val="0"/>
              </a:spcAft>
              <a:buClr>
                <a:schemeClr val="dk1"/>
              </a:buClr>
              <a:buSzPts val="1100"/>
              <a:buFont typeface="Arial"/>
              <a:buNone/>
            </a:pPr>
            <a:r>
              <a:rPr lang="en" sz="800"/>
              <a:t>make[1]: Leaving directory `/home/maryia/trace2model/strace2ds-library/BUILD'</a:t>
            </a:r>
            <a:endParaRPr sz="800"/>
          </a:p>
          <a:p>
            <a:pPr indent="0" lvl="0" marL="0">
              <a:lnSpc>
                <a:spcPct val="100000"/>
              </a:lnSpc>
              <a:spcBef>
                <a:spcPts val="0"/>
              </a:spcBef>
              <a:spcAft>
                <a:spcPts val="0"/>
              </a:spcAft>
              <a:buClr>
                <a:schemeClr val="dk1"/>
              </a:buClr>
              <a:buSzPts val="1100"/>
              <a:buFont typeface="Arial"/>
              <a:buNone/>
            </a:pPr>
            <a:r>
              <a:rPr lang="en" sz="800"/>
              <a:t>make: *** [all] Error 2</a:t>
            </a:r>
            <a:endParaRPr sz="800"/>
          </a:p>
          <a:p>
            <a:pPr indent="0" lvl="0" marL="0">
              <a:spcBef>
                <a:spcPts val="0"/>
              </a:spcBef>
              <a:spcAft>
                <a:spcPts val="1600"/>
              </a:spcAft>
              <a:buNone/>
            </a:pPr>
            <a:r>
              <a:t/>
            </a:r>
            <a:endParaRPr sz="900"/>
          </a:p>
        </p:txBody>
      </p:sp>
      <p:sp>
        <p:nvSpPr>
          <p:cNvPr id="4970" name="Shape 49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4" name="Shape 4974"/>
        <p:cNvGrpSpPr/>
        <p:nvPr/>
      </p:nvGrpSpPr>
      <p:grpSpPr>
        <a:xfrm>
          <a:off x="0" y="0"/>
          <a:ext cx="0" cy="0"/>
          <a:chOff x="0" y="0"/>
          <a:chExt cx="0" cy="0"/>
        </a:xfrm>
      </p:grpSpPr>
      <p:sp>
        <p:nvSpPr>
          <p:cNvPr id="4975" name="Shape 4975"/>
          <p:cNvSpPr txBox="1"/>
          <p:nvPr>
            <p:ph type="title"/>
          </p:nvPr>
        </p:nvSpPr>
        <p:spPr>
          <a:xfrm>
            <a:off x="311700" y="1816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Experiment Results (Maryia)</a:t>
            </a:r>
            <a:endParaRPr sz="2400"/>
          </a:p>
        </p:txBody>
      </p:sp>
      <p:sp>
        <p:nvSpPr>
          <p:cNvPr id="4976" name="Shape 4976"/>
          <p:cNvSpPr txBox="1"/>
          <p:nvPr>
            <p:ph idx="1" type="body"/>
          </p:nvPr>
        </p:nvSpPr>
        <p:spPr>
          <a:xfrm>
            <a:off x="311700" y="673925"/>
            <a:ext cx="8520600" cy="43827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4KB == 4096B, 40KB == 40,960B, 400KB == 409,600B, 4MB == 4,194,304B </a:t>
            </a:r>
            <a:endParaRPr sz="1400"/>
          </a:p>
          <a:p>
            <a:pPr indent="-317500" lvl="0" marL="457200" rtl="0">
              <a:spcBef>
                <a:spcPts val="0"/>
              </a:spcBef>
              <a:spcAft>
                <a:spcPts val="0"/>
              </a:spcAft>
              <a:buSzPts val="1400"/>
              <a:buChar char="●"/>
            </a:pPr>
            <a:r>
              <a:rPr lang="en" sz="1400"/>
              <a:t>Real, User and Sys: left y-axis. %CPU: right y-axis.</a:t>
            </a:r>
            <a:endParaRPr sz="1400"/>
          </a:p>
          <a:p>
            <a:pPr indent="0" lvl="0" marL="0">
              <a:spcBef>
                <a:spcPts val="1600"/>
              </a:spcBef>
              <a:spcAft>
                <a:spcPts val="1600"/>
              </a:spcAft>
              <a:buNone/>
            </a:pPr>
            <a:r>
              <a:t/>
            </a:r>
            <a:endParaRPr sz="1400"/>
          </a:p>
        </p:txBody>
      </p:sp>
      <p:sp>
        <p:nvSpPr>
          <p:cNvPr id="4977" name="Shape 49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4978" name="Shape 4978" title="Chart"/>
          <p:cNvPicPr preferRelativeResize="0"/>
          <p:nvPr/>
        </p:nvPicPr>
        <p:blipFill>
          <a:blip r:embed="rId3">
            <a:alphaModFix/>
          </a:blip>
          <a:stretch>
            <a:fillRect/>
          </a:stretch>
        </p:blipFill>
        <p:spPr>
          <a:xfrm>
            <a:off x="311700" y="1297825"/>
            <a:ext cx="6078951" cy="3758799"/>
          </a:xfrm>
          <a:prstGeom prst="rect">
            <a:avLst/>
          </a:prstGeom>
          <a:noFill/>
          <a:ln>
            <a:noFill/>
          </a:ln>
        </p:spPr>
      </p:pic>
    </p:spTree>
  </p:cSld>
  <p:clrMapOvr>
    <a:masterClrMapping/>
  </p:clrMapOvr>
</p:sld>
</file>

<file path=ppt/slides/slide6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2" name="Shape 4982"/>
        <p:cNvGrpSpPr/>
        <p:nvPr/>
      </p:nvGrpSpPr>
      <p:grpSpPr>
        <a:xfrm>
          <a:off x="0" y="0"/>
          <a:ext cx="0" cy="0"/>
          <a:chOff x="0" y="0"/>
          <a:chExt cx="0" cy="0"/>
        </a:xfrm>
      </p:grpSpPr>
      <p:sp>
        <p:nvSpPr>
          <p:cNvPr id="4983" name="Shape 49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Issues (Maryia)</a:t>
            </a:r>
            <a:endParaRPr/>
          </a:p>
        </p:txBody>
      </p:sp>
      <p:sp>
        <p:nvSpPr>
          <p:cNvPr id="4984" name="Shape 49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Functions that need extent_name as an arg:</a:t>
            </a:r>
            <a:endParaRPr sz="1400"/>
          </a:p>
          <a:p>
            <a:pPr indent="-317500" lvl="1" marL="914400" rtl="0">
              <a:spcBef>
                <a:spcPts val="0"/>
              </a:spcBef>
              <a:spcAft>
                <a:spcPts val="0"/>
              </a:spcAft>
              <a:buSzPts val="1400"/>
              <a:buChar char="○"/>
            </a:pPr>
            <a:r>
              <a:rPr lang="en"/>
              <a:t>writeRecord() -&gt; setField[Null]() -&gt; doSetField()</a:t>
            </a:r>
            <a:endParaRPr/>
          </a:p>
          <a:p>
            <a:pPr indent="-317500" lvl="1" marL="914400" rtl="0">
              <a:spcBef>
                <a:spcPts val="0"/>
              </a:spcBef>
              <a:spcAft>
                <a:spcPts val="0"/>
              </a:spcAft>
              <a:buSzPts val="1400"/>
              <a:buChar char="○"/>
            </a:pPr>
            <a:r>
              <a:rPr lang="en"/>
              <a:t>initArgsMap() (subscripts config_table_ and extents_)</a:t>
            </a:r>
            <a:endParaRPr/>
          </a:p>
          <a:p>
            <a:pPr indent="-317500" lvl="1" marL="914400" rtl="0">
              <a:spcBef>
                <a:spcPts val="0"/>
              </a:spcBef>
              <a:spcAft>
                <a:spcPts val="0"/>
              </a:spcAft>
              <a:buSzPts val="1400"/>
              <a:buChar char="○"/>
            </a:pPr>
            <a:r>
              <a:rPr lang="en"/>
              <a:t>addExtent() -&gt; addField()</a:t>
            </a:r>
            <a:endParaRPr/>
          </a:p>
          <a:p>
            <a:pPr indent="-317500" lvl="0" marL="457200" rtl="0">
              <a:spcBef>
                <a:spcPts val="0"/>
              </a:spcBef>
              <a:spcAft>
                <a:spcPts val="0"/>
              </a:spcAft>
              <a:buSzPts val="1400"/>
              <a:buChar char="●"/>
            </a:pPr>
            <a:r>
              <a:rPr lang="en" sz="1400"/>
              <a:t>initConfigTable() adds entries to config_table_ based on syscall name string from table file. It does that inside DataSeriesOutputModule() constructor.</a:t>
            </a:r>
            <a:endParaRPr sz="1400"/>
          </a:p>
          <a:p>
            <a:pPr indent="-317500" lvl="0" marL="457200" rtl="0">
              <a:spcBef>
                <a:spcPts val="0"/>
              </a:spcBef>
              <a:spcAft>
                <a:spcPts val="0"/>
              </a:spcAft>
              <a:buSzPts val="1400"/>
              <a:buChar char="●"/>
            </a:pPr>
            <a:r>
              <a:rPr lang="en" sz="1400"/>
              <a:t>Might need to modify ~/lib/strace2ds/tables/snia_syscall_fields.table file to include SCNOs as well. Even if the entries are sorted by their respective SCNOs, there’s still the problem with the special syscalls that use the same SCNOs (l/setxattr). Those can be given values such as nsyscalls +1, +2, etc., for the sole purpose of being given a unique index into the array.</a:t>
            </a:r>
            <a:br>
              <a:rPr lang="en"/>
            </a:br>
            <a:endParaRPr/>
          </a:p>
        </p:txBody>
      </p:sp>
      <p:sp>
        <p:nvSpPr>
          <p:cNvPr id="4985" name="Shape 49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547" name="Shape 547"/>
        <p:cNvGrpSpPr/>
        <p:nvPr/>
      </p:nvGrpSpPr>
      <p:grpSpPr>
        <a:xfrm>
          <a:off x="0" y="0"/>
          <a:ext cx="0" cy="0"/>
          <a:chOff x="0" y="0"/>
          <a:chExt cx="0" cy="0"/>
        </a:xfrm>
      </p:grpSpPr>
      <p:sp>
        <p:nvSpPr>
          <p:cNvPr id="548" name="Shape 54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Trace Replayer</a:t>
            </a:r>
            <a:endParaRPr/>
          </a:p>
        </p:txBody>
      </p:sp>
      <p:sp>
        <p:nvSpPr>
          <p:cNvPr id="549" name="Shape 54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February 22, 2016</a:t>
            </a:r>
            <a:endParaRPr/>
          </a:p>
        </p:txBody>
      </p:sp>
      <p:sp>
        <p:nvSpPr>
          <p:cNvPr id="550" name="Shape 5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9" name="Shape 4989"/>
        <p:cNvGrpSpPr/>
        <p:nvPr/>
      </p:nvGrpSpPr>
      <p:grpSpPr>
        <a:xfrm>
          <a:off x="0" y="0"/>
          <a:ext cx="0" cy="0"/>
          <a:chOff x="0" y="0"/>
          <a:chExt cx="0" cy="0"/>
        </a:xfrm>
      </p:grpSpPr>
      <p:sp>
        <p:nvSpPr>
          <p:cNvPr id="4990" name="Shape 49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Eliminating</a:t>
            </a:r>
            <a:r>
              <a:rPr lang="en" sz="2700"/>
              <a:t> </a:t>
            </a:r>
            <a:r>
              <a:rPr lang="en" sz="1800">
                <a:solidFill>
                  <a:schemeClr val="dk2"/>
                </a:solidFill>
              </a:rPr>
              <a:t>getVariable32FIeldLength() (Mayur)</a:t>
            </a:r>
            <a:endParaRPr sz="1800"/>
          </a:p>
        </p:txBody>
      </p:sp>
      <p:sp>
        <p:nvSpPr>
          <p:cNvPr id="4991" name="Shape 49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In order to do this we can calculate the length of the path being passed inside the umovestr() function pass it to get_ds_path() and from there to the syscall.c file using pointers.</a:t>
            </a:r>
            <a:endParaRPr sz="1400"/>
          </a:p>
          <a:p>
            <a:pPr indent="-317500" lvl="0" marL="457200" rtl="0">
              <a:spcBef>
                <a:spcPts val="0"/>
              </a:spcBef>
              <a:spcAft>
                <a:spcPts val="0"/>
              </a:spcAft>
              <a:buSzPts val="1400"/>
              <a:buChar char="●"/>
            </a:pPr>
            <a:r>
              <a:rPr lang="en" sz="1400"/>
              <a:t>We can then add this to the v_args[] and through that pass to the strace2ds library wherein we can store it to the sys_call_args_map.</a:t>
            </a:r>
            <a:endParaRPr sz="1400"/>
          </a:p>
          <a:p>
            <a:pPr indent="-317500" lvl="0" marL="457200" rtl="0">
              <a:spcBef>
                <a:spcPts val="0"/>
              </a:spcBef>
              <a:spcAft>
                <a:spcPts val="0"/>
              </a:spcAft>
              <a:buSzPts val="1400"/>
              <a:buChar char="●"/>
            </a:pPr>
            <a:r>
              <a:rPr lang="en" sz="1400"/>
              <a:t>For calculation of length we will have to consider two places: </a:t>
            </a:r>
            <a:endParaRPr sz="1400"/>
          </a:p>
          <a:p>
            <a:pPr indent="-317500" lvl="0" marL="914400" rtl="0">
              <a:spcBef>
                <a:spcPts val="0"/>
              </a:spcBef>
              <a:spcAft>
                <a:spcPts val="0"/>
              </a:spcAft>
              <a:buSzPts val="1400"/>
              <a:buAutoNum type="arabicPeriod"/>
            </a:pPr>
            <a:r>
              <a:rPr b="1" lang="en" sz="1150">
                <a:solidFill>
                  <a:srgbClr val="333333"/>
                </a:solidFill>
                <a:highlight>
                  <a:srgbClr val="FFFFFF"/>
                </a:highlight>
              </a:rPr>
              <a:t>process_vm_readv</a:t>
            </a:r>
            <a:r>
              <a:rPr lang="en" sz="1150">
                <a:solidFill>
                  <a:srgbClr val="333333"/>
                </a:solidFill>
                <a:highlight>
                  <a:srgbClr val="FFFFFF"/>
                </a:highlight>
              </a:rPr>
              <a:t>() is supported.</a:t>
            </a:r>
            <a:endParaRPr sz="1150">
              <a:solidFill>
                <a:srgbClr val="333333"/>
              </a:solidFill>
              <a:highlight>
                <a:srgbClr val="FFFFFF"/>
              </a:highlight>
            </a:endParaRPr>
          </a:p>
          <a:p>
            <a:pPr indent="-301625" lvl="0" marL="914400" rtl="0">
              <a:spcBef>
                <a:spcPts val="0"/>
              </a:spcBef>
              <a:spcAft>
                <a:spcPts val="0"/>
              </a:spcAft>
              <a:buClr>
                <a:srgbClr val="333333"/>
              </a:buClr>
              <a:buSzPts val="1150"/>
              <a:buAutoNum type="arabicPeriod"/>
            </a:pPr>
            <a:r>
              <a:rPr b="1" lang="en" sz="1150">
                <a:solidFill>
                  <a:srgbClr val="333333"/>
                </a:solidFill>
                <a:highlight>
                  <a:srgbClr val="FFFFFF"/>
                </a:highlight>
              </a:rPr>
              <a:t>process_vm_readv</a:t>
            </a:r>
            <a:r>
              <a:rPr lang="en" sz="1150">
                <a:solidFill>
                  <a:srgbClr val="333333"/>
                </a:solidFill>
                <a:highlight>
                  <a:srgbClr val="FFFFFF"/>
                </a:highlight>
              </a:rPr>
              <a:t>() is not supported.</a:t>
            </a:r>
            <a:br>
              <a:rPr lang="en" sz="1150">
                <a:solidFill>
                  <a:srgbClr val="333333"/>
                </a:solidFill>
                <a:highlight>
                  <a:srgbClr val="FFFFFF"/>
                </a:highlight>
              </a:rPr>
            </a:br>
            <a:r>
              <a:rPr lang="en" sz="1150">
                <a:solidFill>
                  <a:srgbClr val="333333"/>
                </a:solidFill>
                <a:highlight>
                  <a:srgbClr val="FFFFFF"/>
                </a:highlight>
              </a:rPr>
              <a:t>I was able to get the length and cross check it with strlen for one of the system call.</a:t>
            </a:r>
            <a:endParaRPr sz="1150">
              <a:solidFill>
                <a:srgbClr val="333333"/>
              </a:solidFill>
              <a:highlight>
                <a:srgbClr val="FFFFFF"/>
              </a:highlight>
            </a:endParaRPr>
          </a:p>
          <a:p>
            <a:pPr indent="-317500" lvl="0" marL="457200" rtl="0">
              <a:spcBef>
                <a:spcPts val="0"/>
              </a:spcBef>
              <a:spcAft>
                <a:spcPts val="0"/>
              </a:spcAft>
              <a:buClr>
                <a:srgbClr val="333333"/>
              </a:buClr>
              <a:buSzPts val="1400"/>
              <a:buChar char="●"/>
            </a:pPr>
            <a:r>
              <a:rPr lang="en" sz="1400">
                <a:solidFill>
                  <a:srgbClr val="333333"/>
                </a:solidFill>
                <a:highlight>
                  <a:srgbClr val="FFFFFF"/>
                </a:highlight>
              </a:rPr>
              <a:t>For the ds_get_buffer call we can make use of the return value and add it to v_args[].</a:t>
            </a:r>
            <a:endParaRPr sz="1400">
              <a:solidFill>
                <a:srgbClr val="333333"/>
              </a:solidFill>
              <a:highlight>
                <a:srgbClr val="FFFFFF"/>
              </a:highlight>
            </a:endParaRPr>
          </a:p>
          <a:p>
            <a:pPr indent="-317500" lvl="0" marL="457200" rtl="0">
              <a:spcBef>
                <a:spcPts val="0"/>
              </a:spcBef>
              <a:spcAft>
                <a:spcPts val="0"/>
              </a:spcAft>
              <a:buClr>
                <a:srgbClr val="333333"/>
              </a:buClr>
              <a:buSzPts val="1400"/>
              <a:buChar char="●"/>
            </a:pPr>
            <a:r>
              <a:rPr lang="en" sz="1400">
                <a:solidFill>
                  <a:srgbClr val="333333"/>
                </a:solidFill>
                <a:highlight>
                  <a:srgbClr val="FFFFFF"/>
                </a:highlight>
              </a:rPr>
              <a:t>Difficulties in Implementation: 	</a:t>
            </a:r>
            <a:endParaRPr sz="1400">
              <a:solidFill>
                <a:srgbClr val="333333"/>
              </a:solidFill>
              <a:highlight>
                <a:srgbClr val="FFFFFF"/>
              </a:highlight>
            </a:endParaRPr>
          </a:p>
          <a:p>
            <a:pPr indent="-317500" lvl="0" marL="914400" rtl="0">
              <a:spcBef>
                <a:spcPts val="0"/>
              </a:spcBef>
              <a:spcAft>
                <a:spcPts val="0"/>
              </a:spcAft>
              <a:buClr>
                <a:srgbClr val="333333"/>
              </a:buClr>
              <a:buSzPts val="1400"/>
              <a:buAutoNum type="arabicPeriod"/>
            </a:pPr>
            <a:r>
              <a:rPr lang="en" sz="1400">
                <a:solidFill>
                  <a:srgbClr val="333333"/>
                </a:solidFill>
                <a:highlight>
                  <a:srgbClr val="FFFFFF"/>
                </a:highlight>
              </a:rPr>
              <a:t>Will have to modify all the function calls for umovestr(), ds_get_path, ds_get_name().</a:t>
            </a:r>
            <a:endParaRPr sz="1400">
              <a:solidFill>
                <a:srgbClr val="333333"/>
              </a:solidFill>
              <a:highlight>
                <a:srgbClr val="FFFFFF"/>
              </a:highlight>
            </a:endParaRPr>
          </a:p>
          <a:p>
            <a:pPr indent="-317500" lvl="0" marL="914400" rtl="0">
              <a:spcBef>
                <a:spcPts val="0"/>
              </a:spcBef>
              <a:spcAft>
                <a:spcPts val="0"/>
              </a:spcAft>
              <a:buClr>
                <a:srgbClr val="333333"/>
              </a:buClr>
              <a:buSzPts val="1400"/>
              <a:buAutoNum type="arabicPeriod"/>
            </a:pPr>
            <a:r>
              <a:rPr lang="en" sz="1400">
                <a:solidFill>
                  <a:srgbClr val="333333"/>
                </a:solidFill>
                <a:highlight>
                  <a:srgbClr val="FFFFFF"/>
                </a:highlight>
              </a:rPr>
              <a:t>Will need to make changes to each and every system call that uses these functions both in strace as well as in the library.</a:t>
            </a:r>
            <a:endParaRPr sz="1400">
              <a:solidFill>
                <a:srgbClr val="333333"/>
              </a:solidFill>
              <a:highlight>
                <a:srgbClr val="FFFFFF"/>
              </a:highlight>
            </a:endParaRPr>
          </a:p>
        </p:txBody>
      </p:sp>
      <p:sp>
        <p:nvSpPr>
          <p:cNvPr id="4992" name="Shape 49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6" name="Shape 4996"/>
        <p:cNvGrpSpPr/>
        <p:nvPr/>
      </p:nvGrpSpPr>
      <p:grpSpPr>
        <a:xfrm>
          <a:off x="0" y="0"/>
          <a:ext cx="0" cy="0"/>
          <a:chOff x="0" y="0"/>
          <a:chExt cx="0" cy="0"/>
        </a:xfrm>
      </p:grpSpPr>
      <p:sp>
        <p:nvSpPr>
          <p:cNvPr id="4997" name="Shape 49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Maps (Mayur)</a:t>
            </a:r>
            <a:endParaRPr/>
          </a:p>
        </p:txBody>
      </p:sp>
      <p:sp>
        <p:nvSpPr>
          <p:cNvPr id="4998" name="Shape 49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config_table_entry_type: Iterate, Lookup</a:t>
            </a:r>
            <a:endParaRPr sz="1400"/>
          </a:p>
          <a:p>
            <a:pPr indent="-317500" lvl="0" marL="457200" rtl="0">
              <a:spcBef>
                <a:spcPts val="0"/>
              </a:spcBef>
              <a:spcAft>
                <a:spcPts val="0"/>
              </a:spcAft>
              <a:buSzPts val="1400"/>
              <a:buChar char="●"/>
            </a:pPr>
            <a:r>
              <a:rPr lang="en" sz="1400"/>
              <a:t>config_table_type: Iterate</a:t>
            </a:r>
            <a:endParaRPr sz="1400"/>
          </a:p>
          <a:p>
            <a:pPr indent="-317500" lvl="0" marL="457200" rtl="0">
              <a:spcBef>
                <a:spcPts val="0"/>
              </a:spcBef>
              <a:spcAft>
                <a:spcPts val="0"/>
              </a:spcAft>
              <a:buSzPts val="1400"/>
              <a:buChar char="●"/>
            </a:pPr>
            <a:r>
              <a:rPr lang="en" sz="1400"/>
              <a:t>OutputModuleMap: Iterate</a:t>
            </a:r>
            <a:endParaRPr sz="1400"/>
          </a:p>
          <a:p>
            <a:pPr indent="-317500" lvl="0" marL="457200" rtl="0">
              <a:spcBef>
                <a:spcPts val="0"/>
              </a:spcBef>
              <a:spcAft>
                <a:spcPts val="0"/>
              </a:spcAft>
              <a:buSzPts val="1400"/>
              <a:buChar char="●"/>
            </a:pPr>
            <a:r>
              <a:rPr lang="en" sz="1400"/>
              <a:t>SysCallArgsMap: Lookup</a:t>
            </a:r>
            <a:endParaRPr sz="1400"/>
          </a:p>
          <a:p>
            <a:pPr indent="-317500" lvl="0" marL="457200" rtl="0">
              <a:spcBef>
                <a:spcPts val="0"/>
              </a:spcBef>
              <a:spcAft>
                <a:spcPts val="0"/>
              </a:spcAft>
              <a:buSzPts val="1400"/>
              <a:buChar char="●"/>
            </a:pPr>
            <a:r>
              <a:rPr lang="en" sz="1400"/>
              <a:t>FuncPtrMap: Lookup</a:t>
            </a:r>
            <a:endParaRPr sz="1400"/>
          </a:p>
          <a:p>
            <a:pPr indent="-317500" lvl="0" marL="457200" rtl="0">
              <a:spcBef>
                <a:spcPts val="0"/>
              </a:spcBef>
              <a:spcAft>
                <a:spcPts val="0"/>
              </a:spcAft>
              <a:buSzPts val="1400"/>
              <a:buChar char="●"/>
            </a:pPr>
            <a:r>
              <a:rPr lang="en" sz="1400"/>
              <a:t>ExtentMap: Lookup</a:t>
            </a:r>
            <a:endParaRPr sz="1400"/>
          </a:p>
          <a:p>
            <a:pPr indent="-317500" lvl="0" marL="457200" rtl="0">
              <a:spcBef>
                <a:spcPts val="0"/>
              </a:spcBef>
              <a:spcAft>
                <a:spcPts val="0"/>
              </a:spcAft>
              <a:buSzPts val="1400"/>
              <a:buChar char="●"/>
            </a:pPr>
            <a:r>
              <a:rPr lang="en" sz="1400"/>
              <a:t>FieldMap: Lookup</a:t>
            </a:r>
            <a:endParaRPr sz="1400"/>
          </a:p>
          <a:p>
            <a:pPr indent="0" lvl="0" marL="0" rtl="0">
              <a:spcBef>
                <a:spcPts val="1600"/>
              </a:spcBef>
              <a:spcAft>
                <a:spcPts val="0"/>
              </a:spcAft>
              <a:buNone/>
            </a:pPr>
            <a:r>
              <a:rPr lang="en" sz="1200"/>
              <a:t>Why we use .find()?  Can we use [] instead? Or vice verse?!</a:t>
            </a:r>
            <a:br>
              <a:rPr lang="en" sz="1200"/>
            </a:br>
            <a:r>
              <a:rPr lang="en" sz="1200"/>
              <a:t>Returns a reference to the object that is associated with a particular key. If the map does not already contain such an object, operator[] inserts the default object data_type().</a:t>
            </a:r>
            <a:endParaRPr sz="1200"/>
          </a:p>
          <a:p>
            <a:pPr indent="0" lvl="0" marL="0" rtl="0">
              <a:spcBef>
                <a:spcPts val="1600"/>
              </a:spcBef>
              <a:spcAft>
                <a:spcPts val="0"/>
              </a:spcAft>
              <a:buClr>
                <a:schemeClr val="dk1"/>
              </a:buClr>
              <a:buSzPts val="1100"/>
              <a:buFont typeface="Arial"/>
              <a:buNone/>
            </a:pPr>
            <a:r>
              <a:rPr lang="en" sz="1200"/>
              <a:t>source:http://www.sgi.com/tech/stl/Map.html</a:t>
            </a:r>
            <a:endParaRPr sz="1200"/>
          </a:p>
          <a:p>
            <a:pPr indent="0" lvl="0" marL="0" rtl="0">
              <a:spcBef>
                <a:spcPts val="1600"/>
              </a:spcBef>
              <a:spcAft>
                <a:spcPts val="0"/>
              </a:spcAft>
              <a:buClr>
                <a:schemeClr val="dk1"/>
              </a:buClr>
              <a:buSzPts val="1100"/>
              <a:buFont typeface="Arial"/>
              <a:buNone/>
            </a:pPr>
            <a:r>
              <a:t/>
            </a:r>
            <a:endParaRPr sz="1200"/>
          </a:p>
          <a:p>
            <a:pPr indent="0" lvl="0" marL="0" rtl="0">
              <a:spcBef>
                <a:spcPts val="1600"/>
              </a:spcBef>
              <a:spcAft>
                <a:spcPts val="1600"/>
              </a:spcAft>
              <a:buNone/>
            </a:pPr>
            <a:br>
              <a:rPr lang="en" sz="1200"/>
            </a:br>
            <a:endParaRPr/>
          </a:p>
        </p:txBody>
      </p:sp>
      <p:sp>
        <p:nvSpPr>
          <p:cNvPr id="4999" name="Shape 49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3" name="Shape 5003"/>
        <p:cNvGrpSpPr/>
        <p:nvPr/>
      </p:nvGrpSpPr>
      <p:grpSpPr>
        <a:xfrm>
          <a:off x="0" y="0"/>
          <a:ext cx="0" cy="0"/>
          <a:chOff x="0" y="0"/>
          <a:chExt cx="0" cy="0"/>
        </a:xfrm>
      </p:grpSpPr>
      <p:sp>
        <p:nvSpPr>
          <p:cNvPr id="5004" name="Shape 50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a:t>
            </a:r>
            <a:endParaRPr/>
          </a:p>
        </p:txBody>
      </p:sp>
      <p:sp>
        <p:nvSpPr>
          <p:cNvPr id="5005" name="Shape 50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Maryia: S688: add Y2 axis w/ CPU time</a:t>
            </a:r>
            <a:endParaRPr/>
          </a:p>
          <a:p>
            <a:pPr indent="-342900" lvl="0" marL="457200" rtl="0">
              <a:spcBef>
                <a:spcPts val="0"/>
              </a:spcBef>
              <a:spcAft>
                <a:spcPts val="0"/>
              </a:spcAft>
              <a:buSzPts val="1800"/>
              <a:buChar char="●"/>
            </a:pPr>
            <a:r>
              <a:rPr lang="en"/>
              <a:t>Maryia: Carry on experiment with 4 MB as default size using a simple ls command to confirm the speed up. </a:t>
            </a:r>
            <a:endParaRPr/>
          </a:p>
          <a:p>
            <a:pPr indent="-342900" lvl="0" marL="457200" rtl="0">
              <a:spcBef>
                <a:spcPts val="0"/>
              </a:spcBef>
              <a:spcAft>
                <a:spcPts val="0"/>
              </a:spcAft>
              <a:buSzPts val="1800"/>
              <a:buChar char="●"/>
            </a:pPr>
            <a:r>
              <a:rPr lang="en"/>
              <a:t>Maryia: </a:t>
            </a:r>
            <a:r>
              <a:rPr lang="en"/>
              <a:t>Submit patch to change 4K -&gt; 4MB, with comment explaining</a:t>
            </a:r>
            <a:endParaRPr/>
          </a:p>
          <a:p>
            <a:pPr indent="-342900" lvl="0" marL="457200" rtl="0">
              <a:spcBef>
                <a:spcPts val="0"/>
              </a:spcBef>
              <a:spcAft>
                <a:spcPts val="0"/>
              </a:spcAft>
              <a:buSzPts val="1800"/>
              <a:buChar char="●"/>
            </a:pPr>
            <a:r>
              <a:rPr lang="en"/>
              <a:t>Maryia: </a:t>
            </a:r>
            <a:r>
              <a:rPr lang="en"/>
              <a:t>Change extents_ to use hashmap</a:t>
            </a:r>
            <a:endParaRPr/>
          </a:p>
          <a:p>
            <a:pPr indent="-317500" lvl="1" marL="914400" rtl="0">
              <a:spcBef>
                <a:spcPts val="0"/>
              </a:spcBef>
              <a:spcAft>
                <a:spcPts val="0"/>
              </a:spcAft>
              <a:buSzPts val="1400"/>
              <a:buChar char="○"/>
            </a:pPr>
            <a:r>
              <a:rPr lang="en"/>
              <a:t>Does hashmap use unordered linked lists in each bucket? If not, what do they use?</a:t>
            </a:r>
            <a:endParaRPr/>
          </a:p>
          <a:p>
            <a:pPr indent="-317500" lvl="1" marL="914400" rtl="0">
              <a:spcBef>
                <a:spcPts val="0"/>
              </a:spcBef>
              <a:spcAft>
                <a:spcPts val="0"/>
              </a:spcAft>
              <a:buSzPts val="1400"/>
              <a:buChar char="○"/>
            </a:pPr>
            <a:r>
              <a:rPr lang="en"/>
              <a:t>Try w/ default hash fxn</a:t>
            </a:r>
            <a:endParaRPr/>
          </a:p>
          <a:p>
            <a:pPr indent="-317500" lvl="1" marL="914400" rtl="0">
              <a:spcBef>
                <a:spcPts val="0"/>
              </a:spcBef>
              <a:spcAft>
                <a:spcPts val="0"/>
              </a:spcAft>
              <a:buSzPts val="1400"/>
              <a:buChar char="○"/>
            </a:pPr>
            <a:r>
              <a:rPr lang="en"/>
              <a:t>See if there’s a way to dump the hash table stats</a:t>
            </a:r>
            <a:endParaRPr/>
          </a:p>
          <a:p>
            <a:pPr indent="-317500" lvl="2" marL="1371600" rtl="0">
              <a:spcBef>
                <a:spcPts val="0"/>
              </a:spcBef>
              <a:spcAft>
                <a:spcPts val="0"/>
              </a:spcAft>
              <a:buSzPts val="1400"/>
              <a:buChar char="■"/>
            </a:pPr>
            <a:r>
              <a:rPr lang="en"/>
              <a:t>No. of buckets, and no. of items in each bucket</a:t>
            </a:r>
            <a:endParaRPr/>
          </a:p>
          <a:p>
            <a:pPr indent="-317500" lvl="1" marL="914400" rtl="0">
              <a:spcBef>
                <a:spcPts val="0"/>
              </a:spcBef>
              <a:spcAft>
                <a:spcPts val="0"/>
              </a:spcAft>
              <a:buSzPts val="1400"/>
              <a:buChar char="○"/>
            </a:pPr>
            <a:r>
              <a:rPr lang="en"/>
              <a:t>Study how to override hash function, see if there’s a point in trying a new one</a:t>
            </a:r>
            <a:endParaRPr/>
          </a:p>
          <a:p>
            <a:pPr indent="0" lvl="0" marL="0" marR="0" rtl="0" algn="l">
              <a:lnSpc>
                <a:spcPct val="115000"/>
              </a:lnSpc>
              <a:spcBef>
                <a:spcPts val="1600"/>
              </a:spcBef>
              <a:spcAft>
                <a:spcPts val="1600"/>
              </a:spcAft>
              <a:buNone/>
            </a:pPr>
            <a:r>
              <a:t/>
            </a:r>
            <a:endParaRPr/>
          </a:p>
        </p:txBody>
      </p:sp>
      <p:sp>
        <p:nvSpPr>
          <p:cNvPr id="5006" name="Shape 50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0" name="Shape 5010"/>
        <p:cNvGrpSpPr/>
        <p:nvPr/>
      </p:nvGrpSpPr>
      <p:grpSpPr>
        <a:xfrm>
          <a:off x="0" y="0"/>
          <a:ext cx="0" cy="0"/>
          <a:chOff x="0" y="0"/>
          <a:chExt cx="0" cy="0"/>
        </a:xfrm>
      </p:grpSpPr>
      <p:sp>
        <p:nvSpPr>
          <p:cNvPr id="5011" name="Shape 50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2</a:t>
            </a:r>
            <a:endParaRPr/>
          </a:p>
        </p:txBody>
      </p:sp>
      <p:sp>
        <p:nvSpPr>
          <p:cNvPr id="5012" name="Shape 50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Maryia: If hash fxn doesn’t improve, we’ll have to create a separate indexing structure into extents_</a:t>
            </a:r>
            <a:endParaRPr/>
          </a:p>
          <a:p>
            <a:pPr indent="-317500" lvl="1" marL="914400" rtl="0">
              <a:spcBef>
                <a:spcPts val="0"/>
              </a:spcBef>
              <a:spcAft>
                <a:spcPts val="0"/>
              </a:spcAft>
              <a:buSzPts val="1400"/>
              <a:buChar char="○"/>
            </a:pPr>
            <a:r>
              <a:rPr lang="en"/>
              <a:t>If it works, then apply hashmap to other d-s (note: watch out if any code expects to iterate in sorted order)</a:t>
            </a:r>
            <a:endParaRPr/>
          </a:p>
          <a:p>
            <a:pPr indent="-342900" lvl="0" marL="457200" rtl="0">
              <a:spcBef>
                <a:spcPts val="0"/>
              </a:spcBef>
              <a:spcAft>
                <a:spcPts val="0"/>
              </a:spcAft>
              <a:buSzPts val="1800"/>
              <a:buChar char="●"/>
            </a:pPr>
            <a:r>
              <a:rPr lang="en"/>
              <a:t>Mayur: send code patch to review</a:t>
            </a:r>
            <a:endParaRPr/>
          </a:p>
          <a:p>
            <a:pPr indent="-317500" lvl="1" marL="914400" rtl="0">
              <a:spcBef>
                <a:spcPts val="0"/>
              </a:spcBef>
              <a:spcAft>
                <a:spcPts val="0"/>
              </a:spcAft>
              <a:buSzPts val="1400"/>
              <a:buChar char="○"/>
            </a:pPr>
            <a:r>
              <a:rPr lang="en"/>
              <a:t>See if we can use global struct tcb to store lengths, rather than changing each syscall in strace</a:t>
            </a:r>
            <a:endParaRPr/>
          </a:p>
          <a:p>
            <a:pPr indent="-342900" lvl="0" marL="457200" rtl="0">
              <a:spcBef>
                <a:spcPts val="0"/>
              </a:spcBef>
              <a:spcAft>
                <a:spcPts val="0"/>
              </a:spcAft>
              <a:buSzPts val="1800"/>
              <a:buChar char="●"/>
            </a:pPr>
            <a:r>
              <a:rPr lang="en"/>
              <a:t>Mayur: check if table-based d-s require iterations in sorted order or not?</a:t>
            </a:r>
            <a:endParaRPr/>
          </a:p>
          <a:p>
            <a:pPr indent="-317500" lvl="1" marL="914400" rtl="0">
              <a:spcBef>
                <a:spcPts val="0"/>
              </a:spcBef>
              <a:spcAft>
                <a:spcPts val="0"/>
              </a:spcAft>
              <a:buSzPts val="1400"/>
              <a:buChar char="○"/>
            </a:pPr>
            <a:r>
              <a:rPr lang="en"/>
              <a:t>Ask Leixiang if he knows</a:t>
            </a:r>
            <a:endParaRPr/>
          </a:p>
          <a:p>
            <a:pPr indent="-342900" lvl="0" marL="457200" rtl="0">
              <a:spcBef>
                <a:spcPts val="0"/>
              </a:spcBef>
              <a:spcAft>
                <a:spcPts val="0"/>
              </a:spcAft>
              <a:buSzPts val="1800"/>
              <a:buChar char="●"/>
            </a:pPr>
            <a:r>
              <a:rPr lang="en"/>
              <a:t>Mayur: ask Leixiang about .find vs. [], do we need .find?</a:t>
            </a:r>
            <a:endParaRPr/>
          </a:p>
          <a:p>
            <a:pPr indent="0" lvl="0" marL="0">
              <a:spcBef>
                <a:spcPts val="1600"/>
              </a:spcBef>
              <a:spcAft>
                <a:spcPts val="1600"/>
              </a:spcAft>
              <a:buNone/>
            </a:pPr>
            <a:r>
              <a:t/>
            </a:r>
            <a:endParaRPr/>
          </a:p>
        </p:txBody>
      </p:sp>
      <p:sp>
        <p:nvSpPr>
          <p:cNvPr id="5013" name="Shape 50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5017" name="Shape 5017"/>
        <p:cNvGrpSpPr/>
        <p:nvPr/>
      </p:nvGrpSpPr>
      <p:grpSpPr>
        <a:xfrm>
          <a:off x="0" y="0"/>
          <a:ext cx="0" cy="0"/>
          <a:chOff x="0" y="0"/>
          <a:chExt cx="0" cy="0"/>
        </a:xfrm>
      </p:grpSpPr>
      <p:sp>
        <p:nvSpPr>
          <p:cNvPr id="5018" name="Shape 50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5019" name="Shape 50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July 19, 2017</a:t>
            </a:r>
            <a:endParaRPr/>
          </a:p>
        </p:txBody>
      </p:sp>
      <p:sp>
        <p:nvSpPr>
          <p:cNvPr id="5020" name="Shape 50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4" name="Shape 5024"/>
        <p:cNvGrpSpPr/>
        <p:nvPr/>
      </p:nvGrpSpPr>
      <p:grpSpPr>
        <a:xfrm>
          <a:off x="0" y="0"/>
          <a:ext cx="0" cy="0"/>
          <a:chOff x="0" y="0"/>
          <a:chExt cx="0" cy="0"/>
        </a:xfrm>
      </p:grpSpPr>
      <p:sp>
        <p:nvSpPr>
          <p:cNvPr id="5025" name="Shape 5025"/>
          <p:cNvSpPr txBox="1"/>
          <p:nvPr>
            <p:ph type="title"/>
          </p:nvPr>
        </p:nvSpPr>
        <p:spPr>
          <a:xfrm>
            <a:off x="311700" y="1894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Experiment Results (Maryia)</a:t>
            </a:r>
            <a:endParaRPr/>
          </a:p>
          <a:p>
            <a:pPr indent="0" lvl="0" marL="0">
              <a:spcBef>
                <a:spcPts val="0"/>
              </a:spcBef>
              <a:spcAft>
                <a:spcPts val="0"/>
              </a:spcAft>
              <a:buNone/>
            </a:pPr>
            <a:r>
              <a:t/>
            </a:r>
            <a:endParaRPr/>
          </a:p>
        </p:txBody>
      </p:sp>
      <p:sp>
        <p:nvSpPr>
          <p:cNvPr id="5026" name="Shape 5026"/>
          <p:cNvSpPr txBox="1"/>
          <p:nvPr>
            <p:ph idx="1" type="body"/>
          </p:nvPr>
        </p:nvSpPr>
        <p:spPr>
          <a:xfrm>
            <a:off x="6367400" y="862800"/>
            <a:ext cx="2703600" cy="27573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b="1" lang="en" sz="1200"/>
              <a:t>The only type changed to std::unordered_map was ExtentMap</a:t>
            </a:r>
            <a:endParaRPr b="1" sz="1200"/>
          </a:p>
          <a:p>
            <a:pPr indent="-304800" lvl="0" marL="457200" rtl="0">
              <a:spcBef>
                <a:spcPts val="0"/>
              </a:spcBef>
              <a:spcAft>
                <a:spcPts val="0"/>
              </a:spcAft>
              <a:buSzPts val="1200"/>
              <a:buChar char="●"/>
            </a:pPr>
            <a:r>
              <a:rPr b="1" lang="en" sz="1200"/>
              <a:t>1a:</a:t>
            </a:r>
            <a:r>
              <a:rPr lang="en" sz="1200"/>
              <a:t> std::map, 4KB</a:t>
            </a:r>
            <a:endParaRPr sz="1200"/>
          </a:p>
          <a:p>
            <a:pPr indent="-304800" lvl="0" marL="457200" rtl="0">
              <a:spcBef>
                <a:spcPts val="0"/>
              </a:spcBef>
              <a:spcAft>
                <a:spcPts val="0"/>
              </a:spcAft>
              <a:buSzPts val="1200"/>
              <a:buChar char="●"/>
            </a:pPr>
            <a:r>
              <a:rPr b="1" lang="en" sz="1200"/>
              <a:t>1b:</a:t>
            </a:r>
            <a:r>
              <a:rPr lang="en" sz="1200"/>
              <a:t> std::map, 4MB</a:t>
            </a:r>
            <a:endParaRPr sz="1200"/>
          </a:p>
          <a:p>
            <a:pPr indent="-304800" lvl="0" marL="457200" rtl="0">
              <a:spcBef>
                <a:spcPts val="0"/>
              </a:spcBef>
              <a:spcAft>
                <a:spcPts val="0"/>
              </a:spcAft>
              <a:buSzPts val="1200"/>
              <a:buChar char="●"/>
            </a:pPr>
            <a:r>
              <a:rPr b="1" lang="en" sz="1200"/>
              <a:t>1c:</a:t>
            </a:r>
            <a:r>
              <a:rPr lang="en" sz="1200"/>
              <a:t> std::unordered_map, 4KB</a:t>
            </a:r>
            <a:endParaRPr sz="1200"/>
          </a:p>
          <a:p>
            <a:pPr indent="-304800" lvl="0" marL="457200" rtl="0">
              <a:spcBef>
                <a:spcPts val="0"/>
              </a:spcBef>
              <a:spcAft>
                <a:spcPts val="0"/>
              </a:spcAft>
              <a:buSzPts val="1200"/>
              <a:buChar char="●"/>
            </a:pPr>
            <a:r>
              <a:rPr b="1" lang="en" sz="1200"/>
              <a:t>1d: </a:t>
            </a:r>
            <a:r>
              <a:rPr lang="en" sz="1200"/>
              <a:t>std::unordered_map, 4MB</a:t>
            </a:r>
            <a:endParaRPr sz="1200"/>
          </a:p>
          <a:p>
            <a:pPr indent="-304800" lvl="0" marL="457200" rtl="0">
              <a:spcBef>
                <a:spcPts val="0"/>
              </a:spcBef>
              <a:spcAft>
                <a:spcPts val="0"/>
              </a:spcAft>
              <a:buSzPts val="1200"/>
              <a:buChar char="●"/>
            </a:pPr>
            <a:r>
              <a:rPr b="1" lang="en" sz="1200"/>
              <a:t>1e:</a:t>
            </a:r>
            <a:r>
              <a:rPr lang="en" sz="1200"/>
              <a:t> </a:t>
            </a:r>
            <a:r>
              <a:rPr lang="en" sz="1200"/>
              <a:t>std::unordered_map, 4MB, rehashed to 100 buckets</a:t>
            </a:r>
            <a:endParaRPr sz="1200"/>
          </a:p>
        </p:txBody>
      </p:sp>
      <p:sp>
        <p:nvSpPr>
          <p:cNvPr id="5027" name="Shape 50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028" name="Shape 5028" title="Chart"/>
          <p:cNvPicPr preferRelativeResize="0"/>
          <p:nvPr/>
        </p:nvPicPr>
        <p:blipFill>
          <a:blip r:embed="rId3">
            <a:alphaModFix/>
          </a:blip>
          <a:stretch>
            <a:fillRect/>
          </a:stretch>
        </p:blipFill>
        <p:spPr>
          <a:xfrm>
            <a:off x="152400" y="914500"/>
            <a:ext cx="6215001" cy="3842931"/>
          </a:xfrm>
          <a:prstGeom prst="rect">
            <a:avLst/>
          </a:prstGeom>
          <a:noFill/>
          <a:ln>
            <a:noFill/>
          </a:ln>
        </p:spPr>
      </p:pic>
    </p:spTree>
  </p:cSld>
  <p:clrMapOvr>
    <a:masterClrMapping/>
  </p:clrMapOvr>
</p:sld>
</file>

<file path=ppt/slides/slide6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2" name="Shape 5032"/>
        <p:cNvGrpSpPr/>
        <p:nvPr/>
      </p:nvGrpSpPr>
      <p:grpSpPr>
        <a:xfrm>
          <a:off x="0" y="0"/>
          <a:ext cx="0" cy="0"/>
          <a:chOff x="0" y="0"/>
          <a:chExt cx="0" cy="0"/>
        </a:xfrm>
      </p:grpSpPr>
      <p:sp>
        <p:nvSpPr>
          <p:cNvPr id="5033" name="Shape 5033"/>
          <p:cNvSpPr txBox="1"/>
          <p:nvPr>
            <p:ph type="title"/>
          </p:nvPr>
        </p:nvSpPr>
        <p:spPr>
          <a:xfrm>
            <a:off x="311700" y="2436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s</a:t>
            </a:r>
            <a:r>
              <a:rPr lang="en" sz="2400"/>
              <a:t>td::unordered_map (extents_) Debugging Data (Maryia)</a:t>
            </a:r>
            <a:endParaRPr sz="2400"/>
          </a:p>
        </p:txBody>
      </p:sp>
      <p:sp>
        <p:nvSpPr>
          <p:cNvPr id="5034" name="Shape 5034"/>
          <p:cNvSpPr txBox="1"/>
          <p:nvPr>
            <p:ph idx="1" type="body"/>
          </p:nvPr>
        </p:nvSpPr>
        <p:spPr>
          <a:xfrm>
            <a:off x="311700" y="885250"/>
            <a:ext cx="8520600" cy="36837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The following results were the same for every run (with no rehashing): </a:t>
            </a:r>
            <a:endParaRPr sz="1400"/>
          </a:p>
          <a:p>
            <a:pPr indent="-304800" lvl="1" marL="914400" rtl="0">
              <a:spcBef>
                <a:spcPts val="0"/>
              </a:spcBef>
              <a:spcAft>
                <a:spcPts val="0"/>
              </a:spcAft>
              <a:buSzPts val="1200"/>
              <a:buChar char="○"/>
            </a:pPr>
            <a:r>
              <a:rPr lang="en" sz="1200"/>
              <a:t>bucket_count: 97</a:t>
            </a:r>
            <a:endParaRPr sz="1200"/>
          </a:p>
          <a:p>
            <a:pPr indent="-304800" lvl="1" marL="914400" rtl="0">
              <a:spcBef>
                <a:spcPts val="0"/>
              </a:spcBef>
              <a:spcAft>
                <a:spcPts val="0"/>
              </a:spcAft>
              <a:buSzPts val="1200"/>
              <a:buChar char="○"/>
            </a:pPr>
            <a:r>
              <a:rPr lang="en" sz="1200"/>
              <a:t>load_factor: 0.762887</a:t>
            </a:r>
            <a:endParaRPr sz="1200"/>
          </a:p>
          <a:p>
            <a:pPr indent="-304800" lvl="1" marL="914400" rtl="0">
              <a:spcBef>
                <a:spcPts val="0"/>
              </a:spcBef>
              <a:spcAft>
                <a:spcPts val="0"/>
              </a:spcAft>
              <a:buSzPts val="1200"/>
              <a:buChar char="○"/>
            </a:pPr>
            <a:r>
              <a:rPr lang="en" sz="1200"/>
              <a:t>m</a:t>
            </a:r>
            <a:r>
              <a:rPr lang="en" sz="1200"/>
              <a:t>ax_load_factor : 1</a:t>
            </a:r>
            <a:endParaRPr sz="1200"/>
          </a:p>
          <a:p>
            <a:pPr indent="-304800" lvl="1" marL="914400" rtl="0">
              <a:spcBef>
                <a:spcPts val="0"/>
              </a:spcBef>
              <a:spcAft>
                <a:spcPts val="0"/>
              </a:spcAft>
              <a:buSzPts val="1200"/>
              <a:buChar char="○"/>
            </a:pPr>
            <a:r>
              <a:rPr lang="en" sz="1200"/>
              <a:t>size (num of elements): 74</a:t>
            </a:r>
            <a:endParaRPr sz="1200"/>
          </a:p>
          <a:p>
            <a:pPr indent="-304800" lvl="1" marL="914400" rtl="0">
              <a:spcBef>
                <a:spcPts val="0"/>
              </a:spcBef>
              <a:spcAft>
                <a:spcPts val="0"/>
              </a:spcAft>
              <a:buSzPts val="1200"/>
              <a:buChar char="○"/>
            </a:pPr>
            <a:r>
              <a:rPr lang="en" sz="1200"/>
              <a:t>Num elements in each bucket, respectively: 1,0,2,0,0,1,1,0,1,1,0,1,0,1,2,2,0,</a:t>
            </a:r>
            <a:r>
              <a:rPr lang="en" sz="1200">
                <a:solidFill>
                  <a:srgbClr val="FF0000"/>
                </a:solidFill>
              </a:rPr>
              <a:t>4</a:t>
            </a:r>
            <a:r>
              <a:rPr lang="en" sz="1200"/>
              <a:t>,0,2,0,1,0,1,1,0,0,0,0,1,0,0,2, 0,1,2,0,1,0,2,0,0,1,2,1,1,0,2,0,1,</a:t>
            </a:r>
            <a:r>
              <a:rPr lang="en" sz="1200">
                <a:solidFill>
                  <a:srgbClr val="FF0000"/>
                </a:solidFill>
              </a:rPr>
              <a:t>4</a:t>
            </a:r>
            <a:r>
              <a:rPr lang="en" sz="1200"/>
              <a:t>,2,0,2,0,0,1,1,0,1,0,2,1,0,0,1,0,2,0,1,0,1,0,2,1,0,1,0,0,1,2,1,1,1,2,0,0,2,1,0, 0,0,1,0,0,0,0.</a:t>
            </a:r>
            <a:endParaRPr sz="1200"/>
          </a:p>
          <a:p>
            <a:pPr indent="-317500" lvl="0" marL="457200" rtl="0">
              <a:spcBef>
                <a:spcPts val="0"/>
              </a:spcBef>
              <a:spcAft>
                <a:spcPts val="0"/>
              </a:spcAft>
              <a:buSzPts val="1400"/>
              <a:buChar char="●"/>
            </a:pPr>
            <a:r>
              <a:rPr lang="en" sz="1400"/>
              <a:t>Obviously it did not improve performance at all, and there are quite a few collisions as well. At this time, it is still not known whether too much user time is an issue with C++ containers in general, or just a bad hash fxn.</a:t>
            </a:r>
            <a:endParaRPr sz="1400"/>
          </a:p>
          <a:p>
            <a:pPr indent="-317500" lvl="0" marL="457200" rtl="0">
              <a:spcBef>
                <a:spcPts val="0"/>
              </a:spcBef>
              <a:spcAft>
                <a:spcPts val="0"/>
              </a:spcAft>
              <a:buSzPts val="1400"/>
              <a:buChar char="●"/>
            </a:pPr>
            <a:r>
              <a:rPr lang="en" sz="1400"/>
              <a:t>Note about [] operator overloading: be careful about what the return value is assigned to. The return value is of reference type, and if it’s assigned to an object declared on the stack, it will be copied, which is expensive.</a:t>
            </a:r>
            <a:endParaRPr sz="1400"/>
          </a:p>
        </p:txBody>
      </p:sp>
      <p:sp>
        <p:nvSpPr>
          <p:cNvPr id="5035" name="Shape 50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9" name="Shape 5039"/>
        <p:cNvGrpSpPr/>
        <p:nvPr/>
      </p:nvGrpSpPr>
      <p:grpSpPr>
        <a:xfrm>
          <a:off x="0" y="0"/>
          <a:ext cx="0" cy="0"/>
          <a:chOff x="0" y="0"/>
          <a:chExt cx="0" cy="0"/>
        </a:xfrm>
      </p:grpSpPr>
      <p:sp>
        <p:nvSpPr>
          <p:cNvPr id="5040" name="Shape 5040"/>
          <p:cNvSpPr txBox="1"/>
          <p:nvPr>
            <p:ph type="title"/>
          </p:nvPr>
        </p:nvSpPr>
        <p:spPr>
          <a:xfrm>
            <a:off x="311700" y="1661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Hmm...well, this is interesting... (Maryia)</a:t>
            </a:r>
            <a:endParaRPr sz="2400"/>
          </a:p>
        </p:txBody>
      </p:sp>
      <p:sp>
        <p:nvSpPr>
          <p:cNvPr id="5041" name="Shape 5041"/>
          <p:cNvSpPr txBox="1"/>
          <p:nvPr>
            <p:ph idx="1" type="body"/>
          </p:nvPr>
        </p:nvSpPr>
        <p:spPr>
          <a:xfrm>
            <a:off x="311700" y="704900"/>
            <a:ext cx="8520600" cy="38640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Gprof results for ExtentMap as std::map</a:t>
            </a:r>
            <a:endParaRPr sz="1400"/>
          </a:p>
          <a:p>
            <a:pPr indent="0" lvl="0" marL="0" rtl="0">
              <a:lnSpc>
                <a:spcPct val="100000"/>
              </a:lnSpc>
              <a:spcBef>
                <a:spcPts val="1600"/>
              </a:spcBef>
              <a:spcAft>
                <a:spcPts val="0"/>
              </a:spcAft>
              <a:buNone/>
            </a:pPr>
            <a:r>
              <a:rPr lang="en" sz="1100">
                <a:solidFill>
                  <a:srgbClr val="674EA7"/>
                </a:solidFill>
              </a:rPr>
              <a:t>Each sample counts as 0.01 seconds.</a:t>
            </a:r>
            <a:endParaRPr sz="1100">
              <a:solidFill>
                <a:srgbClr val="674EA7"/>
              </a:solidFill>
            </a:endParaRPr>
          </a:p>
          <a:p>
            <a:pPr indent="0" lvl="0" marL="0" rtl="0">
              <a:lnSpc>
                <a:spcPct val="100000"/>
              </a:lnSpc>
              <a:spcBef>
                <a:spcPts val="0"/>
              </a:spcBef>
              <a:spcAft>
                <a:spcPts val="0"/>
              </a:spcAft>
              <a:buNone/>
            </a:pPr>
            <a:r>
              <a:rPr lang="en" sz="1100">
                <a:solidFill>
                  <a:srgbClr val="674EA7"/>
                </a:solidFill>
              </a:rPr>
              <a:t>  %   cumulative   self              self     total</a:t>
            </a:r>
            <a:endParaRPr sz="1100">
              <a:solidFill>
                <a:srgbClr val="674EA7"/>
              </a:solidFill>
            </a:endParaRPr>
          </a:p>
          <a:p>
            <a:pPr indent="0" lvl="0" marL="0" rtl="0">
              <a:lnSpc>
                <a:spcPct val="100000"/>
              </a:lnSpc>
              <a:spcBef>
                <a:spcPts val="0"/>
              </a:spcBef>
              <a:spcAft>
                <a:spcPts val="0"/>
              </a:spcAft>
              <a:buNone/>
            </a:pPr>
            <a:r>
              <a:rPr lang="en" sz="1100">
                <a:solidFill>
                  <a:srgbClr val="674EA7"/>
                </a:solidFill>
              </a:rPr>
              <a:t> time   seconds   seconds    calls  ms/call  ms/call  name</a:t>
            </a:r>
            <a:endParaRPr sz="1100">
              <a:solidFill>
                <a:srgbClr val="674EA7"/>
              </a:solidFill>
            </a:endParaRPr>
          </a:p>
          <a:p>
            <a:pPr indent="0" lvl="0" marL="0" rtl="0">
              <a:lnSpc>
                <a:spcPct val="100000"/>
              </a:lnSpc>
              <a:spcBef>
                <a:spcPts val="0"/>
              </a:spcBef>
              <a:spcAft>
                <a:spcPts val="0"/>
              </a:spcAft>
              <a:buNone/>
            </a:pPr>
            <a:r>
              <a:rPr lang="en" sz="1100"/>
              <a:t> </a:t>
            </a:r>
            <a:r>
              <a:rPr lang="en" sz="1100">
                <a:solidFill>
                  <a:srgbClr val="6AA84F"/>
                </a:solidFill>
              </a:rPr>
              <a:t>18.86      2.12     2.12 45049733     0.00     0.00 </a:t>
            </a:r>
            <a:r>
              <a:rPr lang="en" sz="1100"/>
              <a:t> </a:t>
            </a:r>
            <a:r>
              <a:rPr lang="en" sz="1100">
                <a:highlight>
                  <a:schemeClr val="accent6"/>
                </a:highlight>
              </a:rPr>
              <a:t>std::map&lt;std::string, std::map&lt;std::string, std::pair&lt;void*, ExtentType::fieldType&gt;, std::less&lt;std::string&gt;, std::allocator&lt;std::pair&lt;std::string const, std::pair&lt;void*, ExtentType::fieldType&gt; &gt; &gt; &gt;, std::less&lt;std::string&gt;, std::allocator&lt;std::pair&lt;std::string const, std::map&lt;std::string, std::pair&lt;void*, ExtentType::fieldType&gt;, std::less&lt;std::string&gt;, std::allocator&lt;std::pair&lt;std::string const, std::pair&lt;void*, ExtentType::fieldType&gt; &gt; &gt; &gt; &gt; &gt; &gt;::operator[](std::string const&amp;)</a:t>
            </a:r>
            <a:endParaRPr sz="1100">
              <a:highlight>
                <a:schemeClr val="accent6"/>
              </a:highlight>
            </a:endParaRPr>
          </a:p>
          <a:p>
            <a:pPr indent="0" lvl="0" marL="0" rtl="0">
              <a:lnSpc>
                <a:spcPct val="100000"/>
              </a:lnSpc>
              <a:spcBef>
                <a:spcPts val="0"/>
              </a:spcBef>
              <a:spcAft>
                <a:spcPts val="0"/>
              </a:spcAft>
              <a:buNone/>
            </a:pPr>
            <a:r>
              <a:rPr lang="en" sz="1100"/>
              <a:t> </a:t>
            </a:r>
            <a:r>
              <a:rPr lang="en" sz="1100">
                <a:solidFill>
                  <a:srgbClr val="6AA84F"/>
                </a:solidFill>
              </a:rPr>
              <a:t>15.48      3.86     1.74 45049730     0.00     0.00</a:t>
            </a:r>
            <a:r>
              <a:rPr lang="en" sz="1100"/>
              <a:t>  std::map&lt;std::string, std::pair&lt;void*, ExtentType::fieldType&gt;, std::less&lt;std::string&gt;, std::allocator&lt;std::pair&lt;std::string const, std::pair&lt;void*, ExtentType::fieldType&gt; &gt; &gt; &gt;::operator[](std::string const&amp;)</a:t>
            </a:r>
            <a:endParaRPr sz="1100"/>
          </a:p>
          <a:p>
            <a:pPr indent="0" lvl="0" marL="0" rtl="0">
              <a:lnSpc>
                <a:spcPct val="100000"/>
              </a:lnSpc>
              <a:spcBef>
                <a:spcPts val="0"/>
              </a:spcBef>
              <a:spcAft>
                <a:spcPts val="0"/>
              </a:spcAft>
              <a:buNone/>
            </a:pPr>
            <a:r>
              <a:rPr lang="en" sz="1100"/>
              <a:t> </a:t>
            </a:r>
            <a:r>
              <a:rPr lang="en" sz="1100">
                <a:solidFill>
                  <a:srgbClr val="6AA84F"/>
                </a:solidFill>
              </a:rPr>
              <a:t> 9.70      4.95     1.09  1001043     0.00     0.01</a:t>
            </a:r>
            <a:r>
              <a:rPr lang="en" sz="1100"/>
              <a:t>  DataSeriesOutputModule::writeRecord(char const*, long*, void**, void**)</a:t>
            </a:r>
            <a:endParaRPr sz="1100"/>
          </a:p>
          <a:p>
            <a:pPr indent="0" lvl="0" marL="0" rtl="0">
              <a:lnSpc>
                <a:spcPct val="100000"/>
              </a:lnSpc>
              <a:spcBef>
                <a:spcPts val="0"/>
              </a:spcBef>
              <a:spcAft>
                <a:spcPts val="0"/>
              </a:spcAft>
              <a:buNone/>
            </a:pPr>
            <a:r>
              <a:rPr lang="en" sz="1100"/>
              <a:t>  </a:t>
            </a:r>
            <a:r>
              <a:rPr lang="en" sz="1100">
                <a:solidFill>
                  <a:srgbClr val="6AA84F"/>
                </a:solidFill>
              </a:rPr>
              <a:t>8.36      5.89     0.94 34035040     0.00     0.00 </a:t>
            </a:r>
            <a:r>
              <a:rPr lang="en" sz="1100"/>
              <a:t> std::map&lt;std::string, void*, std::less&lt;std::string&gt;, std::allocator&lt;std::pair&lt;std::string const, void*&gt;&gt;&gt; ::operator[](std::string const&amp;)</a:t>
            </a:r>
            <a:endParaRPr sz="1100"/>
          </a:p>
          <a:p>
            <a:pPr indent="0" lvl="0" marL="0" rtl="0">
              <a:lnSpc>
                <a:spcPct val="100000"/>
              </a:lnSpc>
              <a:spcBef>
                <a:spcPts val="0"/>
              </a:spcBef>
              <a:spcAft>
                <a:spcPts val="0"/>
              </a:spcAft>
              <a:buNone/>
            </a:pPr>
            <a:r>
              <a:rPr lang="en" sz="1100"/>
              <a:t>  </a:t>
            </a:r>
            <a:r>
              <a:rPr lang="en" sz="1100">
                <a:solidFill>
                  <a:srgbClr val="6AA84F"/>
                </a:solidFill>
              </a:rPr>
              <a:t>5.78      6.54     0.65 19021438     0.00     0.00</a:t>
            </a:r>
            <a:r>
              <a:rPr lang="en" sz="1100"/>
              <a:t>  std::map&lt;std::string, std::map&lt;std::string, std::pair&lt;bool, ExtentType::fieldType&gt;, std::less&lt;std::string&gt;, std::allocator&lt;std::pair&lt;std::string const, std::pair&lt;bool, ExtentType::fieldType&gt; &gt; &gt; &gt;, std::less&lt;std::string&gt;, std::allocator&lt;std::pair&lt;std::string const, std::map&lt;std::string, std::pair&lt;bool, ExtentType::fieldType&gt;, std::less&lt;std::string&gt;, std::allocator&lt;std::pair&lt;std::string const, std::pair&lt;bool, ExtentType::fieldType&gt; &gt; &gt; &gt; &gt; &gt; &gt;::operator[](std::string const&amp;)</a:t>
            </a:r>
            <a:endParaRPr sz="1100"/>
          </a:p>
          <a:p>
            <a:pPr indent="0" lvl="0" marL="0" rtl="0">
              <a:lnSpc>
                <a:spcPct val="100000"/>
              </a:lnSpc>
              <a:spcBef>
                <a:spcPts val="0"/>
              </a:spcBef>
              <a:spcAft>
                <a:spcPts val="0"/>
              </a:spcAft>
              <a:buNone/>
            </a:pPr>
            <a:r>
              <a:rPr lang="en" sz="1100"/>
              <a:t>  </a:t>
            </a:r>
            <a:r>
              <a:rPr lang="en" sz="1100">
                <a:solidFill>
                  <a:srgbClr val="6AA84F"/>
                </a:solidFill>
              </a:rPr>
              <a:t>4.36      7.03     0.49  2002055     0.00     0.00</a:t>
            </a:r>
            <a:r>
              <a:rPr lang="en" sz="1100"/>
              <a:t>  trace_syscall</a:t>
            </a:r>
            <a:endParaRPr sz="1100"/>
          </a:p>
          <a:p>
            <a:pPr indent="0" lvl="0" marL="0">
              <a:lnSpc>
                <a:spcPct val="100000"/>
              </a:lnSpc>
              <a:spcBef>
                <a:spcPts val="0"/>
              </a:spcBef>
              <a:spcAft>
                <a:spcPts val="0"/>
              </a:spcAft>
              <a:buNone/>
            </a:pPr>
            <a:r>
              <a:t/>
            </a:r>
            <a:endParaRPr sz="1000"/>
          </a:p>
        </p:txBody>
      </p:sp>
      <p:sp>
        <p:nvSpPr>
          <p:cNvPr id="5042" name="Shape 50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6" name="Shape 5046"/>
        <p:cNvGrpSpPr/>
        <p:nvPr/>
      </p:nvGrpSpPr>
      <p:grpSpPr>
        <a:xfrm>
          <a:off x="0" y="0"/>
          <a:ext cx="0" cy="0"/>
          <a:chOff x="0" y="0"/>
          <a:chExt cx="0" cy="0"/>
        </a:xfrm>
      </p:grpSpPr>
      <p:sp>
        <p:nvSpPr>
          <p:cNvPr id="5047" name="Shape 5047"/>
          <p:cNvSpPr txBox="1"/>
          <p:nvPr>
            <p:ph type="title"/>
          </p:nvPr>
        </p:nvSpPr>
        <p:spPr>
          <a:xfrm>
            <a:off x="311700" y="147200"/>
            <a:ext cx="8520600" cy="552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Gprof Results (continued)</a:t>
            </a:r>
            <a:endParaRPr sz="2400"/>
          </a:p>
        </p:txBody>
      </p:sp>
      <p:sp>
        <p:nvSpPr>
          <p:cNvPr id="5048" name="Shape 5048"/>
          <p:cNvSpPr txBox="1"/>
          <p:nvPr>
            <p:ph idx="1" type="body"/>
          </p:nvPr>
        </p:nvSpPr>
        <p:spPr>
          <a:xfrm>
            <a:off x="311700" y="666175"/>
            <a:ext cx="8520600" cy="42216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Here, extent_map is std::unordered_map and was rehashed to 100 at the start.</a:t>
            </a:r>
            <a:endParaRPr sz="1400"/>
          </a:p>
          <a:p>
            <a:pPr indent="0" lvl="0" marL="0" rtl="0">
              <a:lnSpc>
                <a:spcPct val="100000"/>
              </a:lnSpc>
              <a:spcBef>
                <a:spcPts val="0"/>
              </a:spcBef>
              <a:spcAft>
                <a:spcPts val="0"/>
              </a:spcAft>
              <a:buClr>
                <a:schemeClr val="dk1"/>
              </a:buClr>
              <a:buSzPts val="1100"/>
              <a:buFont typeface="Arial"/>
              <a:buNone/>
            </a:pPr>
            <a:r>
              <a:rPr lang="en" sz="1000">
                <a:solidFill>
                  <a:srgbClr val="674EA7"/>
                </a:solidFill>
              </a:rPr>
              <a:t>Each sample counts as 0.01 seconds.</a:t>
            </a:r>
            <a:endParaRPr sz="1000">
              <a:solidFill>
                <a:srgbClr val="674EA7"/>
              </a:solidFill>
            </a:endParaRPr>
          </a:p>
          <a:p>
            <a:pPr indent="0" lvl="0" marL="0" rtl="0">
              <a:lnSpc>
                <a:spcPct val="100000"/>
              </a:lnSpc>
              <a:spcBef>
                <a:spcPts val="0"/>
              </a:spcBef>
              <a:spcAft>
                <a:spcPts val="0"/>
              </a:spcAft>
              <a:buClr>
                <a:schemeClr val="dk1"/>
              </a:buClr>
              <a:buSzPts val="1100"/>
              <a:buFont typeface="Arial"/>
              <a:buNone/>
            </a:pPr>
            <a:r>
              <a:rPr lang="en" sz="1000">
                <a:solidFill>
                  <a:srgbClr val="674EA7"/>
                </a:solidFill>
              </a:rPr>
              <a:t>  %   cumulative   self              self     total</a:t>
            </a:r>
            <a:endParaRPr sz="1000">
              <a:solidFill>
                <a:srgbClr val="674EA7"/>
              </a:solidFill>
            </a:endParaRPr>
          </a:p>
          <a:p>
            <a:pPr indent="0" lvl="0" marL="0" rtl="0">
              <a:lnSpc>
                <a:spcPct val="100000"/>
              </a:lnSpc>
              <a:spcBef>
                <a:spcPts val="0"/>
              </a:spcBef>
              <a:spcAft>
                <a:spcPts val="0"/>
              </a:spcAft>
              <a:buClr>
                <a:schemeClr val="dk1"/>
              </a:buClr>
              <a:buSzPts val="1100"/>
              <a:buFont typeface="Arial"/>
              <a:buNone/>
            </a:pPr>
            <a:r>
              <a:rPr lang="en" sz="1000">
                <a:solidFill>
                  <a:srgbClr val="674EA7"/>
                </a:solidFill>
              </a:rPr>
              <a:t> time   seconds   seconds    calls  ms/call  ms/call  name</a:t>
            </a:r>
            <a:endParaRPr sz="1000">
              <a:solidFill>
                <a:srgbClr val="674EA7"/>
              </a:solidFill>
            </a:endParaRPr>
          </a:p>
          <a:p>
            <a:pPr indent="0" lvl="0" marL="0" rtl="0">
              <a:lnSpc>
                <a:spcPct val="100000"/>
              </a:lnSpc>
              <a:spcBef>
                <a:spcPts val="0"/>
              </a:spcBef>
              <a:spcAft>
                <a:spcPts val="0"/>
              </a:spcAft>
              <a:buClr>
                <a:schemeClr val="dk1"/>
              </a:buClr>
              <a:buSzPts val="1100"/>
              <a:buFont typeface="Arial"/>
              <a:buNone/>
            </a:pPr>
            <a:r>
              <a:rPr lang="en" sz="1000"/>
              <a:t> </a:t>
            </a:r>
            <a:r>
              <a:rPr lang="en" sz="1000">
                <a:solidFill>
                  <a:srgbClr val="6AA84F"/>
                </a:solidFill>
              </a:rPr>
              <a:t>16.25      1.62     1.62  1001043      0.00     0.01</a:t>
            </a:r>
            <a:r>
              <a:rPr lang="en" sz="1000"/>
              <a:t>  	DataSeriesOutputModule::writeRecord(char const*, long*, void**, void**)</a:t>
            </a:r>
            <a:endParaRPr sz="1000"/>
          </a:p>
          <a:p>
            <a:pPr indent="0" lvl="0" marL="0" rtl="0">
              <a:lnSpc>
                <a:spcPct val="100000"/>
              </a:lnSpc>
              <a:spcBef>
                <a:spcPts val="0"/>
              </a:spcBef>
              <a:spcAft>
                <a:spcPts val="0"/>
              </a:spcAft>
              <a:buClr>
                <a:schemeClr val="dk1"/>
              </a:buClr>
              <a:buSzPts val="1100"/>
              <a:buFont typeface="Arial"/>
              <a:buNone/>
            </a:pPr>
            <a:r>
              <a:rPr lang="en" sz="1000"/>
              <a:t> </a:t>
            </a:r>
            <a:r>
              <a:rPr lang="en" sz="1000">
                <a:solidFill>
                  <a:srgbClr val="6AA84F"/>
                </a:solidFill>
              </a:rPr>
              <a:t>14.04      3.02     1.40 45049733     0.00     0.00</a:t>
            </a:r>
            <a:r>
              <a:rPr lang="en" sz="1000"/>
              <a:t>  	std::map&lt;std::string, std::pair&lt;void*, ExtentType::fieldType&gt;, std::less&lt;std::string&gt;, std::allocator&lt;std::pair&lt;std::string const, std::pair&lt;void*, ExtentType::fieldType&gt; &gt; &gt; &gt;::operator[](std::string const&amp;)</a:t>
            </a:r>
            <a:endParaRPr sz="1000"/>
          </a:p>
          <a:p>
            <a:pPr indent="0" lvl="0" marL="0" rtl="0">
              <a:lnSpc>
                <a:spcPct val="100000"/>
              </a:lnSpc>
              <a:spcBef>
                <a:spcPts val="0"/>
              </a:spcBef>
              <a:spcAft>
                <a:spcPts val="0"/>
              </a:spcAft>
              <a:buClr>
                <a:schemeClr val="dk1"/>
              </a:buClr>
              <a:buSzPts val="1100"/>
              <a:buFont typeface="Arial"/>
              <a:buNone/>
            </a:pPr>
            <a:r>
              <a:rPr lang="en" sz="1000"/>
              <a:t> </a:t>
            </a:r>
            <a:r>
              <a:rPr lang="en" sz="1000">
                <a:solidFill>
                  <a:srgbClr val="6AA84F"/>
                </a:solidFill>
              </a:rPr>
              <a:t>10.83      4.10     1.08 34037778     0.00     0.00</a:t>
            </a:r>
            <a:r>
              <a:rPr lang="en" sz="1000"/>
              <a:t>  	</a:t>
            </a:r>
            <a:r>
              <a:rPr lang="en" sz="1000">
                <a:highlight>
                  <a:schemeClr val="accent6"/>
                </a:highlight>
              </a:rPr>
              <a:t>std::__detail::_Map_base&lt;std::string, std::pair&lt;std::string const, std::map&lt;std::string, std::pair&lt;void*, ExtentType::fieldType&gt;, std::less&lt;std::string&gt;, std::allocator&lt;std::pair&lt;std::string const, std::pair&lt;void*, ExtentType::fieldType&gt; &gt; &gt; &gt; &gt;,std::allocator &lt;std::pair&lt;std::string const, std::map&lt;std::string, std::pair&lt;void*, ExtentType::fieldType&gt;, std::less&lt;std::string&gt;, std::allocator&lt;std::pair&lt;std::string const, std::pair&lt;void*, ExtentType::fieldType&gt; &gt; &gt; &gt; &gt; &gt;, std::__detail::_Select1st, std::equal_to&lt;std::string&gt;, std::hash&lt;std::string&gt;, std::__detail::_Mod_range_hashing, std::__detail::_Default_ranged_hash, std::__detail::_Prime_rehash_policy, std::__detail::_Hashtable_traits&lt;true, false, true&gt;, true&gt;</a:t>
            </a:r>
            <a:r>
              <a:rPr lang="en" sz="1000">
                <a:highlight>
                  <a:srgbClr val="00FFFF"/>
                </a:highlight>
              </a:rPr>
              <a:t>::operator[](std::string const&amp;)</a:t>
            </a:r>
            <a:endParaRPr sz="1000">
              <a:highlight>
                <a:srgbClr val="00FFFF"/>
              </a:highlight>
            </a:endParaRPr>
          </a:p>
          <a:p>
            <a:pPr indent="0" lvl="0" marL="0" rtl="0">
              <a:lnSpc>
                <a:spcPct val="100000"/>
              </a:lnSpc>
              <a:spcBef>
                <a:spcPts val="0"/>
              </a:spcBef>
              <a:spcAft>
                <a:spcPts val="0"/>
              </a:spcAft>
              <a:buClr>
                <a:schemeClr val="dk1"/>
              </a:buClr>
              <a:buSzPts val="1100"/>
              <a:buFont typeface="Arial"/>
              <a:buNone/>
            </a:pPr>
            <a:r>
              <a:rPr lang="en" sz="1000"/>
              <a:t>  </a:t>
            </a:r>
            <a:r>
              <a:rPr lang="en" sz="1000">
                <a:solidFill>
                  <a:srgbClr val="6AA84F"/>
                </a:solidFill>
              </a:rPr>
              <a:t>6.82      4.78     0.68  2002055     0.00      0.00</a:t>
            </a:r>
            <a:r>
              <a:rPr lang="en" sz="1000"/>
              <a:t>  		trace_syscall</a:t>
            </a:r>
            <a:endParaRPr sz="1000"/>
          </a:p>
          <a:p>
            <a:pPr indent="0" lvl="0" marL="0" rtl="0">
              <a:lnSpc>
                <a:spcPct val="100000"/>
              </a:lnSpc>
              <a:spcBef>
                <a:spcPts val="0"/>
              </a:spcBef>
              <a:spcAft>
                <a:spcPts val="0"/>
              </a:spcAft>
              <a:buClr>
                <a:schemeClr val="dk1"/>
              </a:buClr>
              <a:buSzPts val="1100"/>
              <a:buFont typeface="Arial"/>
              <a:buNone/>
            </a:pPr>
            <a:r>
              <a:rPr lang="en" sz="1000"/>
              <a:t>  </a:t>
            </a:r>
            <a:r>
              <a:rPr lang="en" sz="1000">
                <a:solidFill>
                  <a:srgbClr val="6AA84F"/>
                </a:solidFill>
              </a:rPr>
              <a:t>4.61      5.24     0.46 11011955     0.00     0.00 </a:t>
            </a:r>
            <a:r>
              <a:rPr lang="en" sz="1000"/>
              <a:t> 		</a:t>
            </a:r>
            <a:r>
              <a:rPr lang="en" sz="1000">
                <a:highlight>
                  <a:schemeClr val="accent6"/>
                </a:highlight>
              </a:rPr>
              <a:t>std::__detail::_Map_base&lt;std::string, std::pair&lt;std::string const, std::map&lt;std::string, std::pair&lt;void*, ExtentType::fieldType&gt;, std::less&lt;std::string&gt;, std::allocator&lt;std::pair&lt;std::string const, std::pair&lt;void*, ExtentType::fieldType&gt; &gt; &gt; &gt; &gt;,std::allocator&lt;std::pair &lt;std::string const, std::map&lt;std::string, std::pair&lt;void*, ExtentType::fieldType&gt;, std::less&lt;std::string&gt;, std::allocator&lt;std::pair&lt;std::string const, std::pair&lt;void*, ExtentType::fieldType&gt; &gt; &gt; &gt; &gt; &gt;, std::__detail::_Select1st, std::equal_to&lt;std::string&gt;, std::hash&lt;std::string&gt;, std::__detail::_Mod_range_hashing, std::__detail::_Default_ranged_hash, std::__detail::_Prime_rehash_policy, std::__detail::_Hashtable_traits&lt;true, false, true&gt;, true&gt;</a:t>
            </a:r>
            <a:r>
              <a:rPr lang="en" sz="1000">
                <a:highlight>
                  <a:srgbClr val="00FFFF"/>
                </a:highlight>
              </a:rPr>
              <a:t>::operator[](std::string&amp;&amp;)</a:t>
            </a:r>
            <a:endParaRPr sz="1000">
              <a:highlight>
                <a:srgbClr val="00FFFF"/>
              </a:highlight>
            </a:endParaRPr>
          </a:p>
          <a:p>
            <a:pPr indent="0" lvl="0" marL="0" rtl="0">
              <a:lnSpc>
                <a:spcPct val="100000"/>
              </a:lnSpc>
              <a:spcBef>
                <a:spcPts val="0"/>
              </a:spcBef>
              <a:spcAft>
                <a:spcPts val="0"/>
              </a:spcAft>
              <a:buClr>
                <a:schemeClr val="dk1"/>
              </a:buClr>
              <a:buSzPts val="1100"/>
              <a:buFont typeface="Arial"/>
              <a:buNone/>
            </a:pPr>
            <a:r>
              <a:rPr lang="en" sz="1000"/>
              <a:t>  </a:t>
            </a:r>
            <a:r>
              <a:rPr lang="en" sz="1000">
                <a:solidFill>
                  <a:srgbClr val="6AA84F"/>
                </a:solidFill>
              </a:rPr>
              <a:t>4.51      5.69     0.45 12011415     0.00     0.00</a:t>
            </a:r>
            <a:r>
              <a:rPr lang="en" sz="1000"/>
              <a:t>  		std::map&lt;std::string, void*, std::less&lt;std::string&gt;, std::allocator&lt;std::pair&lt;std::string const, void*&gt;&gt;&gt; ::operator[](std::string&amp;&amp;)</a:t>
            </a:r>
            <a:endParaRPr sz="1000"/>
          </a:p>
          <a:p>
            <a:pPr indent="0" lvl="0" marL="0" rtl="0">
              <a:lnSpc>
                <a:spcPct val="100000"/>
              </a:lnSpc>
              <a:spcBef>
                <a:spcPts val="0"/>
              </a:spcBef>
              <a:spcAft>
                <a:spcPts val="0"/>
              </a:spcAft>
              <a:buClr>
                <a:schemeClr val="dk1"/>
              </a:buClr>
              <a:buSzPts val="1100"/>
              <a:buFont typeface="Arial"/>
              <a:buNone/>
            </a:pPr>
            <a:r>
              <a:rPr lang="en" sz="1000"/>
              <a:t>  </a:t>
            </a:r>
            <a:r>
              <a:rPr lang="en" sz="1000">
                <a:solidFill>
                  <a:srgbClr val="6AA84F"/>
                </a:solidFill>
              </a:rPr>
              <a:t>4.11      6.10     0.41  1001029      0.00     0.00</a:t>
            </a:r>
            <a:r>
              <a:rPr lang="en" sz="1000"/>
              <a:t>  		qual_flags</a:t>
            </a:r>
            <a:endParaRPr sz="1000"/>
          </a:p>
          <a:p>
            <a:pPr indent="0" lvl="0" marL="0" rtl="0">
              <a:lnSpc>
                <a:spcPct val="100000"/>
              </a:lnSpc>
              <a:spcBef>
                <a:spcPts val="0"/>
              </a:spcBef>
              <a:spcAft>
                <a:spcPts val="0"/>
              </a:spcAft>
              <a:buClr>
                <a:schemeClr val="dk1"/>
              </a:buClr>
              <a:buSzPts val="1100"/>
              <a:buFont typeface="Arial"/>
              <a:buNone/>
            </a:pPr>
            <a:r>
              <a:rPr lang="en" sz="1000"/>
              <a:t>  </a:t>
            </a:r>
            <a:r>
              <a:rPr lang="en" sz="1000">
                <a:solidFill>
                  <a:srgbClr val="6AA84F"/>
                </a:solidFill>
              </a:rPr>
              <a:t>3.91      6.49     0.39 11011687     0.00     0.00 </a:t>
            </a:r>
            <a:r>
              <a:rPr lang="en" sz="1000"/>
              <a:t> 		std::map&lt;std::string, void*, std::less&lt;std::string&gt;, std::allocator&lt;std::pair&lt;std::string const, void*&gt;&gt;&gt; ::operator[](std::string const&amp;)</a:t>
            </a:r>
            <a:endParaRPr sz="1000"/>
          </a:p>
          <a:p>
            <a:pPr indent="0" lvl="0" marL="0" rtl="0">
              <a:lnSpc>
                <a:spcPct val="100000"/>
              </a:lnSpc>
              <a:spcBef>
                <a:spcPts val="0"/>
              </a:spcBef>
              <a:spcAft>
                <a:spcPts val="0"/>
              </a:spcAft>
              <a:buClr>
                <a:schemeClr val="dk1"/>
              </a:buClr>
              <a:buSzPts val="1100"/>
              <a:buFont typeface="Arial"/>
              <a:buNone/>
            </a:pPr>
            <a:r>
              <a:rPr lang="en" sz="1000"/>
              <a:t>  </a:t>
            </a:r>
            <a:r>
              <a:rPr lang="en" sz="1000">
                <a:solidFill>
                  <a:srgbClr val="6AA84F"/>
                </a:solidFill>
              </a:rPr>
              <a:t>3.91      6.88     0.39    </a:t>
            </a:r>
            <a:r>
              <a:rPr lang="en" sz="1000"/>
              <a:t>                         			trace</a:t>
            </a:r>
            <a:endParaRPr sz="1000"/>
          </a:p>
          <a:p>
            <a:pPr indent="0" lvl="0" marL="0" rtl="0">
              <a:spcBef>
                <a:spcPts val="0"/>
              </a:spcBef>
              <a:spcAft>
                <a:spcPts val="1600"/>
              </a:spcAft>
              <a:buNone/>
            </a:pPr>
            <a:r>
              <a:t/>
            </a:r>
            <a:endParaRPr sz="1400"/>
          </a:p>
        </p:txBody>
      </p:sp>
      <p:sp>
        <p:nvSpPr>
          <p:cNvPr id="5049" name="Shape 50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3" name="Shape 5053"/>
        <p:cNvGrpSpPr/>
        <p:nvPr/>
      </p:nvGrpSpPr>
      <p:grpSpPr>
        <a:xfrm>
          <a:off x="0" y="0"/>
          <a:ext cx="0" cy="0"/>
          <a:chOff x="0" y="0"/>
          <a:chExt cx="0" cy="0"/>
        </a:xfrm>
      </p:grpSpPr>
      <p:sp>
        <p:nvSpPr>
          <p:cNvPr id="5054" name="Shape 50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Using global struct tcb to store lengths (Mayur)</a:t>
            </a:r>
            <a:endParaRPr/>
          </a:p>
        </p:txBody>
      </p:sp>
      <p:sp>
        <p:nvSpPr>
          <p:cNvPr id="5055" name="Shape 5055"/>
          <p:cNvSpPr txBox="1"/>
          <p:nvPr>
            <p:ph idx="1" type="body"/>
          </p:nvPr>
        </p:nvSpPr>
        <p:spPr>
          <a:xfrm>
            <a:off x="311700" y="1152475"/>
            <a:ext cx="8520600" cy="3609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We are trying to eliminate the need of </a:t>
            </a:r>
            <a:r>
              <a:rPr lang="en"/>
              <a:t>getVariable32FieldLength() and we are able to calculate the length on strace side.</a:t>
            </a:r>
            <a:endParaRPr/>
          </a:p>
          <a:p>
            <a:pPr indent="-342900" lvl="0" marL="457200" rtl="0">
              <a:spcBef>
                <a:spcPts val="0"/>
              </a:spcBef>
              <a:spcAft>
                <a:spcPts val="0"/>
              </a:spcAft>
              <a:buSzPts val="1800"/>
              <a:buChar char="●"/>
            </a:pPr>
            <a:r>
              <a:rPr lang="en"/>
              <a:t>In order to pass this length to the library we can make use of global struct tcb.</a:t>
            </a:r>
            <a:endParaRPr/>
          </a:p>
          <a:p>
            <a:pPr indent="-342900" lvl="0" marL="457200" rtl="0">
              <a:spcBef>
                <a:spcPts val="0"/>
              </a:spcBef>
              <a:spcAft>
                <a:spcPts val="0"/>
              </a:spcAft>
              <a:buSzPts val="1800"/>
              <a:buChar char="●"/>
            </a:pPr>
            <a:r>
              <a:rPr lang="en"/>
              <a:t>The changes involve adding two new elements, an array of path lengths and current index to enter length in.</a:t>
            </a:r>
            <a:endParaRPr/>
          </a:p>
          <a:p>
            <a:pPr indent="-342900" lvl="0" marL="457200" rtl="0">
              <a:spcBef>
                <a:spcPts val="0"/>
              </a:spcBef>
              <a:spcAft>
                <a:spcPts val="0"/>
              </a:spcAft>
              <a:buSzPts val="1800"/>
              <a:buChar char="●"/>
            </a:pPr>
            <a:r>
              <a:rPr lang="en"/>
              <a:t>This way we wouldn’t have to worry about modifying each and every system call on strace side.</a:t>
            </a:r>
            <a:endParaRPr/>
          </a:p>
          <a:p>
            <a:pPr indent="-342900" lvl="0" marL="457200" rtl="0">
              <a:spcBef>
                <a:spcPts val="0"/>
              </a:spcBef>
              <a:spcAft>
                <a:spcPts val="0"/>
              </a:spcAft>
              <a:buSzPts val="1800"/>
              <a:buChar char="●"/>
            </a:pPr>
            <a:r>
              <a:rPr lang="en"/>
              <a:t>Although we will have to pass this array in each of the ds_write_record() call.</a:t>
            </a:r>
            <a:endParaRPr/>
          </a:p>
          <a:p>
            <a:pPr indent="-342900" lvl="0" marL="457200" rtl="0">
              <a:spcBef>
                <a:spcPts val="0"/>
              </a:spcBef>
              <a:spcAft>
                <a:spcPts val="0"/>
              </a:spcAft>
              <a:buSzPts val="1800"/>
              <a:buChar char="●"/>
            </a:pPr>
            <a:r>
              <a:rPr lang="en"/>
              <a:t>We will also have to do it on the library side, because the fieldnames aren’t ordered and we cannot map array indices to each field name.</a:t>
            </a:r>
            <a:endParaRPr/>
          </a:p>
          <a:p>
            <a:pPr indent="-342900" lvl="0" marL="457200">
              <a:spcBef>
                <a:spcPts val="0"/>
              </a:spcBef>
              <a:spcAft>
                <a:spcPts val="0"/>
              </a:spcAft>
              <a:buSzPts val="1800"/>
              <a:buChar char="●"/>
            </a:pPr>
            <a:r>
              <a:rPr lang="en"/>
              <a:t>I tried this implementation for the ‘access’ system call and it works.</a:t>
            </a:r>
            <a:endParaRPr/>
          </a:p>
        </p:txBody>
      </p:sp>
      <p:sp>
        <p:nvSpPr>
          <p:cNvPr id="5056" name="Shape 50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csv2ds Work From Summer to Current</a:t>
            </a:r>
            <a:endParaRPr/>
          </a:p>
        </p:txBody>
      </p:sp>
      <p:sp>
        <p:nvSpPr>
          <p:cNvPr id="111" name="Shape 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spcBef>
                <a:spcPts val="0"/>
              </a:spcBef>
              <a:spcAft>
                <a:spcPts val="0"/>
              </a:spcAft>
              <a:buClr>
                <a:srgbClr val="000000"/>
              </a:buClr>
              <a:buSzPts val="2800"/>
              <a:buChar char="●"/>
            </a:pPr>
            <a:r>
              <a:rPr lang="en" sz="2800">
                <a:solidFill>
                  <a:srgbClr val="000000"/>
                </a:solidFill>
              </a:rPr>
              <a:t>Wrote the field mapping for basic system calls.</a:t>
            </a:r>
            <a:endParaRPr sz="2800">
              <a:solidFill>
                <a:srgbClr val="000000"/>
              </a:solidFill>
            </a:endParaRPr>
          </a:p>
          <a:p>
            <a:pPr indent="-406400" lvl="0" marL="457200" rtl="0">
              <a:spcBef>
                <a:spcPts val="0"/>
              </a:spcBef>
              <a:spcAft>
                <a:spcPts val="0"/>
              </a:spcAft>
              <a:buClr>
                <a:srgbClr val="000000"/>
              </a:buClr>
              <a:buSzPts val="2800"/>
              <a:buChar char="●"/>
            </a:pPr>
            <a:r>
              <a:rPr lang="en" sz="2800">
                <a:solidFill>
                  <a:srgbClr val="000000"/>
                </a:solidFill>
              </a:rPr>
              <a:t>Created a script that runs pre-process and csv2ds programs to do the conversion.</a:t>
            </a:r>
            <a:endParaRPr sz="2800">
              <a:solidFill>
                <a:srgbClr val="000000"/>
              </a:solidFill>
            </a:endParaRPr>
          </a:p>
          <a:p>
            <a:pPr indent="-406400" lvl="0" marL="457200" rtl="0">
              <a:spcBef>
                <a:spcPts val="0"/>
              </a:spcBef>
              <a:spcAft>
                <a:spcPts val="0"/>
              </a:spcAft>
              <a:buClr>
                <a:srgbClr val="000000"/>
              </a:buClr>
              <a:buSzPts val="2800"/>
              <a:buChar char="●"/>
            </a:pPr>
            <a:r>
              <a:rPr lang="en" sz="2800">
                <a:solidFill>
                  <a:srgbClr val="000000"/>
                </a:solidFill>
              </a:rPr>
              <a:t>Fixed a bug: changed the existing csv2ds program to do real parsing of csv instead of using split function.</a:t>
            </a:r>
            <a:endParaRPr sz="2800">
              <a:solidFill>
                <a:srgbClr val="000000"/>
              </a:solidFill>
            </a:endParaRPr>
          </a:p>
        </p:txBody>
      </p:sp>
      <p:sp>
        <p:nvSpPr>
          <p:cNvPr id="112" name="Shape 1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Shape 5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Agenda</a:t>
            </a:r>
            <a:endParaRPr/>
          </a:p>
        </p:txBody>
      </p:sp>
      <p:sp>
        <p:nvSpPr>
          <p:cNvPr id="556" name="Shape 5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PRead System Call Update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Stat System Call Implementation</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Test programs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Questions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Last week todo</a:t>
            </a:r>
            <a:endParaRPr>
              <a:solidFill>
                <a:srgbClr val="000000"/>
              </a:solidFill>
            </a:endParaRPr>
          </a:p>
          <a:p>
            <a:pPr indent="-342900" lvl="0" marL="457200" rtl="0">
              <a:spcBef>
                <a:spcPts val="0"/>
              </a:spcBef>
              <a:spcAft>
                <a:spcPts val="0"/>
              </a:spcAft>
              <a:buClr>
                <a:schemeClr val="dk1"/>
              </a:buClr>
              <a:buSzPts val="1800"/>
              <a:buChar char="●"/>
            </a:pPr>
            <a:r>
              <a:rPr lang="en">
                <a:solidFill>
                  <a:schemeClr val="dk1"/>
                </a:solidFill>
              </a:rPr>
              <a:t>Unlink System Call</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Plan for next week</a:t>
            </a:r>
            <a:endParaRPr>
              <a:solidFill>
                <a:schemeClr val="dk1"/>
              </a:solidFill>
            </a:endParaRPr>
          </a:p>
        </p:txBody>
      </p:sp>
      <p:sp>
        <p:nvSpPr>
          <p:cNvPr id="557" name="Shape 5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0" name="Shape 5060"/>
        <p:cNvGrpSpPr/>
        <p:nvPr/>
      </p:nvGrpSpPr>
      <p:grpSpPr>
        <a:xfrm>
          <a:off x="0" y="0"/>
          <a:ext cx="0" cy="0"/>
          <a:chOff x="0" y="0"/>
          <a:chExt cx="0" cy="0"/>
        </a:xfrm>
      </p:grpSpPr>
      <p:sp>
        <p:nvSpPr>
          <p:cNvPr id="5061" name="Shape 50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Maps (Mayur)</a:t>
            </a:r>
            <a:endParaRPr/>
          </a:p>
        </p:txBody>
      </p:sp>
      <p:sp>
        <p:nvSpPr>
          <p:cNvPr id="5062" name="Shape 50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None of the maps in the library require access in sorted order.</a:t>
            </a:r>
            <a:endParaRPr/>
          </a:p>
          <a:p>
            <a:pPr indent="-342900" lvl="0" marL="457200" rtl="0">
              <a:spcBef>
                <a:spcPts val="0"/>
              </a:spcBef>
              <a:spcAft>
                <a:spcPts val="0"/>
              </a:spcAft>
              <a:buSzPts val="1800"/>
              <a:buChar char="●"/>
            </a:pPr>
            <a:r>
              <a:rPr lang="en"/>
              <a:t>So it is safe to use unordered maps if there is a chance of increasing performance.</a:t>
            </a:r>
            <a:endParaRPr/>
          </a:p>
          <a:p>
            <a:pPr indent="-342900" lvl="0" marL="457200" rtl="0">
              <a:spcBef>
                <a:spcPts val="0"/>
              </a:spcBef>
              <a:spcAft>
                <a:spcPts val="0"/>
              </a:spcAft>
              <a:buSzPts val="1800"/>
              <a:buChar char="●"/>
            </a:pPr>
            <a:r>
              <a:rPr lang="en"/>
              <a:t>find() can be replaced by [] in the code.</a:t>
            </a:r>
            <a:endParaRPr/>
          </a:p>
        </p:txBody>
      </p:sp>
      <p:sp>
        <p:nvSpPr>
          <p:cNvPr id="5063" name="Shape 50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7" name="Shape 5067"/>
        <p:cNvGrpSpPr/>
        <p:nvPr/>
      </p:nvGrpSpPr>
      <p:grpSpPr>
        <a:xfrm>
          <a:off x="0" y="0"/>
          <a:ext cx="0" cy="0"/>
          <a:chOff x="0" y="0"/>
          <a:chExt cx="0" cy="0"/>
        </a:xfrm>
      </p:grpSpPr>
      <p:sp>
        <p:nvSpPr>
          <p:cNvPr id="5068" name="Shape 50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1</a:t>
            </a:r>
            <a:endParaRPr/>
          </a:p>
        </p:txBody>
      </p:sp>
      <p:sp>
        <p:nvSpPr>
          <p:cNvPr id="5069" name="Shape 50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General: .find should be used in conditionals; [] in assignments.</a:t>
            </a:r>
            <a:endParaRPr/>
          </a:p>
          <a:p>
            <a:pPr indent="-317500" lvl="1" marL="914400" rtl="0">
              <a:spcBef>
                <a:spcPts val="0"/>
              </a:spcBef>
              <a:spcAft>
                <a:spcPts val="0"/>
              </a:spcAft>
              <a:buSzPts val="1400"/>
              <a:buChar char="○"/>
            </a:pPr>
            <a:r>
              <a:rPr lang="en"/>
              <a:t>Note this convention for all future code we write or review</a:t>
            </a:r>
            <a:endParaRPr/>
          </a:p>
          <a:p>
            <a:pPr indent="-317500" lvl="1" marL="914400" rtl="0">
              <a:spcBef>
                <a:spcPts val="0"/>
              </a:spcBef>
              <a:spcAft>
                <a:spcPts val="0"/>
              </a:spcAft>
              <a:buSzPts val="1400"/>
              <a:buChar char="○"/>
            </a:pPr>
            <a:r>
              <a:rPr lang="en"/>
              <a:t>Kevin: check uses of .find and [] in code, verify or identify possible problems</a:t>
            </a:r>
            <a:endParaRPr/>
          </a:p>
          <a:p>
            <a:pPr indent="-342900" lvl="0" marL="457200" rtl="0">
              <a:spcBef>
                <a:spcPts val="0"/>
              </a:spcBef>
              <a:spcAft>
                <a:spcPts val="0"/>
              </a:spcAft>
              <a:buSzPts val="1800"/>
              <a:buChar char="●"/>
            </a:pPr>
            <a:r>
              <a:rPr lang="en"/>
              <a:t>Leixiang: no mapped objects need to be in sorted order</a:t>
            </a:r>
            <a:endParaRPr/>
          </a:p>
          <a:p>
            <a:pPr indent="-317500" lvl="1" marL="914400" rtl="0">
              <a:spcBef>
                <a:spcPts val="0"/>
              </a:spcBef>
              <a:spcAft>
                <a:spcPts val="0"/>
              </a:spcAft>
              <a:buSzPts val="1400"/>
              <a:buChar char="○"/>
            </a:pPr>
            <a:r>
              <a:rPr lang="en"/>
              <a:t>So we can use a hashmap everywhere</a:t>
            </a:r>
            <a:endParaRPr/>
          </a:p>
          <a:p>
            <a:pPr indent="-342900" lvl="0" marL="457200" rtl="0">
              <a:spcBef>
                <a:spcPts val="0"/>
              </a:spcBef>
              <a:spcAft>
                <a:spcPts val="0"/>
              </a:spcAft>
              <a:buSzPts val="1800"/>
              <a:buChar char="●"/>
            </a:pPr>
            <a:r>
              <a:rPr lang="en"/>
              <a:t>Maryia: can increase load-factor from 1.0 to 2-3</a:t>
            </a:r>
            <a:endParaRPr/>
          </a:p>
          <a:p>
            <a:pPr indent="-317500" lvl="1" marL="914400" rtl="0">
              <a:spcBef>
                <a:spcPts val="0"/>
              </a:spcBef>
              <a:spcAft>
                <a:spcPts val="0"/>
              </a:spcAft>
              <a:buSzPts val="1400"/>
              <a:buChar char="○"/>
            </a:pPr>
            <a:r>
              <a:rPr lang="en"/>
              <a:t>Num of buckets is ideally a prime number</a:t>
            </a:r>
            <a:endParaRPr/>
          </a:p>
          <a:p>
            <a:pPr indent="-342900" lvl="0" marL="457200" rtl="0">
              <a:spcBef>
                <a:spcPts val="0"/>
              </a:spcBef>
              <a:spcAft>
                <a:spcPts val="0"/>
              </a:spcAft>
              <a:buSzPts val="1800"/>
              <a:buChar char="●"/>
            </a:pPr>
            <a:r>
              <a:rPr lang="en"/>
              <a:t>All: use 4MB default extent size from now on</a:t>
            </a:r>
            <a:endParaRPr/>
          </a:p>
          <a:p>
            <a:pPr indent="-342900" lvl="0" marL="457200" rtl="0">
              <a:spcBef>
                <a:spcPts val="0"/>
              </a:spcBef>
              <a:spcAft>
                <a:spcPts val="0"/>
              </a:spcAft>
              <a:buSzPts val="1800"/>
              <a:buChar char="●"/>
            </a:pPr>
            <a:r>
              <a:rPr lang="en"/>
              <a:t>Maryia: why s695 experiments 1d slower than 1b?</a:t>
            </a:r>
            <a:endParaRPr/>
          </a:p>
          <a:p>
            <a:pPr indent="-317500" lvl="1" marL="914400" rtl="0">
              <a:spcBef>
                <a:spcPts val="0"/>
              </a:spcBef>
              <a:spcAft>
                <a:spcPts val="0"/>
              </a:spcAft>
              <a:buSzPts val="1400"/>
              <a:buChar char="○"/>
            </a:pPr>
            <a:r>
              <a:rPr lang="en"/>
              <a:t>Possible “read()” was in a bucket with 2+ elts and read was NOT 1st elt in unordered_map</a:t>
            </a:r>
            <a:endParaRPr/>
          </a:p>
          <a:p>
            <a:pPr indent="-317500" lvl="1" marL="914400" rtl="0">
              <a:spcBef>
                <a:spcPts val="0"/>
              </a:spcBef>
              <a:spcAft>
                <a:spcPts val="0"/>
              </a:spcAft>
              <a:buSzPts val="1400"/>
              <a:buChar char="○"/>
            </a:pPr>
            <a:r>
              <a:rPr lang="en"/>
              <a:t>Need to override hash fxn probably</a:t>
            </a:r>
            <a:endParaRPr/>
          </a:p>
          <a:p>
            <a:pPr indent="-317500" lvl="1" marL="914400" rtl="0">
              <a:spcBef>
                <a:spcPts val="0"/>
              </a:spcBef>
              <a:spcAft>
                <a:spcPts val="0"/>
              </a:spcAft>
              <a:buSzPts val="1400"/>
              <a:buChar char="○"/>
            </a:pPr>
            <a:r>
              <a:rPr lang="en"/>
              <a:t>What’s default hash fxn? Tuned for integers? Custom hash fxn for strings?</a:t>
            </a:r>
            <a:endParaRPr/>
          </a:p>
        </p:txBody>
      </p:sp>
      <p:sp>
        <p:nvSpPr>
          <p:cNvPr id="5070" name="Shape 50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4" name="Shape 5074"/>
        <p:cNvGrpSpPr/>
        <p:nvPr/>
      </p:nvGrpSpPr>
      <p:grpSpPr>
        <a:xfrm>
          <a:off x="0" y="0"/>
          <a:ext cx="0" cy="0"/>
          <a:chOff x="0" y="0"/>
          <a:chExt cx="0" cy="0"/>
        </a:xfrm>
      </p:grpSpPr>
      <p:sp>
        <p:nvSpPr>
          <p:cNvPr id="5075" name="Shape 50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2</a:t>
            </a:r>
            <a:endParaRPr/>
          </a:p>
        </p:txBody>
      </p:sp>
      <p:sp>
        <p:nvSpPr>
          <p:cNvPr id="5076" name="Shape 50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Maryia: spreadsheet with bucket number, num elts, and list of elts’ key used to hash (e.g., syscall name)</a:t>
            </a:r>
            <a:endParaRPr/>
          </a:p>
          <a:p>
            <a:pPr indent="-342900" lvl="0" marL="457200" rtl="0">
              <a:spcBef>
                <a:spcPts val="0"/>
              </a:spcBef>
              <a:spcAft>
                <a:spcPts val="0"/>
              </a:spcAft>
              <a:buSzPts val="1800"/>
              <a:buChar char="●"/>
            </a:pPr>
            <a:r>
              <a:rPr lang="en"/>
              <a:t>Kevin: what does “std::string&amp;&amp;” mean syntactically (from s698)</a:t>
            </a:r>
            <a:endParaRPr/>
          </a:p>
          <a:p>
            <a:pPr indent="-342900" lvl="0" marL="457200" rtl="0">
              <a:spcBef>
                <a:spcPts val="0"/>
              </a:spcBef>
              <a:spcAft>
                <a:spcPts val="0"/>
              </a:spcAft>
              <a:buSzPts val="1800"/>
              <a:buChar char="●"/>
            </a:pPr>
            <a:r>
              <a:rPr lang="en"/>
              <a:t>Mayur: Define “int v_args_len[DS_MAX_ARGS]</a:t>
            </a:r>
            <a:endParaRPr/>
          </a:p>
          <a:p>
            <a:pPr indent="-317500" lvl="1" marL="914400">
              <a:spcBef>
                <a:spcPts val="0"/>
              </a:spcBef>
              <a:spcAft>
                <a:spcPts val="0"/>
              </a:spcAft>
              <a:buSzPts val="1400"/>
              <a:buChar char="○"/>
            </a:pPr>
            <a:r>
              <a:rPr lang="en"/>
              <a:t>ds_get_path passes &amp;int; pass v_args_len to write_record</a:t>
            </a:r>
            <a:endParaRPr/>
          </a:p>
        </p:txBody>
      </p:sp>
      <p:sp>
        <p:nvSpPr>
          <p:cNvPr id="5077" name="Shape 50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5081" name="Shape 5081"/>
        <p:cNvGrpSpPr/>
        <p:nvPr/>
      </p:nvGrpSpPr>
      <p:grpSpPr>
        <a:xfrm>
          <a:off x="0" y="0"/>
          <a:ext cx="0" cy="0"/>
          <a:chOff x="0" y="0"/>
          <a:chExt cx="0" cy="0"/>
        </a:xfrm>
      </p:grpSpPr>
      <p:sp>
        <p:nvSpPr>
          <p:cNvPr id="5082" name="Shape 508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5083" name="Shape 508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July 26, 2017</a:t>
            </a:r>
            <a:endParaRPr/>
          </a:p>
        </p:txBody>
      </p:sp>
      <p:sp>
        <p:nvSpPr>
          <p:cNvPr id="5084" name="Shape 50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8" name="Shape 5088"/>
        <p:cNvGrpSpPr/>
        <p:nvPr/>
      </p:nvGrpSpPr>
      <p:grpSpPr>
        <a:xfrm>
          <a:off x="0" y="0"/>
          <a:ext cx="0" cy="0"/>
          <a:chOff x="0" y="0"/>
          <a:chExt cx="0" cy="0"/>
        </a:xfrm>
      </p:grpSpPr>
      <p:sp>
        <p:nvSpPr>
          <p:cNvPr id="5089" name="Shape 50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Different type of references (Kevin)</a:t>
            </a:r>
            <a:endParaRPr/>
          </a:p>
        </p:txBody>
      </p:sp>
      <p:sp>
        <p:nvSpPr>
          <p:cNvPr id="5090" name="Shape 50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Clr>
                <a:schemeClr val="dk1"/>
              </a:buClr>
              <a:buSzPts val="1100"/>
              <a:buFont typeface="Arial"/>
              <a:buNone/>
            </a:pPr>
            <a:r>
              <a:rPr lang="en" sz="1000">
                <a:solidFill>
                  <a:srgbClr val="000000"/>
                </a:solidFill>
              </a:rPr>
              <a:t>#include &lt;iostream&gt;</a:t>
            </a:r>
            <a:endParaRPr sz="1000">
              <a:solidFill>
                <a:srgbClr val="000000"/>
              </a:solidFill>
            </a:endParaRPr>
          </a:p>
          <a:p>
            <a:pPr indent="0" lvl="0" marL="0" rtl="0">
              <a:lnSpc>
                <a:spcPct val="100000"/>
              </a:lnSpc>
              <a:spcBef>
                <a:spcPts val="0"/>
              </a:spcBef>
              <a:spcAft>
                <a:spcPts val="0"/>
              </a:spcAft>
              <a:buClr>
                <a:schemeClr val="dk1"/>
              </a:buClr>
              <a:buSzPts val="1100"/>
              <a:buFont typeface="Arial"/>
              <a:buNone/>
            </a:pPr>
            <a:r>
              <a:rPr lang="en" sz="1000">
                <a:solidFill>
                  <a:srgbClr val="000000"/>
                </a:solidFill>
              </a:rPr>
              <a:t>int retZ() {</a:t>
            </a:r>
            <a:endParaRPr sz="1000">
              <a:solidFill>
                <a:srgbClr val="000000"/>
              </a:solidFill>
            </a:endParaRPr>
          </a:p>
          <a:p>
            <a:pPr indent="0" lvl="0" marL="0" rtl="0">
              <a:lnSpc>
                <a:spcPct val="100000"/>
              </a:lnSpc>
              <a:spcBef>
                <a:spcPts val="0"/>
              </a:spcBef>
              <a:spcAft>
                <a:spcPts val="0"/>
              </a:spcAft>
              <a:buClr>
                <a:schemeClr val="dk1"/>
              </a:buClr>
              <a:buSzPts val="1100"/>
              <a:buFont typeface="Arial"/>
              <a:buNone/>
            </a:pPr>
            <a:r>
              <a:rPr lang="en" sz="1000">
                <a:solidFill>
                  <a:srgbClr val="000000"/>
                </a:solidFill>
              </a:rPr>
              <a:t>    return 0;</a:t>
            </a:r>
            <a:endParaRPr sz="1000">
              <a:solidFill>
                <a:srgbClr val="000000"/>
              </a:solidFill>
            </a:endParaRPr>
          </a:p>
          <a:p>
            <a:pPr indent="0" lvl="0" marL="0" rtl="0">
              <a:lnSpc>
                <a:spcPct val="100000"/>
              </a:lnSpc>
              <a:spcBef>
                <a:spcPts val="0"/>
              </a:spcBef>
              <a:spcAft>
                <a:spcPts val="0"/>
              </a:spcAft>
              <a:buClr>
                <a:schemeClr val="dk1"/>
              </a:buClr>
              <a:buSzPts val="1100"/>
              <a:buFont typeface="Arial"/>
              <a:buNone/>
            </a:pPr>
            <a:r>
              <a:rPr lang="en" sz="1000">
                <a:solidFill>
                  <a:srgbClr val="000000"/>
                </a:solidFill>
              </a:rPr>
              <a:t>}</a:t>
            </a:r>
            <a:endParaRPr sz="1000">
              <a:solidFill>
                <a:srgbClr val="000000"/>
              </a:solidFill>
            </a:endParaRPr>
          </a:p>
          <a:p>
            <a:pPr indent="0" lvl="0" marL="0" rtl="0">
              <a:lnSpc>
                <a:spcPct val="100000"/>
              </a:lnSpc>
              <a:spcBef>
                <a:spcPts val="0"/>
              </a:spcBef>
              <a:spcAft>
                <a:spcPts val="0"/>
              </a:spcAft>
              <a:buClr>
                <a:schemeClr val="dk1"/>
              </a:buClr>
              <a:buSzPts val="1100"/>
              <a:buFont typeface="Arial"/>
              <a:buNone/>
            </a:pPr>
            <a:r>
              <a:rPr lang="en" sz="1000">
                <a:solidFill>
                  <a:srgbClr val="000000"/>
                </a:solidFill>
              </a:rPr>
              <a:t>int main()</a:t>
            </a:r>
            <a:endParaRPr sz="1000">
              <a:solidFill>
                <a:srgbClr val="000000"/>
              </a:solidFill>
            </a:endParaRPr>
          </a:p>
          <a:p>
            <a:pPr indent="0" lvl="0" marL="0" rtl="0">
              <a:lnSpc>
                <a:spcPct val="100000"/>
              </a:lnSpc>
              <a:spcBef>
                <a:spcPts val="0"/>
              </a:spcBef>
              <a:spcAft>
                <a:spcPts val="0"/>
              </a:spcAft>
              <a:buClr>
                <a:schemeClr val="dk1"/>
              </a:buClr>
              <a:buSzPts val="1100"/>
              <a:buFont typeface="Arial"/>
              <a:buNone/>
            </a:pPr>
            <a:r>
              <a:rPr lang="en" sz="1000">
                <a:solidFill>
                  <a:srgbClr val="000000"/>
                </a:solidFill>
              </a:rPr>
              <a:t>{</a:t>
            </a:r>
            <a:endParaRPr sz="1000">
              <a:solidFill>
                <a:srgbClr val="000000"/>
              </a:solidFill>
            </a:endParaRPr>
          </a:p>
          <a:p>
            <a:pPr indent="0" lvl="0" marL="0" rtl="0">
              <a:lnSpc>
                <a:spcPct val="100000"/>
              </a:lnSpc>
              <a:spcBef>
                <a:spcPts val="0"/>
              </a:spcBef>
              <a:spcAft>
                <a:spcPts val="0"/>
              </a:spcAft>
              <a:buClr>
                <a:schemeClr val="dk1"/>
              </a:buClr>
              <a:buSzPts val="1100"/>
              <a:buFont typeface="Arial"/>
              <a:buNone/>
            </a:pPr>
            <a:r>
              <a:rPr lang="en" sz="1000">
                <a:solidFill>
                  <a:srgbClr val="000000"/>
                </a:solidFill>
              </a:rPr>
              <a:t>    int num = retZ();</a:t>
            </a:r>
            <a:endParaRPr sz="1000">
              <a:solidFill>
                <a:srgbClr val="000000"/>
              </a:solidFill>
            </a:endParaRPr>
          </a:p>
          <a:p>
            <a:pPr indent="0" lvl="0" marL="0" rtl="0">
              <a:lnSpc>
                <a:spcPct val="100000"/>
              </a:lnSpc>
              <a:spcBef>
                <a:spcPts val="0"/>
              </a:spcBef>
              <a:spcAft>
                <a:spcPts val="0"/>
              </a:spcAft>
              <a:buClr>
                <a:schemeClr val="dk1"/>
              </a:buClr>
              <a:buSzPts val="1100"/>
              <a:buFont typeface="Arial"/>
              <a:buNone/>
            </a:pPr>
            <a:r>
              <a:rPr lang="en" sz="1000">
                <a:solidFill>
                  <a:srgbClr val="000000"/>
                </a:solidFill>
              </a:rPr>
              <a:t>    //Create error since referencing a temporary variable that is not saved in this scope.</a:t>
            </a:r>
            <a:endParaRPr sz="1000">
              <a:solidFill>
                <a:srgbClr val="000000"/>
              </a:solidFill>
            </a:endParaRPr>
          </a:p>
          <a:p>
            <a:pPr indent="0" lvl="0" marL="0" rtl="0">
              <a:lnSpc>
                <a:spcPct val="100000"/>
              </a:lnSpc>
              <a:spcBef>
                <a:spcPts val="0"/>
              </a:spcBef>
              <a:spcAft>
                <a:spcPts val="0"/>
              </a:spcAft>
              <a:buNone/>
            </a:pPr>
            <a:r>
              <a:rPr lang="en" sz="1000">
                <a:solidFill>
                  <a:srgbClr val="000000"/>
                </a:solidFill>
              </a:rPr>
              <a:t>    //int&amp; lrnum = retZ();</a:t>
            </a:r>
            <a:endParaRPr sz="1000">
              <a:solidFill>
                <a:schemeClr val="dk1"/>
              </a:solidFill>
            </a:endParaRPr>
          </a:p>
          <a:p>
            <a:pPr indent="0" lvl="0" marL="0" rtl="0">
              <a:lnSpc>
                <a:spcPct val="100000"/>
              </a:lnSpc>
              <a:spcBef>
                <a:spcPts val="0"/>
              </a:spcBef>
              <a:spcAft>
                <a:spcPts val="0"/>
              </a:spcAft>
              <a:buClr>
                <a:schemeClr val="dk1"/>
              </a:buClr>
              <a:buSzPts val="1100"/>
              <a:buFont typeface="Arial"/>
              <a:buNone/>
            </a:pPr>
            <a:r>
              <a:rPr lang="en" sz="1000">
                <a:solidFill>
                  <a:schemeClr val="dk1"/>
                </a:solidFill>
              </a:rPr>
              <a:t>    int&amp; lrnum = num; // same as C doing “int *lrnum = &amp;num”</a:t>
            </a:r>
            <a:endParaRPr sz="1000">
              <a:solidFill>
                <a:srgbClr val="000000"/>
              </a:solidFill>
            </a:endParaRPr>
          </a:p>
          <a:p>
            <a:pPr indent="0" lvl="0" marL="0" rtl="0">
              <a:lnSpc>
                <a:spcPct val="100000"/>
              </a:lnSpc>
              <a:spcBef>
                <a:spcPts val="0"/>
              </a:spcBef>
              <a:spcAft>
                <a:spcPts val="0"/>
              </a:spcAft>
              <a:buClr>
                <a:schemeClr val="dk1"/>
              </a:buClr>
              <a:buSzPts val="1100"/>
              <a:buFont typeface="Arial"/>
              <a:buNone/>
            </a:pPr>
            <a:r>
              <a:rPr lang="en" sz="1000">
                <a:solidFill>
                  <a:srgbClr val="000000"/>
                </a:solidFill>
              </a:rPr>
              <a:t>    int&amp;&amp; rrnum = retZ(); // creates local/anonymous variable in THIS context, and a reference to it</a:t>
            </a:r>
            <a:endParaRPr sz="1000">
              <a:solidFill>
                <a:srgbClr val="000000"/>
              </a:solidFill>
            </a:endParaRPr>
          </a:p>
          <a:p>
            <a:pPr indent="0" lvl="0" marL="0" rtl="0">
              <a:lnSpc>
                <a:spcPct val="100000"/>
              </a:lnSpc>
              <a:spcBef>
                <a:spcPts val="0"/>
              </a:spcBef>
              <a:spcAft>
                <a:spcPts val="0"/>
              </a:spcAft>
              <a:buClr>
                <a:schemeClr val="dk1"/>
              </a:buClr>
              <a:buSzPts val="1100"/>
              <a:buFont typeface="Arial"/>
              <a:buNone/>
            </a:pPr>
            <a:r>
              <a:rPr lang="en" sz="1000">
                <a:solidFill>
                  <a:srgbClr val="000000"/>
                </a:solidFill>
              </a:rPr>
              <a:t>    std::cout &lt;&lt; "integer:" &lt;&lt; num &lt;&lt; "\n" </a:t>
            </a:r>
            <a:r>
              <a:rPr lang="en" sz="1000">
                <a:solidFill>
                  <a:schemeClr val="dk1"/>
                </a:solidFill>
              </a:rPr>
              <a:t>&lt;&lt; "lvalue reference:" &lt;&lt; lrnum &lt;&lt; "\n" &lt;&lt; "rvalue reference:" &lt;&lt; rrnum &lt;&lt; "\n"</a:t>
            </a:r>
            <a:r>
              <a:rPr lang="en" sz="1000">
                <a:solidFill>
                  <a:srgbClr val="000000"/>
                </a:solidFill>
              </a:rPr>
              <a:t>;</a:t>
            </a:r>
            <a:endParaRPr sz="1000">
              <a:solidFill>
                <a:srgbClr val="000000"/>
              </a:solidFill>
            </a:endParaRPr>
          </a:p>
          <a:p>
            <a:pPr indent="0" lvl="0" marL="0" rtl="0">
              <a:lnSpc>
                <a:spcPct val="100000"/>
              </a:lnSpc>
              <a:spcBef>
                <a:spcPts val="0"/>
              </a:spcBef>
              <a:spcAft>
                <a:spcPts val="0"/>
              </a:spcAft>
              <a:buClr>
                <a:schemeClr val="dk1"/>
              </a:buClr>
              <a:buSzPts val="1100"/>
              <a:buFont typeface="Arial"/>
              <a:buNone/>
            </a:pPr>
            <a:r>
              <a:rPr lang="en" sz="1000">
                <a:solidFill>
                  <a:srgbClr val="000000"/>
                </a:solidFill>
              </a:rPr>
              <a:t>}</a:t>
            </a:r>
            <a:endParaRPr sz="1000">
              <a:solidFill>
                <a:srgbClr val="000000"/>
              </a:solidFill>
            </a:endParaRPr>
          </a:p>
          <a:p>
            <a:pPr indent="0" lvl="0" marL="0" rtl="0">
              <a:lnSpc>
                <a:spcPct val="100000"/>
              </a:lnSpc>
              <a:spcBef>
                <a:spcPts val="0"/>
              </a:spcBef>
              <a:spcAft>
                <a:spcPts val="0"/>
              </a:spcAft>
              <a:buClr>
                <a:schemeClr val="dk1"/>
              </a:buClr>
              <a:buSzPts val="1100"/>
              <a:buFont typeface="Arial"/>
              <a:buNone/>
            </a:pPr>
            <a:r>
              <a:t/>
            </a:r>
            <a:endParaRPr sz="1000">
              <a:solidFill>
                <a:srgbClr val="000000"/>
              </a:solidFill>
            </a:endParaRPr>
          </a:p>
          <a:p>
            <a:pPr indent="-298450" lvl="0" marL="457200" rtl="0">
              <a:lnSpc>
                <a:spcPct val="100000"/>
              </a:lnSpc>
              <a:spcBef>
                <a:spcPts val="0"/>
              </a:spcBef>
              <a:spcAft>
                <a:spcPts val="0"/>
              </a:spcAft>
              <a:buClr>
                <a:srgbClr val="000000"/>
              </a:buClr>
              <a:buSzPts val="1100"/>
              <a:buChar char="●"/>
            </a:pPr>
            <a:r>
              <a:rPr lang="en" sz="1100">
                <a:solidFill>
                  <a:srgbClr val="000000"/>
                </a:solidFill>
                <a:highlight>
                  <a:srgbClr val="FFFFFF"/>
                </a:highlight>
              </a:rPr>
              <a:t>rvalue references allow programmers to avoid logically unnecessary copying and to provide perfect forwarding functions</a:t>
            </a:r>
            <a:endParaRPr sz="1100">
              <a:solidFill>
                <a:srgbClr val="000000"/>
              </a:solidFill>
              <a:highlight>
                <a:srgbClr val="FFFFFF"/>
              </a:highlight>
            </a:endParaRPr>
          </a:p>
          <a:p>
            <a:pPr indent="-298450" lvl="0" marL="457200" rtl="0">
              <a:lnSpc>
                <a:spcPct val="100000"/>
              </a:lnSpc>
              <a:spcBef>
                <a:spcPts val="0"/>
              </a:spcBef>
              <a:spcAft>
                <a:spcPts val="0"/>
              </a:spcAft>
              <a:buClr>
                <a:srgbClr val="000000"/>
              </a:buClr>
              <a:buSzPts val="1100"/>
              <a:buChar char="●"/>
            </a:pPr>
            <a:r>
              <a:rPr lang="en" sz="1100">
                <a:solidFill>
                  <a:srgbClr val="000000"/>
                </a:solidFill>
                <a:highlight>
                  <a:srgbClr val="FFFFFF"/>
                </a:highlight>
              </a:rPr>
              <a:t>This is a new feature in -std=c++11</a:t>
            </a:r>
            <a:endParaRPr sz="1100">
              <a:solidFill>
                <a:srgbClr val="000000"/>
              </a:solidFill>
              <a:highlight>
                <a:srgbClr val="FFFFFF"/>
              </a:highlight>
            </a:endParaRPr>
          </a:p>
          <a:p>
            <a:pPr indent="0" lvl="0" marL="0" rtl="0">
              <a:lnSpc>
                <a:spcPct val="100000"/>
              </a:lnSpc>
              <a:spcBef>
                <a:spcPts val="1600"/>
              </a:spcBef>
              <a:spcAft>
                <a:spcPts val="1600"/>
              </a:spcAft>
              <a:buNone/>
            </a:pPr>
            <a:r>
              <a:rPr lang="en" sz="1100" u="sng">
                <a:solidFill>
                  <a:schemeClr val="hlink"/>
                </a:solidFill>
                <a:highlight>
                  <a:srgbClr val="FFFFFF"/>
                </a:highlight>
                <a:hlinkClick r:id="rId3"/>
              </a:rPr>
              <a:t>http://www.artima.com/cppsource/rvalue.html</a:t>
            </a:r>
            <a:br>
              <a:rPr lang="en"/>
            </a:br>
            <a:r>
              <a:rPr lang="en" sz="1100" u="sng">
                <a:solidFill>
                  <a:schemeClr val="hlink"/>
                </a:solidFill>
                <a:highlight>
                  <a:srgbClr val="FFFFFF"/>
                </a:highlight>
                <a:hlinkClick r:id="rId4"/>
              </a:rPr>
              <a:t>https://en.wikipedia.org/wiki/C%2B%2B11#Rvalue_references_and_move_constructors</a:t>
            </a:r>
            <a:endParaRPr sz="1100">
              <a:solidFill>
                <a:srgbClr val="000000"/>
              </a:solidFill>
              <a:highlight>
                <a:srgbClr val="FFFFFF"/>
              </a:highlight>
            </a:endParaRPr>
          </a:p>
        </p:txBody>
      </p:sp>
      <p:sp>
        <p:nvSpPr>
          <p:cNvPr id="5091" name="Shape 50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5" name="Shape 5095"/>
        <p:cNvGrpSpPr/>
        <p:nvPr/>
      </p:nvGrpSpPr>
      <p:grpSpPr>
        <a:xfrm>
          <a:off x="0" y="0"/>
          <a:ext cx="0" cy="0"/>
          <a:chOff x="0" y="0"/>
          <a:chExt cx="0" cy="0"/>
        </a:xfrm>
      </p:grpSpPr>
      <p:sp>
        <p:nvSpPr>
          <p:cNvPr id="5096" name="Shape 50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Stats for std::unordered_map (Maryia)</a:t>
            </a:r>
            <a:endParaRPr/>
          </a:p>
        </p:txBody>
      </p:sp>
      <p:sp>
        <p:nvSpPr>
          <p:cNvPr id="5097" name="Shape 50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n" sz="1200" u="sng">
                <a:solidFill>
                  <a:schemeClr val="hlink"/>
                </a:solidFill>
                <a:hlinkClick r:id="rId3"/>
              </a:rPr>
              <a:t>https://docs.google.com/document/d/1l83e_R4mbGzhIItSAHS-BwNMb_3WPlP7J_bByu7_Wq8/edit</a:t>
            </a:r>
            <a:endParaRPr sz="1200"/>
          </a:p>
          <a:p>
            <a:pPr indent="-304800" lvl="0" marL="457200" rtl="0">
              <a:spcBef>
                <a:spcPts val="0"/>
              </a:spcBef>
              <a:spcAft>
                <a:spcPts val="0"/>
              </a:spcAft>
              <a:buSzPts val="1200"/>
              <a:buChar char="●"/>
            </a:pPr>
            <a:r>
              <a:rPr lang="en" sz="1200"/>
              <a:t>C++ STL has template specializations of std::hash for various data types, depending on what is specified as the key type for the map. See the google doc for the string specification.</a:t>
            </a:r>
            <a:endParaRPr sz="1200"/>
          </a:p>
          <a:p>
            <a:pPr indent="-304800" lvl="0" marL="457200" rtl="0">
              <a:spcBef>
                <a:spcPts val="0"/>
              </a:spcBef>
              <a:spcAft>
                <a:spcPts val="0"/>
              </a:spcAft>
              <a:buSzPts val="1200"/>
              <a:buChar char="●"/>
            </a:pPr>
            <a:r>
              <a:rPr lang="en" sz="1200"/>
              <a:t>Converting ExtentMap to array for faster access:</a:t>
            </a:r>
            <a:endParaRPr sz="1200"/>
          </a:p>
          <a:p>
            <a:pPr indent="-304800" lvl="1" marL="914400" rtl="0">
              <a:spcBef>
                <a:spcPts val="0"/>
              </a:spcBef>
              <a:spcAft>
                <a:spcPts val="0"/>
              </a:spcAft>
              <a:buSzPts val="1200"/>
              <a:buChar char="○"/>
            </a:pPr>
            <a:r>
              <a:rPr lang="en" sz="1200"/>
              <a:t>Modifying the table file with a script to include system-specific SCNOs would be the easiest, but if that’s out of the question…</a:t>
            </a:r>
            <a:endParaRPr sz="1200"/>
          </a:p>
          <a:p>
            <a:pPr indent="-304800" lvl="1" marL="914400" rtl="0">
              <a:spcBef>
                <a:spcPts val="0"/>
              </a:spcBef>
              <a:spcAft>
                <a:spcPts val="0"/>
              </a:spcAft>
              <a:buSzPts val="1200"/>
              <a:buChar char="○"/>
            </a:pPr>
            <a:r>
              <a:rPr lang="en" sz="1200"/>
              <a:t>Could hardcode SCNOs for now, for testing purposes.</a:t>
            </a:r>
            <a:endParaRPr sz="1200"/>
          </a:p>
          <a:p>
            <a:pPr indent="-304800" lvl="1" marL="914400" rtl="0">
              <a:spcBef>
                <a:spcPts val="0"/>
              </a:spcBef>
              <a:spcAft>
                <a:spcPts val="0"/>
              </a:spcAft>
              <a:buSzPts val="1200"/>
              <a:buChar char="○"/>
            </a:pPr>
            <a:r>
              <a:rPr lang="en" sz="1200"/>
              <a:t>The file “/usr/include/asm-generic/unistd.h” contains architecture-specific mappings to SCNOs.</a:t>
            </a:r>
            <a:endParaRPr sz="1200"/>
          </a:p>
          <a:p>
            <a:pPr indent="-304800" lvl="1" marL="914400" rtl="0">
              <a:spcBef>
                <a:spcPts val="0"/>
              </a:spcBef>
              <a:spcAft>
                <a:spcPts val="0"/>
              </a:spcAft>
              <a:buSzPts val="1200"/>
              <a:buChar char="○"/>
            </a:pPr>
            <a:r>
              <a:rPr lang="en" sz="1200"/>
              <a:t>Use syscallent.sh to parse it and create “syscallent.h” file for the library?</a:t>
            </a:r>
            <a:endParaRPr sz="1200"/>
          </a:p>
          <a:p>
            <a:pPr indent="-304800" lvl="1" marL="914400" rtl="0">
              <a:spcBef>
                <a:spcPts val="0"/>
              </a:spcBef>
              <a:spcAft>
                <a:spcPts val="0"/>
              </a:spcAft>
              <a:buSzPts val="1200"/>
              <a:buChar char="○"/>
            </a:pPr>
            <a:r>
              <a:rPr lang="en" sz="1200"/>
              <a:t>When initializing the array using only strings from table file, still would require O(n) search time for each syscall. Which means O(n</a:t>
            </a:r>
            <a:r>
              <a:rPr baseline="30000" lang="en" sz="1200"/>
              <a:t>2</a:t>
            </a:r>
            <a:r>
              <a:rPr lang="en" sz="1200"/>
              <a:t>) total?</a:t>
            </a:r>
            <a:endParaRPr sz="1200"/>
          </a:p>
          <a:p>
            <a:pPr indent="-304800" lvl="1" marL="914400">
              <a:spcBef>
                <a:spcPts val="0"/>
              </a:spcBef>
              <a:spcAft>
                <a:spcPts val="0"/>
              </a:spcAft>
              <a:buSzPts val="1200"/>
              <a:buChar char="○"/>
            </a:pPr>
            <a:r>
              <a:rPr lang="en" sz="1200"/>
              <a:t>FieldMap type is going to be more difficult to convert to an array, as the field names can’t all be enumerated. Perhaps an unordered_map would suffice for that.</a:t>
            </a:r>
            <a:endParaRPr sz="1200"/>
          </a:p>
        </p:txBody>
      </p:sp>
      <p:sp>
        <p:nvSpPr>
          <p:cNvPr id="5098" name="Shape 50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2" name="Shape 5102"/>
        <p:cNvGrpSpPr/>
        <p:nvPr/>
      </p:nvGrpSpPr>
      <p:grpSpPr>
        <a:xfrm>
          <a:off x="0" y="0"/>
          <a:ext cx="0" cy="0"/>
          <a:chOff x="0" y="0"/>
          <a:chExt cx="0" cy="0"/>
        </a:xfrm>
      </p:grpSpPr>
      <p:sp>
        <p:nvSpPr>
          <p:cNvPr id="5103" name="Shape 5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Getting rid of getVariable32FieldLength() (Mayur)</a:t>
            </a:r>
            <a:endParaRPr/>
          </a:p>
        </p:txBody>
      </p:sp>
      <p:sp>
        <p:nvSpPr>
          <p:cNvPr id="5104" name="Shape 5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Changed SysCallArgsMap from map&lt;extent name, void *&gt; to </a:t>
            </a:r>
            <a:r>
              <a:rPr lang="en"/>
              <a:t>map&lt;extent name, pair&lt;void *, long&gt;&gt;. </a:t>
            </a:r>
            <a:endParaRPr/>
          </a:p>
          <a:p>
            <a:pPr indent="-342900" lvl="0" marL="457200" rtl="0">
              <a:spcBef>
                <a:spcPts val="0"/>
              </a:spcBef>
              <a:spcAft>
                <a:spcPts val="0"/>
              </a:spcAft>
              <a:buSzPts val="1800"/>
              <a:buChar char="●"/>
            </a:pPr>
            <a:r>
              <a:rPr lang="en"/>
              <a:t>The second argument to pair will store the lengths of the first argument.</a:t>
            </a:r>
            <a:endParaRPr/>
          </a:p>
          <a:p>
            <a:pPr indent="-342900" lvl="0" marL="457200" rtl="0">
              <a:spcBef>
                <a:spcPts val="0"/>
              </a:spcBef>
              <a:spcAft>
                <a:spcPts val="0"/>
              </a:spcAft>
              <a:buSzPts val="1800"/>
              <a:buChar char="●"/>
            </a:pPr>
            <a:r>
              <a:rPr lang="en"/>
              <a:t>We will have to populate the second argument separately in each system call.</a:t>
            </a:r>
            <a:endParaRPr/>
          </a:p>
          <a:p>
            <a:pPr indent="-342900" lvl="0" marL="457200" rtl="0">
              <a:spcBef>
                <a:spcPts val="0"/>
              </a:spcBef>
              <a:spcAft>
                <a:spcPts val="0"/>
              </a:spcAft>
              <a:buSzPts val="1800"/>
              <a:buChar char="●"/>
            </a:pPr>
            <a:r>
              <a:rPr lang="en"/>
              <a:t>Instead of passing the lengths from global struct tcb made use of another array of lengths v_args_lens[] and passed it to the writeRecord function.</a:t>
            </a:r>
            <a:endParaRPr/>
          </a:p>
          <a:p>
            <a:pPr indent="-342900" lvl="0" marL="457200" rtl="0">
              <a:spcBef>
                <a:spcPts val="0"/>
              </a:spcBef>
              <a:spcAft>
                <a:spcPts val="0"/>
              </a:spcAft>
              <a:buSzPts val="1800"/>
              <a:buChar char="●"/>
            </a:pPr>
            <a:r>
              <a:rPr lang="en"/>
              <a:t>Tested these changes  for a system call Access.</a:t>
            </a:r>
            <a:endParaRPr/>
          </a:p>
        </p:txBody>
      </p:sp>
      <p:sp>
        <p:nvSpPr>
          <p:cNvPr id="5105" name="Shape 5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9" name="Shape 5109"/>
        <p:cNvGrpSpPr/>
        <p:nvPr/>
      </p:nvGrpSpPr>
      <p:grpSpPr>
        <a:xfrm>
          <a:off x="0" y="0"/>
          <a:ext cx="0" cy="0"/>
          <a:chOff x="0" y="0"/>
          <a:chExt cx="0" cy="0"/>
        </a:xfrm>
      </p:grpSpPr>
      <p:sp>
        <p:nvSpPr>
          <p:cNvPr id="5110" name="Shape 5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 1</a:t>
            </a:r>
            <a:endParaRPr/>
          </a:p>
        </p:txBody>
      </p:sp>
      <p:sp>
        <p:nvSpPr>
          <p:cNvPr id="5111" name="Shape 5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Mariya: study hash fxn for “string”, how it works exactly to convert a string to a bucket number</a:t>
            </a:r>
            <a:endParaRPr/>
          </a:p>
          <a:p>
            <a:pPr indent="-342900" lvl="0" marL="457200" marR="0" rtl="0" algn="l">
              <a:lnSpc>
                <a:spcPct val="115000"/>
              </a:lnSpc>
              <a:spcBef>
                <a:spcPts val="0"/>
              </a:spcBef>
              <a:spcAft>
                <a:spcPts val="0"/>
              </a:spcAft>
              <a:buSzPts val="1800"/>
              <a:buChar char="●"/>
            </a:pPr>
            <a:r>
              <a:rPr lang="en"/>
              <a:t>Mariya/Kevin: parse fsl-strace/linux/x86_64/syscallent.h and add SCNO’s to our table file; then change library code to read SCNOs.</a:t>
            </a:r>
            <a:endParaRPr/>
          </a:p>
          <a:p>
            <a:pPr indent="-317500" lvl="1" marL="914400" marR="0" rtl="0" algn="l">
              <a:lnSpc>
                <a:spcPct val="115000"/>
              </a:lnSpc>
              <a:spcBef>
                <a:spcPts val="0"/>
              </a:spcBef>
              <a:spcAft>
                <a:spcPts val="0"/>
              </a:spcAft>
              <a:buSzPts val="1400"/>
              <a:buChar char="○"/>
            </a:pPr>
            <a:r>
              <a:rPr lang="en"/>
              <a:t>Need a one-time script to parse sycallent.h and put in SCNOs</a:t>
            </a:r>
            <a:endParaRPr/>
          </a:p>
          <a:p>
            <a:pPr indent="-317500" lvl="1" marL="914400" marR="0" rtl="0" algn="l">
              <a:lnSpc>
                <a:spcPct val="115000"/>
              </a:lnSpc>
              <a:spcBef>
                <a:spcPts val="0"/>
              </a:spcBef>
              <a:spcAft>
                <a:spcPts val="0"/>
              </a:spcAft>
              <a:buSzPts val="1400"/>
              <a:buChar char="○"/>
            </a:pPr>
            <a:r>
              <a:rPr lang="en"/>
              <a:t>How to edit *.table file? Where do we add SCNO (what about setsid)?</a:t>
            </a:r>
            <a:endParaRPr/>
          </a:p>
          <a:p>
            <a:pPr indent="-317500" lvl="2" marL="1371600" rtl="0">
              <a:spcBef>
                <a:spcPts val="0"/>
              </a:spcBef>
              <a:spcAft>
                <a:spcPts val="0"/>
              </a:spcAft>
              <a:buSzPts val="1400"/>
              <a:buChar char="■"/>
            </a:pPr>
            <a:r>
              <a:rPr lang="en"/>
              <a:t>~/trace2model/strace2ds-library/tables/... ← gets installed into lib/strace2ds/tables/…</a:t>
            </a:r>
            <a:endParaRPr/>
          </a:p>
        </p:txBody>
      </p:sp>
      <p:sp>
        <p:nvSpPr>
          <p:cNvPr id="5112" name="Shape 51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6" name="Shape 5116"/>
        <p:cNvGrpSpPr/>
        <p:nvPr/>
      </p:nvGrpSpPr>
      <p:grpSpPr>
        <a:xfrm>
          <a:off x="0" y="0"/>
          <a:ext cx="0" cy="0"/>
          <a:chOff x="0" y="0"/>
          <a:chExt cx="0" cy="0"/>
        </a:xfrm>
      </p:grpSpPr>
      <p:sp>
        <p:nvSpPr>
          <p:cNvPr id="5117" name="Shape 5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 2</a:t>
            </a:r>
            <a:endParaRPr/>
          </a:p>
        </p:txBody>
      </p:sp>
      <p:sp>
        <p:nvSpPr>
          <p:cNvPr id="5118" name="Shape 51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Mayur: create your own branches, commit code to work around “getfieldlen” for read+l[l]seek, review patches in your branches.</a:t>
            </a:r>
            <a:endParaRPr/>
          </a:p>
          <a:p>
            <a:pPr indent="-317500" lvl="1" marL="914400" rtl="0">
              <a:spcBef>
                <a:spcPts val="0"/>
              </a:spcBef>
              <a:spcAft>
                <a:spcPts val="0"/>
              </a:spcAft>
              <a:buSzPts val="1400"/>
              <a:buChar char="○"/>
            </a:pPr>
            <a:r>
              <a:rPr lang="en"/>
              <a:t>Test under profiler the time taken by “getfieldlen” fxns, before and after changes</a:t>
            </a:r>
            <a:endParaRPr/>
          </a:p>
          <a:p>
            <a:pPr indent="-342900" lvl="0" marL="457200" rtl="0">
              <a:spcBef>
                <a:spcPts val="0"/>
              </a:spcBef>
              <a:spcAft>
                <a:spcPts val="0"/>
              </a:spcAft>
              <a:buSzPts val="1800"/>
              <a:buChar char="●"/>
            </a:pPr>
            <a:r>
              <a:rPr lang="en" sz="1400"/>
              <a:t>If all works out, we’ll make changes to the entirety of the code base.</a:t>
            </a:r>
            <a:endParaRPr sz="1400"/>
          </a:p>
          <a:p>
            <a:pPr indent="-342900" lvl="0" marL="457200" rtl="0">
              <a:spcBef>
                <a:spcPts val="0"/>
              </a:spcBef>
              <a:spcAft>
                <a:spcPts val="0"/>
              </a:spcAft>
              <a:buSzPts val="1800"/>
              <a:buChar char="●"/>
            </a:pPr>
            <a:r>
              <a:rPr lang="en"/>
              <a:t>Erez: get physical machine set up for perf experiments</a:t>
            </a:r>
            <a:endParaRPr/>
          </a:p>
          <a:p>
            <a:pPr indent="-342900" lvl="0" marL="457200" rtl="0">
              <a:spcBef>
                <a:spcPts val="0"/>
              </a:spcBef>
              <a:spcAft>
                <a:spcPts val="0"/>
              </a:spcAft>
              <a:buSzPts val="1800"/>
              <a:buChar char="●"/>
            </a:pPr>
            <a:r>
              <a:rPr lang="en"/>
              <a:t>All: rerun experiments on new physical machine</a:t>
            </a:r>
            <a:endParaRPr/>
          </a:p>
          <a:p>
            <a:pPr indent="-342900" lvl="0" marL="457200" rtl="0">
              <a:spcBef>
                <a:spcPts val="0"/>
              </a:spcBef>
              <a:spcAft>
                <a:spcPts val="0"/>
              </a:spcAft>
              <a:buSzPts val="1800"/>
              <a:buChar char="●"/>
            </a:pPr>
            <a:r>
              <a:t/>
            </a:r>
            <a:endParaRPr/>
          </a:p>
        </p:txBody>
      </p:sp>
      <p:sp>
        <p:nvSpPr>
          <p:cNvPr id="5119" name="Shape 51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5123" name="Shape 5123"/>
        <p:cNvGrpSpPr/>
        <p:nvPr/>
      </p:nvGrpSpPr>
      <p:grpSpPr>
        <a:xfrm>
          <a:off x="0" y="0"/>
          <a:ext cx="0" cy="0"/>
          <a:chOff x="0" y="0"/>
          <a:chExt cx="0" cy="0"/>
        </a:xfrm>
      </p:grpSpPr>
      <p:sp>
        <p:nvSpPr>
          <p:cNvPr id="5124" name="Shape 51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5125" name="Shape 51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Aug 4</a:t>
            </a:r>
            <a:r>
              <a:rPr lang="en"/>
              <a:t>, 2017</a:t>
            </a:r>
            <a:endParaRPr/>
          </a:p>
        </p:txBody>
      </p:sp>
      <p:sp>
        <p:nvSpPr>
          <p:cNvPr id="5126" name="Shape 51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Shape 5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PRead System Call Update</a:t>
            </a:r>
            <a:endParaRPr/>
          </a:p>
        </p:txBody>
      </p:sp>
      <p:sp>
        <p:nvSpPr>
          <p:cNvPr id="563" name="Shape 5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AutoNum type="arabicPeriod"/>
            </a:pPr>
            <a:r>
              <a:rPr lang="en">
                <a:solidFill>
                  <a:srgbClr val="000000"/>
                </a:solidFill>
              </a:rPr>
              <a:t>Removed header file for PRead System Call.</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Defined class for PRead System Call in  Read System Call header file</a:t>
            </a:r>
            <a:endParaRPr>
              <a:solidFill>
                <a:srgbClr val="000000"/>
              </a:solidFill>
            </a:endParaRPr>
          </a:p>
          <a:p>
            <a:pPr indent="-342900" lvl="0" marL="457200">
              <a:spcBef>
                <a:spcPts val="0"/>
              </a:spcBef>
              <a:spcAft>
                <a:spcPts val="0"/>
              </a:spcAft>
              <a:buClr>
                <a:srgbClr val="000000"/>
              </a:buClr>
              <a:buSzPts val="1800"/>
              <a:buAutoNum type="arabicPeriod"/>
            </a:pPr>
            <a:r>
              <a:rPr lang="en">
                <a:solidFill>
                  <a:srgbClr val="000000"/>
                </a:solidFill>
              </a:rPr>
              <a:t>Separate source file for PRead System Call.</a:t>
            </a:r>
            <a:endParaRPr>
              <a:solidFill>
                <a:srgbClr val="000000"/>
              </a:solidFill>
            </a:endParaRPr>
          </a:p>
        </p:txBody>
      </p:sp>
      <p:sp>
        <p:nvSpPr>
          <p:cNvPr id="564" name="Shape 5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0" name="Shape 5130"/>
        <p:cNvGrpSpPr/>
        <p:nvPr/>
      </p:nvGrpSpPr>
      <p:grpSpPr>
        <a:xfrm>
          <a:off x="0" y="0"/>
          <a:ext cx="0" cy="0"/>
          <a:chOff x="0" y="0"/>
          <a:chExt cx="0" cy="0"/>
        </a:xfrm>
      </p:grpSpPr>
      <p:sp>
        <p:nvSpPr>
          <p:cNvPr id="5131" name="Shape 5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Experimental Results (Mayur)</a:t>
            </a:r>
            <a:endParaRPr/>
          </a:p>
        </p:txBody>
      </p:sp>
      <p:sp>
        <p:nvSpPr>
          <p:cNvPr id="5132" name="Shape 51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100"/>
              <a:t>After Removing getVariable32FieldLength </a:t>
            </a:r>
            <a:r>
              <a:rPr lang="en" sz="1100"/>
              <a:t> </a:t>
            </a:r>
            <a:br>
              <a:rPr lang="en" sz="1100"/>
            </a:br>
            <a:r>
              <a:rPr lang="en" sz="1100"/>
              <a:t>%   cumulative   self              self     total           </a:t>
            </a:r>
            <a:br>
              <a:rPr lang="en" sz="1100"/>
            </a:br>
            <a:r>
              <a:rPr lang="en" sz="1100"/>
              <a:t>time   seconds   seconds    calls  ms/call  ms/call  name   </a:t>
            </a:r>
            <a:br>
              <a:rPr lang="en" sz="1100"/>
            </a:br>
            <a:r>
              <a:rPr lang="en" sz="1100"/>
              <a:t> 0.00     11.01     0.00       23     0.00     0.00  DataSeriesOutputModule::getVariable32FieldLength(std::map&lt;std::string, void*, std::less&lt;std::string&gt;, std::allocator&lt;std::pair&lt;std::string const, void*&gt; &gt; &gt;&amp;, std::string const&amp;)</a:t>
            </a:r>
            <a:br>
              <a:rPr lang="en" sz="1100"/>
            </a:br>
            <a:r>
              <a:rPr b="1" lang="en" sz="1100"/>
              <a:t>Physical Machine</a:t>
            </a:r>
            <a:br>
              <a:rPr lang="en" sz="1100"/>
            </a:br>
            <a:r>
              <a:rPr lang="en" sz="1100"/>
              <a:t>  0.00     10.82     0.00       25     0.00     0.00  DataSeriesOutputModule::getVariable32FieldLength(std::map&lt;std::string, void*, std::less&lt;std::string&gt;, std::allocator&lt;std::pair&lt;std::string const, void*&gt; &gt; &gt;&amp;, std::string const&amp;)</a:t>
            </a:r>
            <a:endParaRPr sz="1100"/>
          </a:p>
          <a:p>
            <a:pPr indent="0" lvl="0" marL="0">
              <a:spcBef>
                <a:spcPts val="1600"/>
              </a:spcBef>
              <a:spcAft>
                <a:spcPts val="0"/>
              </a:spcAft>
              <a:buNone/>
            </a:pPr>
            <a:r>
              <a:rPr b="1" lang="en" sz="1100"/>
              <a:t>Original Code</a:t>
            </a:r>
            <a:br>
              <a:rPr lang="en" sz="1100"/>
            </a:br>
            <a:r>
              <a:rPr lang="en" sz="1100"/>
              <a:t>%   cumulative   self              self     total           </a:t>
            </a:r>
            <a:br>
              <a:rPr lang="en" sz="1100"/>
            </a:br>
            <a:r>
              <a:rPr lang="en" sz="1100"/>
              <a:t>time   seconds   seconds    calls  ms/call  ms/call  name   </a:t>
            </a:r>
            <a:br>
              <a:rPr lang="en" sz="1100"/>
            </a:br>
            <a:r>
              <a:rPr lang="en" sz="1100"/>
              <a:t>  1.09      9.71     0.12                            DataSeriesOutputModule::getVariable32FieldLength(std::map&lt;std::string, void*, std::less&lt;std::string&gt;, std::allocator&lt;std::pair&lt;std::string const, void*&gt; &gt; &gt;&amp;, std::string const&amp;)</a:t>
            </a:r>
            <a:br>
              <a:rPr lang="en" sz="1100"/>
            </a:br>
            <a:r>
              <a:rPr b="1" lang="en" sz="1100"/>
              <a:t>Physical Machine</a:t>
            </a:r>
            <a:br>
              <a:rPr lang="en" sz="1100"/>
            </a:br>
            <a:r>
              <a:rPr lang="en" sz="1100"/>
              <a:t>  0.33      8.83     0.03  1000029     0.00     0.00  DataSeriesOutputModule::getVariable32FieldLength(std::map&lt;std::string, void*, std::less&lt;std::string&gt;, std::allocator&lt;std::pair&lt;std::string const, void*&gt; &gt; &gt;&amp;, std::string const&amp;)</a:t>
            </a:r>
            <a:endParaRPr sz="1100"/>
          </a:p>
          <a:p>
            <a:pPr indent="0" lvl="0" marL="0">
              <a:spcBef>
                <a:spcPts val="1600"/>
              </a:spcBef>
              <a:spcAft>
                <a:spcPts val="0"/>
              </a:spcAft>
              <a:buClr>
                <a:schemeClr val="dk1"/>
              </a:buClr>
              <a:buSzPts val="1100"/>
              <a:buFont typeface="Arial"/>
              <a:buNone/>
            </a:pPr>
            <a:r>
              <a:t/>
            </a:r>
            <a:endParaRPr sz="1200"/>
          </a:p>
          <a:p>
            <a:pPr indent="0" lvl="0" marL="0">
              <a:spcBef>
                <a:spcPts val="1600"/>
              </a:spcBef>
              <a:spcAft>
                <a:spcPts val="0"/>
              </a:spcAft>
              <a:buNone/>
            </a:pPr>
            <a:r>
              <a:t/>
            </a:r>
            <a:endParaRPr sz="1200"/>
          </a:p>
          <a:p>
            <a:pPr indent="0" lvl="0" marL="0">
              <a:spcBef>
                <a:spcPts val="1600"/>
              </a:spcBef>
              <a:spcAft>
                <a:spcPts val="0"/>
              </a:spcAft>
              <a:buNone/>
            </a:pPr>
            <a:r>
              <a:t/>
            </a:r>
            <a:endParaRPr sz="1200"/>
          </a:p>
          <a:p>
            <a:pPr indent="0" lvl="0" marL="0">
              <a:spcBef>
                <a:spcPts val="1600"/>
              </a:spcBef>
              <a:spcAft>
                <a:spcPts val="0"/>
              </a:spcAft>
              <a:buClr>
                <a:schemeClr val="dk1"/>
              </a:buClr>
              <a:buSzPts val="1100"/>
              <a:buFont typeface="Arial"/>
              <a:buNone/>
            </a:pPr>
            <a:r>
              <a:t/>
            </a:r>
            <a:endParaRPr sz="1200"/>
          </a:p>
          <a:p>
            <a:pPr indent="0" lvl="0" marL="0">
              <a:spcBef>
                <a:spcPts val="1600"/>
              </a:spcBef>
              <a:spcAft>
                <a:spcPts val="0"/>
              </a:spcAft>
              <a:buNone/>
            </a:pPr>
            <a:r>
              <a:t/>
            </a:r>
            <a:endParaRPr sz="1200"/>
          </a:p>
          <a:p>
            <a:pPr indent="0" lvl="0" marL="0">
              <a:spcBef>
                <a:spcPts val="1600"/>
              </a:spcBef>
              <a:spcAft>
                <a:spcPts val="1600"/>
              </a:spcAft>
              <a:buNone/>
            </a:pPr>
            <a:r>
              <a:t/>
            </a:r>
            <a:endParaRPr sz="1200"/>
          </a:p>
        </p:txBody>
      </p:sp>
      <p:sp>
        <p:nvSpPr>
          <p:cNvPr id="5133" name="Shape 51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7" name="Shape 5137"/>
        <p:cNvGrpSpPr/>
        <p:nvPr/>
      </p:nvGrpSpPr>
      <p:grpSpPr>
        <a:xfrm>
          <a:off x="0" y="0"/>
          <a:ext cx="0" cy="0"/>
          <a:chOff x="0" y="0"/>
          <a:chExt cx="0" cy="0"/>
        </a:xfrm>
      </p:grpSpPr>
      <p:sp>
        <p:nvSpPr>
          <p:cNvPr id="5138" name="Shape 5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Experimental Results (Mayur)</a:t>
            </a:r>
            <a:endParaRPr/>
          </a:p>
        </p:txBody>
      </p:sp>
      <p:sp>
        <p:nvSpPr>
          <p:cNvPr id="5139" name="Shape 51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The percentage of total execution time spent in getVariable32FieldLength is about 1% of the total run time.</a:t>
            </a:r>
            <a:endParaRPr sz="1400"/>
          </a:p>
          <a:p>
            <a:pPr indent="-317500" lvl="0" marL="457200" rtl="0">
              <a:spcBef>
                <a:spcPts val="0"/>
              </a:spcBef>
              <a:spcAft>
                <a:spcPts val="0"/>
              </a:spcAft>
              <a:buSzPts val="1400"/>
              <a:buChar char="●"/>
            </a:pPr>
            <a:r>
              <a:rPr lang="en" sz="1400"/>
              <a:t>When we get rid of this function the time spent is negligible. So we might get a speedup of 1% although can’t be sure about it.</a:t>
            </a:r>
            <a:endParaRPr sz="1400"/>
          </a:p>
          <a:p>
            <a:pPr indent="-317500" lvl="0" marL="457200">
              <a:spcBef>
                <a:spcPts val="0"/>
              </a:spcBef>
              <a:spcAft>
                <a:spcPts val="0"/>
              </a:spcAft>
              <a:buSzPts val="1400"/>
              <a:buChar char="●"/>
            </a:pPr>
            <a:r>
              <a:rPr lang="en" sz="1400"/>
              <a:t>One more interesting thing I observed is that the total user, system execution time increased with this change. This might be due to the overhead of maintaining two maps. We can be sure about this performance change only when we keep a single map and eliminate the getVariable32FieldLength() completely.</a:t>
            </a:r>
            <a:endParaRPr sz="1400"/>
          </a:p>
        </p:txBody>
      </p:sp>
      <p:sp>
        <p:nvSpPr>
          <p:cNvPr id="5140" name="Shape 51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4" name="Shape 5144"/>
        <p:cNvGrpSpPr/>
        <p:nvPr/>
      </p:nvGrpSpPr>
      <p:grpSpPr>
        <a:xfrm>
          <a:off x="0" y="0"/>
          <a:ext cx="0" cy="0"/>
          <a:chOff x="0" y="0"/>
          <a:chExt cx="0" cy="0"/>
        </a:xfrm>
      </p:grpSpPr>
      <p:sp>
        <p:nvSpPr>
          <p:cNvPr id="5145" name="Shape 5145"/>
          <p:cNvSpPr txBox="1"/>
          <p:nvPr>
            <p:ph type="title"/>
          </p:nvPr>
        </p:nvSpPr>
        <p:spPr>
          <a:xfrm>
            <a:off x="311700" y="2203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Converting std::maps to arrays (Maryia)</a:t>
            </a:r>
            <a:endParaRPr sz="2400"/>
          </a:p>
        </p:txBody>
      </p:sp>
      <p:sp>
        <p:nvSpPr>
          <p:cNvPr id="5146" name="Shape 5146"/>
          <p:cNvSpPr txBox="1"/>
          <p:nvPr>
            <p:ph idx="1" type="body"/>
          </p:nvPr>
        </p:nvSpPr>
        <p:spPr>
          <a:xfrm>
            <a:off x="311675" y="836600"/>
            <a:ext cx="8520600" cy="39120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n" sz="1200"/>
              <a:t>Unfortunately, it made absolutely no difference in performance. But it might help to save memory, if that is of concern (less bookkeeping for map containers).</a:t>
            </a:r>
            <a:endParaRPr sz="1200"/>
          </a:p>
          <a:p>
            <a:pPr indent="-304800" lvl="0" marL="457200" rtl="0">
              <a:spcBef>
                <a:spcPts val="0"/>
              </a:spcBef>
              <a:spcAft>
                <a:spcPts val="0"/>
              </a:spcAft>
              <a:buSzPts val="1200"/>
              <a:buChar char="●"/>
            </a:pPr>
            <a:r>
              <a:rPr lang="en" sz="1200"/>
              <a:t>To convert std::maps to arrays:</a:t>
            </a:r>
            <a:endParaRPr sz="1200"/>
          </a:p>
          <a:p>
            <a:pPr indent="-292100" lvl="1" marL="914400" rtl="0">
              <a:spcBef>
                <a:spcPts val="0"/>
              </a:spcBef>
              <a:spcAft>
                <a:spcPts val="0"/>
              </a:spcAft>
              <a:buSzPts val="1000"/>
              <a:buChar char="○"/>
            </a:pPr>
            <a:r>
              <a:rPr lang="en" sz="1000"/>
              <a:t>We do not need to match architecture-specific SCNOs at all! It works as long as the enumerations in the table are consistent everywhere, including strace.</a:t>
            </a:r>
            <a:endParaRPr sz="1000"/>
          </a:p>
          <a:p>
            <a:pPr indent="-292100" lvl="1" marL="914400" rtl="0">
              <a:spcBef>
                <a:spcPts val="0"/>
              </a:spcBef>
              <a:spcAft>
                <a:spcPts val="0"/>
              </a:spcAft>
              <a:buSzPts val="1000"/>
              <a:buChar char="○"/>
            </a:pPr>
            <a:r>
              <a:rPr lang="en" sz="1000"/>
              <a:t>Along with ExtentMap, config_table_type and OutputModuleMap had to be converted to arrays as well.</a:t>
            </a:r>
            <a:endParaRPr sz="1000"/>
          </a:p>
          <a:p>
            <a:pPr indent="-292100" lvl="1" marL="914400" rtl="0">
              <a:spcBef>
                <a:spcPts val="0"/>
              </a:spcBef>
              <a:spcAft>
                <a:spcPts val="0"/>
              </a:spcAft>
              <a:buSzPts val="1000"/>
              <a:buChar char="○"/>
            </a:pPr>
            <a:r>
              <a:rPr lang="en" sz="1000"/>
              <a:t>WriteRecord() had to take both SCNO and extent_name as arguments. InitArgsMap() had to take a SCNO as well.</a:t>
            </a:r>
            <a:endParaRPr sz="1000"/>
          </a:p>
          <a:p>
            <a:pPr indent="-292100" lvl="1" marL="914400" rtl="0">
              <a:spcBef>
                <a:spcPts val="0"/>
              </a:spcBef>
              <a:spcAft>
                <a:spcPts val="0"/>
              </a:spcAft>
              <a:buSzPts val="1000"/>
              <a:buChar char="○"/>
            </a:pPr>
            <a:r>
              <a:rPr lang="en" sz="1000"/>
              <a:t>All xml files had to be renamed to use syscall numbers rather than names. We could also create symlinks, to prevent make from complaining about the filename targets.</a:t>
            </a:r>
            <a:endParaRPr sz="1000"/>
          </a:p>
          <a:p>
            <a:pPr indent="-304800" lvl="0" marL="457200" rtl="0">
              <a:spcBef>
                <a:spcPts val="0"/>
              </a:spcBef>
              <a:spcAft>
                <a:spcPts val="0"/>
              </a:spcAft>
              <a:buSzPts val="1200"/>
              <a:buChar char="●"/>
            </a:pPr>
            <a:r>
              <a:rPr lang="en" sz="1200"/>
              <a:t>We probably did all we could for libstrace2ds. The evidence suggests that the performance bottleneck is actually in libDataSeries, or maybe even libLintel. The reason it’s not showing up in gprof results is because not all libraries are linked statically, yielding inaccurate results.</a:t>
            </a:r>
            <a:endParaRPr sz="1200"/>
          </a:p>
          <a:p>
            <a:pPr indent="-304800" lvl="0" marL="457200" rtl="0">
              <a:spcBef>
                <a:spcPts val="0"/>
              </a:spcBef>
              <a:spcAft>
                <a:spcPts val="0"/>
              </a:spcAft>
              <a:buSzPts val="1200"/>
              <a:buChar char="●"/>
            </a:pPr>
            <a:r>
              <a:rPr lang="en" sz="1200"/>
              <a:t>Speedup due to removal of strace2ds functions: perhaps the time spent on those functions was negligible, but the flushing of the extents is what actually consumed a lot of CPU cycles.</a:t>
            </a:r>
            <a:endParaRPr sz="1200"/>
          </a:p>
          <a:p>
            <a:pPr indent="-304800" lvl="0" marL="457200" rtl="0">
              <a:spcBef>
                <a:spcPts val="0"/>
              </a:spcBef>
              <a:spcAft>
                <a:spcPts val="0"/>
              </a:spcAft>
              <a:buSzPts val="1200"/>
              <a:buChar char="●"/>
            </a:pPr>
            <a:r>
              <a:rPr lang="en" sz="1200" u="sng"/>
              <a:t>Issues:</a:t>
            </a:r>
            <a:endParaRPr sz="1200" u="sng"/>
          </a:p>
          <a:p>
            <a:pPr indent="-304800" lvl="1" marL="914400" rtl="0">
              <a:spcBef>
                <a:spcPts val="0"/>
              </a:spcBef>
              <a:spcAft>
                <a:spcPts val="0"/>
              </a:spcAft>
              <a:buSzPts val="1200"/>
              <a:buChar char="○"/>
            </a:pPr>
            <a:r>
              <a:rPr lang="en" sz="1200"/>
              <a:t>Building the static version of libDataSeries, with -pg flag, so it too can be profiled.</a:t>
            </a:r>
            <a:endParaRPr sz="1200"/>
          </a:p>
          <a:p>
            <a:pPr indent="-304800" lvl="1" marL="914400" rtl="0">
              <a:spcBef>
                <a:spcPts val="0"/>
              </a:spcBef>
              <a:spcAft>
                <a:spcPts val="0"/>
              </a:spcAft>
              <a:buSzPts val="1200"/>
              <a:buChar char="○"/>
            </a:pPr>
            <a:r>
              <a:rPr lang="en" sz="1200"/>
              <a:t>Are any of these optimization patches for libstrace2ds worth </a:t>
            </a:r>
            <a:r>
              <a:rPr lang="en" sz="1200"/>
              <a:t>committing</a:t>
            </a:r>
            <a:r>
              <a:rPr lang="en" sz="1200"/>
              <a:t> and pushing?</a:t>
            </a:r>
            <a:endParaRPr sz="1200"/>
          </a:p>
        </p:txBody>
      </p:sp>
      <p:sp>
        <p:nvSpPr>
          <p:cNvPr id="5147" name="Shape 51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1" name="Shape 5151"/>
        <p:cNvGrpSpPr/>
        <p:nvPr/>
      </p:nvGrpSpPr>
      <p:grpSpPr>
        <a:xfrm>
          <a:off x="0" y="0"/>
          <a:ext cx="0" cy="0"/>
          <a:chOff x="0" y="0"/>
          <a:chExt cx="0" cy="0"/>
        </a:xfrm>
      </p:grpSpPr>
      <p:sp>
        <p:nvSpPr>
          <p:cNvPr id="5152" name="Shape 51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 Experiments on physical machine</a:t>
            </a:r>
            <a:endParaRPr/>
          </a:p>
        </p:txBody>
      </p:sp>
      <p:sp>
        <p:nvSpPr>
          <p:cNvPr id="5153" name="Shape 51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2"/>
              </a:buClr>
              <a:buSzPts val="1200"/>
              <a:buFont typeface="Arial"/>
              <a:buAutoNum type="arabicPeriod"/>
            </a:pPr>
            <a:r>
              <a:rPr lang="en" sz="1200"/>
              <a:t>Original a.out</a:t>
            </a:r>
            <a:endParaRPr sz="1200"/>
          </a:p>
          <a:p>
            <a:pPr indent="-304800" lvl="1" marL="914400" marR="0" rtl="0" algn="l">
              <a:lnSpc>
                <a:spcPct val="115000"/>
              </a:lnSpc>
              <a:spcBef>
                <a:spcPts val="0"/>
              </a:spcBef>
              <a:spcAft>
                <a:spcPts val="0"/>
              </a:spcAft>
              <a:buSzPts val="1200"/>
              <a:buAutoNum type="alphaLcPeriod"/>
            </a:pPr>
            <a:r>
              <a:rPr lang="en" sz="1200"/>
              <a:t>Run1: ./a.out</a:t>
            </a:r>
            <a:endParaRPr sz="1200"/>
          </a:p>
          <a:p>
            <a:pPr indent="-304800" lvl="0" marL="457200" rtl="0">
              <a:spcBef>
                <a:spcPts val="0"/>
              </a:spcBef>
              <a:spcAft>
                <a:spcPts val="0"/>
              </a:spcAft>
              <a:buSzPts val="1200"/>
              <a:buAutoNum type="arabicPeriod"/>
            </a:pPr>
            <a:r>
              <a:rPr lang="en" sz="1200"/>
              <a:t>Original strace from </a:t>
            </a:r>
            <a:r>
              <a:rPr b="1" lang="en" sz="1200"/>
              <a:t>master</a:t>
            </a:r>
            <a:r>
              <a:rPr lang="en" sz="1200"/>
              <a:t> branch: call it strace-master</a:t>
            </a:r>
            <a:endParaRPr sz="1200"/>
          </a:p>
          <a:p>
            <a:pPr indent="-304800" lvl="1" marL="914400" rtl="0">
              <a:spcBef>
                <a:spcPts val="0"/>
              </a:spcBef>
              <a:spcAft>
                <a:spcPts val="0"/>
              </a:spcAft>
              <a:buSzPts val="1200"/>
              <a:buAutoNum type="alphaLcPeriod"/>
            </a:pPr>
            <a:r>
              <a:rPr lang="en" sz="1200"/>
              <a:t>Run1: ./strace-master a.out 2&gt; /dev/null</a:t>
            </a:r>
            <a:endParaRPr sz="1200"/>
          </a:p>
          <a:p>
            <a:pPr indent="-304800" lvl="0" marL="457200" rtl="0">
              <a:spcBef>
                <a:spcPts val="0"/>
              </a:spcBef>
              <a:spcAft>
                <a:spcPts val="0"/>
              </a:spcAft>
              <a:buSzPts val="1200"/>
              <a:buAutoNum type="arabicPeriod"/>
            </a:pPr>
            <a:r>
              <a:rPr lang="en" sz="1200"/>
              <a:t>Rebuild strace </a:t>
            </a:r>
            <a:r>
              <a:rPr i="1" lang="en" sz="1200"/>
              <a:t>without</a:t>
            </a:r>
            <a:r>
              <a:rPr lang="en" sz="1200"/>
              <a:t> --enable-dataseries from </a:t>
            </a:r>
            <a:r>
              <a:rPr b="1" lang="en" sz="1200"/>
              <a:t>ds</a:t>
            </a:r>
            <a:r>
              <a:rPr lang="en" sz="1200"/>
              <a:t> branch, call it strace-ds0</a:t>
            </a:r>
            <a:endParaRPr sz="1200"/>
          </a:p>
          <a:p>
            <a:pPr indent="-304800" lvl="1" marL="914400" rtl="0">
              <a:spcBef>
                <a:spcPts val="0"/>
              </a:spcBef>
              <a:spcAft>
                <a:spcPts val="0"/>
              </a:spcAft>
              <a:buSzPts val="1200"/>
              <a:buAutoNum type="alphaLcPeriod"/>
            </a:pPr>
            <a:r>
              <a:rPr lang="en" sz="1200"/>
              <a:t>Run1: ./strace-ds0 a.out 2&gt; /dev/null</a:t>
            </a:r>
            <a:endParaRPr sz="1200"/>
          </a:p>
          <a:p>
            <a:pPr indent="-304800" lvl="0" marL="457200" rtl="0">
              <a:spcBef>
                <a:spcPts val="0"/>
              </a:spcBef>
              <a:spcAft>
                <a:spcPts val="0"/>
              </a:spcAft>
              <a:buSzPts val="1200"/>
              <a:buAutoNum type="arabicPeriod"/>
            </a:pPr>
            <a:r>
              <a:rPr lang="en" sz="1200"/>
              <a:t>Rebuild strace with --enable-dataseries, from </a:t>
            </a:r>
            <a:r>
              <a:rPr b="1" lang="en" sz="1200"/>
              <a:t>ds</a:t>
            </a:r>
            <a:r>
              <a:rPr lang="en" sz="1200"/>
              <a:t> branch, called it strace-ds1</a:t>
            </a:r>
            <a:endParaRPr sz="1200"/>
          </a:p>
          <a:p>
            <a:pPr indent="-304800" lvl="1" marL="914400" rtl="0">
              <a:spcBef>
                <a:spcPts val="0"/>
              </a:spcBef>
              <a:spcAft>
                <a:spcPts val="0"/>
              </a:spcAft>
              <a:buSzPts val="1200"/>
              <a:buAutoNum type="alphaLcPeriod"/>
            </a:pPr>
            <a:r>
              <a:rPr lang="en" sz="1200"/>
              <a:t>Run1: ./strace-ds1 a.out 2&gt; /dev/null</a:t>
            </a:r>
            <a:endParaRPr sz="1200"/>
          </a:p>
          <a:p>
            <a:pPr indent="-304800" lvl="1" marL="914400" rtl="0">
              <a:spcBef>
                <a:spcPts val="0"/>
              </a:spcBef>
              <a:spcAft>
                <a:spcPts val="0"/>
              </a:spcAft>
              <a:buSzPts val="1200"/>
              <a:buAutoNum type="alphaLcPeriod"/>
            </a:pPr>
            <a:r>
              <a:rPr lang="en" sz="1200"/>
              <a:t>Run2: ./strace-ds1 -X foo.ds a.out 2&gt; /dev/null		</a:t>
            </a:r>
            <a:endParaRPr sz="1200"/>
          </a:p>
          <a:p>
            <a:pPr indent="-304800" lvl="0" marL="457200" marR="0" rtl="0" algn="l">
              <a:lnSpc>
                <a:spcPct val="115000"/>
              </a:lnSpc>
              <a:spcBef>
                <a:spcPts val="0"/>
              </a:spcBef>
              <a:spcAft>
                <a:spcPts val="0"/>
              </a:spcAft>
              <a:buSzPts val="1200"/>
              <a:buChar char="●"/>
            </a:pPr>
            <a:r>
              <a:rPr lang="en" sz="1200"/>
              <a:t>Run all DS experiments </a:t>
            </a:r>
            <a:r>
              <a:rPr lang="en" sz="1200"/>
              <a:t>with</a:t>
            </a:r>
            <a:r>
              <a:rPr lang="en" sz="1200"/>
              <a:t> 4MB extent size</a:t>
            </a:r>
            <a:endParaRPr sz="1200"/>
          </a:p>
          <a:p>
            <a:pPr indent="-304800" lvl="0" marL="457200" marR="0" rtl="0" algn="l">
              <a:lnSpc>
                <a:spcPct val="115000"/>
              </a:lnSpc>
              <a:spcBef>
                <a:spcPts val="0"/>
              </a:spcBef>
              <a:spcAft>
                <a:spcPts val="0"/>
              </a:spcAft>
              <a:buSzPts val="1200"/>
              <a:buChar char="●"/>
            </a:pPr>
            <a:r>
              <a:rPr lang="en" sz="1200"/>
              <a:t>Get times (use, sys, elapsed), and CPU utilization; plot graphs as in s695.</a:t>
            </a:r>
            <a:endParaRPr sz="1200"/>
          </a:p>
          <a:p>
            <a:pPr indent="-304800" lvl="0" marL="457200" marR="0" rtl="0" algn="l">
              <a:lnSpc>
                <a:spcPct val="115000"/>
              </a:lnSpc>
              <a:spcBef>
                <a:spcPts val="0"/>
              </a:spcBef>
              <a:spcAft>
                <a:spcPts val="0"/>
              </a:spcAft>
              <a:buSzPts val="1200"/>
              <a:buChar char="●"/>
            </a:pPr>
            <a:r>
              <a:rPr lang="en" sz="1200"/>
              <a:t>Run 4a and 4b with gprof</a:t>
            </a:r>
            <a:endParaRPr sz="1200"/>
          </a:p>
          <a:p>
            <a:pPr indent="-304800" lvl="1" marL="914400" marR="0" rtl="0" algn="l">
              <a:lnSpc>
                <a:spcPct val="115000"/>
              </a:lnSpc>
              <a:spcBef>
                <a:spcPts val="0"/>
              </a:spcBef>
              <a:spcAft>
                <a:spcPts val="0"/>
              </a:spcAft>
              <a:buSzPts val="1200"/>
              <a:buChar char="○"/>
            </a:pPr>
            <a:r>
              <a:rPr lang="en" sz="1200"/>
              <a:t>Try to build against ~ezk/dataseries (manually built static libs with -pg)</a:t>
            </a:r>
            <a:endParaRPr sz="1200"/>
          </a:p>
          <a:p>
            <a:pPr indent="-304800" lvl="0" marL="457200" marR="0" rtl="0" algn="l">
              <a:lnSpc>
                <a:spcPct val="115000"/>
              </a:lnSpc>
              <a:spcBef>
                <a:spcPts val="0"/>
              </a:spcBef>
              <a:spcAft>
                <a:spcPts val="0"/>
              </a:spcAft>
              <a:buSzPts val="1200"/>
              <a:buChar char="●"/>
            </a:pPr>
            <a:r>
              <a:rPr lang="en" sz="1200"/>
              <a:t>Erez: email Geoff about problems building statics</a:t>
            </a:r>
            <a:endParaRPr sz="1200"/>
          </a:p>
          <a:p>
            <a:pPr indent="-304800" lvl="0" marL="457200" marR="0" rtl="0" algn="l">
              <a:lnSpc>
                <a:spcPct val="115000"/>
              </a:lnSpc>
              <a:spcBef>
                <a:spcPts val="0"/>
              </a:spcBef>
              <a:spcAft>
                <a:spcPts val="0"/>
              </a:spcAft>
              <a:buSzPts val="1200"/>
              <a:buChar char="●"/>
            </a:pPr>
            <a:r>
              <a:rPr lang="en" sz="1200"/>
              <a:t>Try kcachegrind on cacheline.fsl</a:t>
            </a:r>
            <a:endParaRPr sz="1200"/>
          </a:p>
        </p:txBody>
      </p:sp>
      <p:sp>
        <p:nvSpPr>
          <p:cNvPr id="5154" name="Shape 51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5158" name="Shape 5158"/>
        <p:cNvGrpSpPr/>
        <p:nvPr/>
      </p:nvGrpSpPr>
      <p:grpSpPr>
        <a:xfrm>
          <a:off x="0" y="0"/>
          <a:ext cx="0" cy="0"/>
          <a:chOff x="0" y="0"/>
          <a:chExt cx="0" cy="0"/>
        </a:xfrm>
      </p:grpSpPr>
      <p:sp>
        <p:nvSpPr>
          <p:cNvPr id="5159" name="Shape 515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5160" name="Shape 516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Aug 9, 2017</a:t>
            </a:r>
            <a:endParaRPr/>
          </a:p>
        </p:txBody>
      </p:sp>
      <p:sp>
        <p:nvSpPr>
          <p:cNvPr id="5161" name="Shape 51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5" name="Shape 5165"/>
        <p:cNvGrpSpPr/>
        <p:nvPr/>
      </p:nvGrpSpPr>
      <p:grpSpPr>
        <a:xfrm>
          <a:off x="0" y="0"/>
          <a:ext cx="0" cy="0"/>
          <a:chOff x="0" y="0"/>
          <a:chExt cx="0" cy="0"/>
        </a:xfrm>
      </p:grpSpPr>
      <p:sp>
        <p:nvSpPr>
          <p:cNvPr id="5166" name="Shape 51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callgrind results (Maryia)</a:t>
            </a:r>
            <a:endParaRPr sz="2400"/>
          </a:p>
        </p:txBody>
      </p:sp>
      <p:sp>
        <p:nvSpPr>
          <p:cNvPr id="5167" name="Shape 5167"/>
          <p:cNvSpPr txBox="1"/>
          <p:nvPr>
            <p:ph idx="1" type="body"/>
          </p:nvPr>
        </p:nvSpPr>
        <p:spPr>
          <a:xfrm>
            <a:off x="311700" y="1017725"/>
            <a:ext cx="8520600" cy="35511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n" sz="1200"/>
              <a:t>The only profiler we have that works on dynamic libraries (compiled with -g flag).  </a:t>
            </a:r>
            <a:endParaRPr sz="1200"/>
          </a:p>
          <a:p>
            <a:pPr indent="-304800" lvl="0" marL="457200" rtl="0">
              <a:spcBef>
                <a:spcPts val="0"/>
              </a:spcBef>
              <a:spcAft>
                <a:spcPts val="0"/>
              </a:spcAft>
              <a:buSzPts val="1200"/>
              <a:buChar char="●"/>
            </a:pPr>
            <a:r>
              <a:rPr lang="en" sz="1200"/>
              <a:t>Note: instead of the test program doing 10^6 read syscalls, it had to be changed to 10^5 because the former was taking an abnormally long time when ran through strace/valgrind. But, the resulting proportions are always similar, no matter what binary is ran through strace. The experiment being profiled is 4b.</a:t>
            </a:r>
            <a:endParaRPr sz="1200"/>
          </a:p>
          <a:p>
            <a:pPr indent="-304800" lvl="0" marL="457200" rtl="0">
              <a:spcBef>
                <a:spcPts val="0"/>
              </a:spcBef>
              <a:spcAft>
                <a:spcPts val="0"/>
              </a:spcAft>
              <a:buSzPts val="1200"/>
              <a:buChar char="●"/>
            </a:pPr>
            <a:r>
              <a:rPr lang="en" sz="1200"/>
              <a:t>IR: stands for Instructions Read</a:t>
            </a:r>
            <a:endParaRPr sz="1200"/>
          </a:p>
          <a:p>
            <a:pPr indent="-304800" lvl="0" marL="457200" rtl="0">
              <a:spcBef>
                <a:spcPts val="0"/>
              </a:spcBef>
              <a:spcAft>
                <a:spcPts val="0"/>
              </a:spcAft>
              <a:buSzPts val="1200"/>
              <a:buChar char="●"/>
            </a:pPr>
            <a:r>
              <a:rPr lang="en" sz="1200"/>
              <a:t>callgrind is only useful if the program being profiled is CPU-bound (which seems to be the case here). It would not be useful for programs that are IO-bound or multiple processes.</a:t>
            </a:r>
            <a:endParaRPr sz="1200"/>
          </a:p>
          <a:p>
            <a:pPr indent="-304800" lvl="0" marL="457200" rtl="0">
              <a:spcBef>
                <a:spcPts val="0"/>
              </a:spcBef>
              <a:spcAft>
                <a:spcPts val="0"/>
              </a:spcAft>
              <a:buSzPts val="1200"/>
              <a:buChar char="●"/>
            </a:pPr>
            <a:r>
              <a:rPr lang="en" sz="1200"/>
              <a:t>According to these results, extents_ subscripting only took 1% of the CPU instructions, but some unknown functions from libz and libbz2 took anywhere from 8% to 33.7%! String memcmp(3) (libc): 10%!</a:t>
            </a:r>
            <a:endParaRPr sz="1200"/>
          </a:p>
          <a:p>
            <a:pPr indent="-304800" lvl="0" marL="457200" rtl="0">
              <a:spcBef>
                <a:spcPts val="0"/>
              </a:spcBef>
              <a:spcAft>
                <a:spcPts val="0"/>
              </a:spcAft>
              <a:buSzPts val="1200"/>
              <a:buChar char="●"/>
            </a:pPr>
            <a:r>
              <a:rPr lang="en" sz="1200"/>
              <a:t>These results indicate that the major bottleneck has to do with DataSeries compression… but wasn’t that already disproved? (see slide 607) </a:t>
            </a:r>
            <a:endParaRPr sz="1200"/>
          </a:p>
          <a:p>
            <a:pPr indent="-304800" lvl="0" marL="457200" rtl="0">
              <a:spcBef>
                <a:spcPts val="0"/>
              </a:spcBef>
              <a:spcAft>
                <a:spcPts val="0"/>
              </a:spcAft>
              <a:buSzPts val="1200"/>
              <a:buChar char="●"/>
            </a:pPr>
            <a:r>
              <a:rPr lang="en" sz="1200"/>
              <a:t>--tree=caller option indicates that memcmp(3) bottleneck is due to std::string::compare(std::string const&amp;) in some std::map operations. With some std::maps converted to arrays, memcmp(3) time dropped to 3.7%. With some references saved and reused, it dropped to 5%.</a:t>
            </a:r>
            <a:endParaRPr sz="1200"/>
          </a:p>
        </p:txBody>
      </p:sp>
      <p:sp>
        <p:nvSpPr>
          <p:cNvPr id="5168" name="Shape 51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2" name="Shape 5172"/>
        <p:cNvGrpSpPr/>
        <p:nvPr/>
      </p:nvGrpSpPr>
      <p:grpSpPr>
        <a:xfrm>
          <a:off x="0" y="0"/>
          <a:ext cx="0" cy="0"/>
          <a:chOff x="0" y="0"/>
          <a:chExt cx="0" cy="0"/>
        </a:xfrm>
      </p:grpSpPr>
      <p:sp>
        <p:nvSpPr>
          <p:cNvPr id="5173" name="Shape 5173"/>
          <p:cNvSpPr txBox="1"/>
          <p:nvPr>
            <p:ph type="title"/>
          </p:nvPr>
        </p:nvSpPr>
        <p:spPr>
          <a:xfrm>
            <a:off x="311700" y="1196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callgrind results (topmost, 4b) (Maryia)</a:t>
            </a:r>
            <a:endParaRPr sz="2400"/>
          </a:p>
        </p:txBody>
      </p:sp>
      <p:sp>
        <p:nvSpPr>
          <p:cNvPr id="5174" name="Shape 5174"/>
          <p:cNvSpPr txBox="1"/>
          <p:nvPr>
            <p:ph idx="1" type="body"/>
          </p:nvPr>
        </p:nvSpPr>
        <p:spPr>
          <a:xfrm>
            <a:off x="224650" y="604200"/>
            <a:ext cx="8607600" cy="44526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None/>
            </a:pPr>
            <a:r>
              <a:rPr lang="en" sz="900">
                <a:solidFill>
                  <a:srgbClr val="000000"/>
                </a:solidFill>
              </a:rPr>
              <a:t>--------------------------------------------------------------------------------</a:t>
            </a:r>
            <a:br>
              <a:rPr lang="en" sz="900">
                <a:solidFill>
                  <a:srgbClr val="000000"/>
                </a:solidFill>
              </a:rPr>
            </a:br>
            <a:r>
              <a:rPr lang="en" sz="900">
                <a:solidFill>
                  <a:srgbClr val="000000"/>
                </a:solidFill>
              </a:rPr>
              <a:t>            Ir </a:t>
            </a:r>
            <a:br>
              <a:rPr lang="en" sz="900">
                <a:solidFill>
                  <a:srgbClr val="000000"/>
                </a:solidFill>
              </a:rPr>
            </a:br>
            <a:r>
              <a:rPr lang="en" sz="900">
                <a:solidFill>
                  <a:srgbClr val="000000"/>
                </a:solidFill>
              </a:rPr>
              <a:t>--------------------------------------------------------------------------------</a:t>
            </a:r>
            <a:br>
              <a:rPr lang="en" sz="900">
                <a:solidFill>
                  <a:srgbClr val="000000"/>
                </a:solidFill>
              </a:rPr>
            </a:br>
            <a:r>
              <a:rPr lang="en" sz="900">
                <a:solidFill>
                  <a:srgbClr val="000000"/>
                </a:solidFill>
                <a:highlight>
                  <a:srgbClr val="CFE2F3"/>
                </a:highlight>
              </a:rPr>
              <a:t>22,534,660,761  PROGRAM TOTALS</a:t>
            </a:r>
            <a:br>
              <a:rPr lang="en" sz="900">
                <a:solidFill>
                  <a:srgbClr val="000000"/>
                </a:solidFill>
              </a:rPr>
            </a:br>
            <a:r>
              <a:rPr lang="en" sz="900">
                <a:solidFill>
                  <a:srgbClr val="000000"/>
                </a:solidFill>
              </a:rPr>
              <a:t>--------------------------------------------------------------------------------</a:t>
            </a:r>
            <a:br>
              <a:rPr lang="en" sz="900">
                <a:solidFill>
                  <a:srgbClr val="000000"/>
                </a:solidFill>
              </a:rPr>
            </a:br>
            <a:r>
              <a:rPr lang="en" sz="900">
                <a:solidFill>
                  <a:srgbClr val="000000"/>
                </a:solidFill>
              </a:rPr>
              <a:t>           Ir  file:function</a:t>
            </a:r>
            <a:br>
              <a:rPr lang="en" sz="900">
                <a:solidFill>
                  <a:srgbClr val="000000"/>
                </a:solidFill>
              </a:rPr>
            </a:br>
            <a:r>
              <a:rPr lang="en" sz="900">
                <a:solidFill>
                  <a:srgbClr val="000000"/>
                </a:solidFill>
              </a:rPr>
              <a:t>--------------------------------------------------------------------------------</a:t>
            </a:r>
            <a:br>
              <a:rPr lang="en" sz="900">
                <a:solidFill>
                  <a:srgbClr val="000000"/>
                </a:solidFill>
              </a:rPr>
            </a:br>
            <a:r>
              <a:rPr lang="en" sz="900">
                <a:solidFill>
                  <a:srgbClr val="000000"/>
                </a:solidFill>
                <a:highlight>
                  <a:srgbClr val="D9EAD3"/>
                </a:highlight>
              </a:rPr>
              <a:t>7,602,420,453  ???:0x0000000000002a30 [/lib/x86_64-linux-gnu/libz.so.1.2.8]</a:t>
            </a:r>
            <a:br>
              <a:rPr lang="en" sz="900">
                <a:solidFill>
                  <a:srgbClr val="000000"/>
                </a:solidFill>
                <a:highlight>
                  <a:srgbClr val="D9EAD3"/>
                </a:highlight>
              </a:rPr>
            </a:br>
            <a:r>
              <a:rPr lang="en" sz="900">
                <a:solidFill>
                  <a:srgbClr val="000000"/>
                </a:solidFill>
                <a:highlight>
                  <a:srgbClr val="D9D2E9"/>
                </a:highlight>
              </a:rPr>
              <a:t>2,269,244,235  /build/eglibc-SvCtMH/eglibc-2.19/string/../sysdeps/x86_64/multiarch/memcmp-sse4.S:__memcmp_sse4_1 [/lib/x86_64-linux-gnu/libc-2.19.so]</a:t>
            </a:r>
            <a:br>
              <a:rPr lang="en" sz="900">
                <a:solidFill>
                  <a:srgbClr val="000000"/>
                </a:solidFill>
                <a:highlight>
                  <a:srgbClr val="D9EAD3"/>
                </a:highlight>
              </a:rPr>
            </a:br>
            <a:r>
              <a:rPr lang="en" sz="900">
                <a:solidFill>
                  <a:srgbClr val="000000"/>
                </a:solidFill>
                <a:highlight>
                  <a:srgbClr val="D9EAD3"/>
                </a:highlight>
              </a:rPr>
              <a:t>1,870,809,885  ???:0x0000000000001f10 [/lib/x86_64-linux-gnu/libbz2.so.1.0.4]</a:t>
            </a:r>
            <a:br>
              <a:rPr lang="en" sz="900">
                <a:solidFill>
                  <a:srgbClr val="000000"/>
                </a:solidFill>
                <a:highlight>
                  <a:srgbClr val="D9EAD3"/>
                </a:highlight>
              </a:rPr>
            </a:br>
            <a:r>
              <a:rPr lang="en" sz="900">
                <a:solidFill>
                  <a:srgbClr val="000000"/>
                </a:solidFill>
                <a:highlight>
                  <a:srgbClr val="D9EAD3"/>
                </a:highlight>
              </a:rPr>
              <a:t>1,158,992,901  ???:BZ2_compressBlock [/lib/x86_64-linux-gnu/libbz2.so.1.0.4]</a:t>
            </a:r>
            <a:br>
              <a:rPr lang="en" sz="900">
                <a:solidFill>
                  <a:srgbClr val="000000"/>
                </a:solidFill>
              </a:rPr>
            </a:br>
            <a:r>
              <a:rPr lang="en" sz="900">
                <a:solidFill>
                  <a:srgbClr val="000000"/>
                </a:solidFill>
                <a:highlight>
                  <a:srgbClr val="D9EAD3"/>
                </a:highlight>
              </a:rPr>
              <a:t>  850,103,036  ???:0x0000000000004ea0 [/usr/lib/x86_64-linux-gnu/liblz4.so.1.0.0]</a:t>
            </a:r>
            <a:br>
              <a:rPr lang="en" sz="900">
                <a:solidFill>
                  <a:srgbClr val="000000"/>
                </a:solidFill>
                <a:highlight>
                  <a:srgbClr val="D9EAD3"/>
                </a:highlight>
              </a:rPr>
            </a:br>
            <a:r>
              <a:rPr lang="en" sz="900">
                <a:solidFill>
                  <a:srgbClr val="000000"/>
                </a:solidFill>
                <a:highlight>
                  <a:srgbClr val="D9EAD3"/>
                </a:highlight>
              </a:rPr>
              <a:t>  820,863,544  ???:0x00000000000013c0 [/lib/x86_64-linux-gnu/libbz2.so.1.0.4]</a:t>
            </a:r>
            <a:br>
              <a:rPr lang="en" sz="900">
                <a:solidFill>
                  <a:srgbClr val="000000"/>
                </a:solidFill>
                <a:highlight>
                  <a:srgbClr val="D9EAD3"/>
                </a:highlight>
              </a:rPr>
            </a:br>
            <a:r>
              <a:rPr lang="en" sz="900">
                <a:solidFill>
                  <a:srgbClr val="000000"/>
                </a:solidFill>
                <a:highlight>
                  <a:srgbClr val="D9EAD3"/>
                </a:highlight>
              </a:rPr>
              <a:t>  749,531,108  ???:0x00000000000015f0 [/lib/x86_64-linux-gnu/libbz2.so.1.0.4]</a:t>
            </a:r>
            <a:br>
              <a:rPr lang="en" sz="900">
                <a:solidFill>
                  <a:srgbClr val="000000"/>
                </a:solidFill>
              </a:rPr>
            </a:br>
            <a:r>
              <a:rPr lang="en" sz="900">
                <a:solidFill>
                  <a:srgbClr val="000000"/>
                </a:solidFill>
              </a:rPr>
              <a:t>  532,801,050  /build/eglibc-SvCtMH/eglibc-2.19/malloc/malloc.c:_int_free [/lib/x86_64-linux-gnu/libc-2.19.so]</a:t>
            </a:r>
            <a:br>
              <a:rPr lang="en" sz="900">
                <a:solidFill>
                  <a:srgbClr val="000000"/>
                </a:solidFill>
              </a:rPr>
            </a:br>
            <a:r>
              <a:rPr lang="en" sz="900">
                <a:solidFill>
                  <a:srgbClr val="000000"/>
                </a:solidFill>
              </a:rPr>
              <a:t>  435,786,648  ???:0x000000000000a550 [/lib/x86_64-linux-gnu/libbz2.so.1.0.4]</a:t>
            </a:r>
            <a:br>
              <a:rPr lang="en" sz="900">
                <a:solidFill>
                  <a:srgbClr val="000000"/>
                </a:solidFill>
              </a:rPr>
            </a:br>
            <a:r>
              <a:rPr lang="en" sz="900">
                <a:solidFill>
                  <a:srgbClr val="000000"/>
                </a:solidFill>
              </a:rPr>
              <a:t>  424,184,558  /build/eglibc-SvCtMH/eglibc-2.19/malloc/malloc.c:_int_malloc [/lib/x86_64-linux-gnu/libc-2.19.so]</a:t>
            </a:r>
            <a:br>
              <a:rPr lang="en" sz="900">
                <a:solidFill>
                  <a:srgbClr val="000000"/>
                </a:solidFill>
              </a:rPr>
            </a:br>
            <a:r>
              <a:rPr lang="en" sz="900">
                <a:solidFill>
                  <a:srgbClr val="000000"/>
                </a:solidFill>
              </a:rPr>
              <a:t>  361,641,010  ???:0x00000000000034f0 [/lib/x86_64-linux-gnu/libz.so.1.2.8]</a:t>
            </a:r>
            <a:br>
              <a:rPr lang="en" sz="900">
                <a:solidFill>
                  <a:srgbClr val="000000"/>
                </a:solidFill>
              </a:rPr>
            </a:br>
            <a:r>
              <a:rPr lang="en" sz="900">
                <a:solidFill>
                  <a:srgbClr val="000000"/>
                </a:solidFill>
                <a:highlight>
                  <a:srgbClr val="EAD1DC"/>
                </a:highlight>
              </a:rPr>
              <a:t>  347,224,023  /usr/include/c++/4.8/bits/basic_string.h:std::map&lt;std::string, std::map&lt;std::string, std::pair&lt;void*, ExtentType::fieldType&gt;, std::less&lt;std::string&gt;, std::allocator&lt;std::pair&lt;std::string const, std::pair&lt;void*, ExtentType::fieldType&gt; &gt; &gt; &gt;, std::less&lt;std::string&gt;, std::allocator&lt;std::pair&lt;std::string const, std::map&lt;std::string, std::pair&lt;void*, ExtentType::fieldType&gt;, std::less&lt;std::string&gt;, std::allocator&lt;std::pair&lt;std::string const, std::pair&lt;void*, ExtentType::fieldType&gt; &gt; &gt; &gt; &gt; &gt; &gt;::operator[](std::string const&amp;)</a:t>
            </a:r>
            <a:br>
              <a:rPr lang="en" sz="900">
                <a:solidFill>
                  <a:srgbClr val="000000"/>
                </a:solidFill>
              </a:rPr>
            </a:br>
            <a:r>
              <a:rPr lang="en" sz="900">
                <a:solidFill>
                  <a:srgbClr val="000000"/>
                </a:solidFill>
              </a:rPr>
              <a:t>  322,239,156  /build/eglibc-SvCtMH/eglibc-2.19/malloc/malloc.c:malloc [/lib/x86_64-linux-gnu/libc-2.19.so]</a:t>
            </a:r>
            <a:br>
              <a:rPr lang="en" sz="900">
                <a:solidFill>
                  <a:srgbClr val="000000"/>
                </a:solidFill>
              </a:rPr>
            </a:br>
            <a:r>
              <a:rPr lang="en" sz="900">
                <a:solidFill>
                  <a:srgbClr val="000000"/>
                </a:solidFill>
              </a:rPr>
              <a:t> </a:t>
            </a:r>
            <a:r>
              <a:rPr lang="en" sz="900">
                <a:solidFill>
                  <a:srgbClr val="000000"/>
                </a:solidFill>
                <a:highlight>
                  <a:srgbClr val="EAD1DC"/>
                </a:highlight>
              </a:rPr>
              <a:t> 232,955,673  /usr/include/c++/4.8/bits/basic_string.h:std::map&lt;std::string, std::pair&lt;void*, ExtentType::fieldType&gt;, std::less&lt;std::string&gt;, std::allocator&lt;std::pair&lt;std::string const, std::pair&lt;void*, ExtentType::fieldType&gt; &gt; &gt; &gt;::operator[](std::string const&amp;)</a:t>
            </a:r>
            <a:br>
              <a:rPr lang="en" sz="900">
                <a:solidFill>
                  <a:srgbClr val="000000"/>
                </a:solidFill>
              </a:rPr>
            </a:br>
            <a:r>
              <a:rPr lang="en" sz="900">
                <a:solidFill>
                  <a:srgbClr val="000000"/>
                </a:solidFill>
              </a:rPr>
              <a:t>  224,498,251  ???:char* std::string::_S_construct&lt;char const*&gt;(char const*, char const*, std::allocator&lt;char&gt; const&amp;, std::forward_iterator_tag) [/usr/lib/x86_64-linux-gnu/libstdc++.so.6.0.19]</a:t>
            </a:r>
            <a:br>
              <a:rPr lang="en" sz="900">
                <a:solidFill>
                  <a:srgbClr val="000000"/>
                </a:solidFill>
              </a:rPr>
            </a:br>
            <a:r>
              <a:rPr lang="en" sz="900">
                <a:solidFill>
                  <a:srgbClr val="000000"/>
                </a:solidFill>
              </a:rPr>
              <a:t>  219,672,671  ???:0x0000000000002c00 [/lib/x86_64-linux-gnu/libz.so.1.2.8]</a:t>
            </a:r>
            <a:br>
              <a:rPr lang="en" sz="900">
                <a:solidFill>
                  <a:srgbClr val="000000"/>
                </a:solidFill>
              </a:rPr>
            </a:br>
            <a:r>
              <a:rPr lang="en" sz="900">
                <a:solidFill>
                  <a:srgbClr val="000000"/>
                </a:solidFill>
                <a:highlight>
                  <a:srgbClr val="EAD1DC"/>
                </a:highlight>
              </a:rPr>
              <a:t>  211,983,028  /usr/include/c++/4.8/bits/stl_tree.h:std::map&lt;std::string, std::map&lt;std::string, std::pair&lt;void*, ExtentType::fieldType&gt;, std::less&lt;std::string&gt;, std::allocator&lt;std::pair&lt;std::string const, std::pair&lt;void*, ExtentType::fieldType&gt; &gt; &gt; &gt;, std::less&lt;std::string&gt;, std::allocator&lt;std::pair&lt;std::string const, std::map&lt;std::string, std::pair&lt;void*, ExtentType::fieldType&gt;, std::less&lt;std::string&gt;, std::allocator&lt;std::pair&lt;std::string const, std::pair&lt;void*, ExtentType::fieldType&gt; &gt; &gt; &gt; &gt; &gt; &gt;::operator[](std::string const&amp;)</a:t>
            </a:r>
            <a:endParaRPr sz="900">
              <a:solidFill>
                <a:srgbClr val="000000"/>
              </a:solidFill>
              <a:highlight>
                <a:srgbClr val="EAD1DC"/>
              </a:highlight>
            </a:endParaRPr>
          </a:p>
        </p:txBody>
      </p:sp>
      <p:sp>
        <p:nvSpPr>
          <p:cNvPr id="5175" name="Shape 51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9" name="Shape 5179"/>
        <p:cNvGrpSpPr/>
        <p:nvPr/>
      </p:nvGrpSpPr>
      <p:grpSpPr>
        <a:xfrm>
          <a:off x="0" y="0"/>
          <a:ext cx="0" cy="0"/>
          <a:chOff x="0" y="0"/>
          <a:chExt cx="0" cy="0"/>
        </a:xfrm>
      </p:grpSpPr>
      <p:sp>
        <p:nvSpPr>
          <p:cNvPr id="5180" name="Shape 5180"/>
          <p:cNvSpPr txBox="1"/>
          <p:nvPr>
            <p:ph type="title"/>
          </p:nvPr>
        </p:nvSpPr>
        <p:spPr>
          <a:xfrm>
            <a:off x="311700" y="2126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Experiment Results (Maryia)</a:t>
            </a:r>
            <a:endParaRPr sz="2400"/>
          </a:p>
        </p:txBody>
      </p:sp>
      <p:sp>
        <p:nvSpPr>
          <p:cNvPr id="5181" name="Shape 5181"/>
          <p:cNvSpPr txBox="1"/>
          <p:nvPr>
            <p:ph idx="1" type="body"/>
          </p:nvPr>
        </p:nvSpPr>
        <p:spPr>
          <a:xfrm>
            <a:off x="311700" y="785350"/>
            <a:ext cx="8520600" cy="40392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n" sz="1200"/>
              <a:t>New baselines established, run on physical machine. </a:t>
            </a:r>
            <a:endParaRPr sz="1200"/>
          </a:p>
          <a:p>
            <a:pPr indent="-304800" lvl="0" marL="457200" rtl="0">
              <a:spcBef>
                <a:spcPts val="0"/>
              </a:spcBef>
              <a:spcAft>
                <a:spcPts val="0"/>
              </a:spcAft>
              <a:buSzPts val="1200"/>
              <a:buChar char="●"/>
            </a:pPr>
            <a:r>
              <a:rPr lang="en" sz="1200"/>
              <a:t>Faster times, less standard deviation.</a:t>
            </a:r>
            <a:endParaRPr sz="1200"/>
          </a:p>
          <a:p>
            <a:pPr indent="-304800" lvl="0" marL="457200" rtl="0">
              <a:spcBef>
                <a:spcPts val="0"/>
              </a:spcBef>
              <a:spcAft>
                <a:spcPts val="0"/>
              </a:spcAft>
              <a:buSzPts val="1200"/>
              <a:buChar char="●"/>
            </a:pPr>
            <a:r>
              <a:rPr lang="en" sz="1200"/>
              <a:t>Two new experiments added:</a:t>
            </a:r>
            <a:endParaRPr sz="1200"/>
          </a:p>
          <a:p>
            <a:pPr indent="0" lvl="0" marL="0" rtl="0">
              <a:spcBef>
                <a:spcPts val="0"/>
              </a:spcBef>
              <a:spcAft>
                <a:spcPts val="0"/>
              </a:spcAft>
              <a:buNone/>
            </a:pPr>
            <a:r>
              <a:t/>
            </a:r>
            <a:endParaRPr sz="1200"/>
          </a:p>
          <a:p>
            <a:pPr indent="0" lvl="0" marL="457200" rtl="0">
              <a:spcBef>
                <a:spcPts val="0"/>
              </a:spcBef>
              <a:spcAft>
                <a:spcPts val="0"/>
              </a:spcAft>
              <a:buNone/>
            </a:pPr>
            <a:r>
              <a:rPr lang="en" sz="1100"/>
              <a:t>5. 	ExtentMap, config_table_type and OutputModuleMap in libstrace2ds replaced with arrays  </a:t>
            </a:r>
            <a:endParaRPr sz="1100"/>
          </a:p>
          <a:p>
            <a:pPr indent="457200" lvl="0" marL="457200" rtl="0">
              <a:spcBef>
                <a:spcPts val="0"/>
              </a:spcBef>
              <a:spcAft>
                <a:spcPts val="0"/>
              </a:spcAft>
              <a:buClr>
                <a:schemeClr val="dk1"/>
              </a:buClr>
              <a:buSzPts val="1100"/>
              <a:buFont typeface="Arial"/>
              <a:buNone/>
            </a:pPr>
            <a:r>
              <a:rPr lang="en" sz="1000"/>
              <a:t>a.	Run1: ./strace-ds2 -X foo.ds a.out 2&gt; /dev/null</a:t>
            </a:r>
            <a:endParaRPr sz="1000"/>
          </a:p>
          <a:p>
            <a:pPr indent="0" lvl="0" marL="457200" rtl="0">
              <a:spcBef>
                <a:spcPts val="0"/>
              </a:spcBef>
              <a:spcAft>
                <a:spcPts val="0"/>
              </a:spcAft>
              <a:buNone/>
            </a:pPr>
            <a:r>
              <a:rPr lang="en" sz="1100"/>
              <a:t>6.	Some std::map subscripting removed (references to elements saved and reused)</a:t>
            </a:r>
            <a:endParaRPr sz="1100"/>
          </a:p>
          <a:p>
            <a:pPr indent="0" lvl="0" marL="457200" rtl="0">
              <a:spcBef>
                <a:spcPts val="0"/>
              </a:spcBef>
              <a:spcAft>
                <a:spcPts val="0"/>
              </a:spcAft>
              <a:buNone/>
            </a:pPr>
            <a:r>
              <a:rPr lang="en" sz="1200"/>
              <a:t>	</a:t>
            </a:r>
            <a:r>
              <a:rPr lang="en" sz="1000"/>
              <a:t>a. 	Run1: ./strace-ds3 -X foo.ds a.out 2&gt; /dev/null</a:t>
            </a:r>
            <a:endParaRPr sz="1000"/>
          </a:p>
          <a:p>
            <a:pPr indent="457200" lvl="0" marL="457200" rtl="0">
              <a:spcBef>
                <a:spcPts val="0"/>
              </a:spcBef>
              <a:spcAft>
                <a:spcPts val="0"/>
              </a:spcAft>
              <a:buNone/>
            </a:pPr>
            <a:r>
              <a:t/>
            </a:r>
            <a:endParaRPr sz="1200"/>
          </a:p>
          <a:p>
            <a:pPr indent="-304800" lvl="0" marL="457200" rtl="0">
              <a:spcBef>
                <a:spcPts val="0"/>
              </a:spcBef>
              <a:spcAft>
                <a:spcPts val="0"/>
              </a:spcAft>
              <a:buSzPts val="1200"/>
              <a:buChar char="●"/>
            </a:pPr>
            <a:r>
              <a:rPr lang="en" sz="1200" u="sng">
                <a:solidFill>
                  <a:schemeClr val="hlink"/>
                </a:solidFill>
                <a:hlinkClick r:id="rId3"/>
              </a:rPr>
              <a:t>Raw Data Link.</a:t>
            </a:r>
            <a:endParaRPr sz="1200"/>
          </a:p>
          <a:p>
            <a:pPr indent="-304800" lvl="0" marL="457200" rtl="0">
              <a:spcBef>
                <a:spcPts val="0"/>
              </a:spcBef>
              <a:spcAft>
                <a:spcPts val="0"/>
              </a:spcAft>
              <a:buSzPts val="1200"/>
              <a:buChar char="●"/>
            </a:pPr>
            <a:r>
              <a:rPr lang="en" sz="1200"/>
              <a:t>For some reason, now we ARE starting to see some difference between 4b and 5a/6a (possibly due to removal of debug flags from library?). But if we can find a way around the (more serious) libz/libbz2 bottlenecks, are the 5a/6a patches really worth it? 6a patch probably wouldn’t hurt, and would make the code more readable.</a:t>
            </a:r>
            <a:endParaRPr sz="1200"/>
          </a:p>
          <a:p>
            <a:pPr indent="-304800" lvl="0" marL="457200" rtl="0">
              <a:spcBef>
                <a:spcPts val="0"/>
              </a:spcBef>
              <a:spcAft>
                <a:spcPts val="0"/>
              </a:spcAft>
              <a:buSzPts val="1200"/>
              <a:buChar char="●"/>
            </a:pPr>
            <a:r>
              <a:rPr lang="en" sz="1200" u="sng"/>
              <a:t>Issue with 3a:</a:t>
            </a:r>
            <a:r>
              <a:rPr lang="en" sz="1200"/>
              <a:t> if strace is not configured with --enable-dataseries, ENABLE_DATASERIES is defined to a value of 0, but it is still being defined! We need to #undef it, to truly turn off dataseries.</a:t>
            </a:r>
            <a:endParaRPr sz="1200"/>
          </a:p>
          <a:p>
            <a:pPr indent="-304800" lvl="0" marL="457200" rtl="0">
              <a:spcBef>
                <a:spcPts val="0"/>
              </a:spcBef>
              <a:spcAft>
                <a:spcPts val="0"/>
              </a:spcAft>
              <a:buSzPts val="1200"/>
              <a:buChar char="●"/>
            </a:pPr>
            <a:r>
              <a:rPr lang="en" sz="1200" u="sng"/>
              <a:t>Issue with static libraries:</a:t>
            </a:r>
            <a:r>
              <a:rPr lang="en" sz="1200"/>
              <a:t> they build and install correctly, but when linked with strace, there are still a lot of undefined references to other libraries.</a:t>
            </a:r>
            <a:endParaRPr sz="1200"/>
          </a:p>
        </p:txBody>
      </p:sp>
      <p:sp>
        <p:nvSpPr>
          <p:cNvPr id="5182" name="Shape 51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6" name="Shape 5186"/>
        <p:cNvGrpSpPr/>
        <p:nvPr/>
      </p:nvGrpSpPr>
      <p:grpSpPr>
        <a:xfrm>
          <a:off x="0" y="0"/>
          <a:ext cx="0" cy="0"/>
          <a:chOff x="0" y="0"/>
          <a:chExt cx="0" cy="0"/>
        </a:xfrm>
      </p:grpSpPr>
      <p:sp>
        <p:nvSpPr>
          <p:cNvPr id="5187" name="Shape 5187"/>
          <p:cNvSpPr txBox="1"/>
          <p:nvPr>
            <p:ph type="title"/>
          </p:nvPr>
        </p:nvSpPr>
        <p:spPr>
          <a:xfrm>
            <a:off x="311700" y="2049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Experiment Results (cont.)</a:t>
            </a:r>
            <a:endParaRPr sz="2400"/>
          </a:p>
        </p:txBody>
      </p:sp>
      <p:sp>
        <p:nvSpPr>
          <p:cNvPr id="5188" name="Shape 51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5189" name="Shape 51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190" name="Shape 5190" title="Chart"/>
          <p:cNvPicPr preferRelativeResize="0"/>
          <p:nvPr/>
        </p:nvPicPr>
        <p:blipFill>
          <a:blip r:embed="rId3">
            <a:alphaModFix/>
          </a:blip>
          <a:stretch>
            <a:fillRect/>
          </a:stretch>
        </p:blipFill>
        <p:spPr>
          <a:xfrm>
            <a:off x="311700" y="684750"/>
            <a:ext cx="7256377" cy="4334000"/>
          </a:xfrm>
          <a:prstGeom prst="rect">
            <a:avLst/>
          </a:prstGeom>
          <a:noFill/>
          <a:ln>
            <a:noFill/>
          </a:ln>
        </p:spPr>
      </p:pic>
    </p:spTree>
  </p:cSld>
  <p:clrMapOvr>
    <a:masterClrMapping/>
  </p:clrMapOvr>
</p:sld>
</file>

<file path=ppt/slides/slide7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4" name="Shape 5194"/>
        <p:cNvGrpSpPr/>
        <p:nvPr/>
      </p:nvGrpSpPr>
      <p:grpSpPr>
        <a:xfrm>
          <a:off x="0" y="0"/>
          <a:ext cx="0" cy="0"/>
          <a:chOff x="0" y="0"/>
          <a:chExt cx="0" cy="0"/>
        </a:xfrm>
      </p:grpSpPr>
      <p:sp>
        <p:nvSpPr>
          <p:cNvPr id="5195" name="Shape 5195"/>
          <p:cNvSpPr txBox="1"/>
          <p:nvPr>
            <p:ph type="title"/>
          </p:nvPr>
        </p:nvSpPr>
        <p:spPr>
          <a:xfrm>
            <a:off x="311675" y="1739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callgrind results for 6a (topmost) (Maryia)</a:t>
            </a:r>
            <a:endParaRPr sz="2400"/>
          </a:p>
        </p:txBody>
      </p:sp>
      <p:sp>
        <p:nvSpPr>
          <p:cNvPr id="5196" name="Shape 5196"/>
          <p:cNvSpPr txBox="1"/>
          <p:nvPr>
            <p:ph idx="1" type="body"/>
          </p:nvPr>
        </p:nvSpPr>
        <p:spPr>
          <a:xfrm>
            <a:off x="311675" y="746600"/>
            <a:ext cx="8520600" cy="43101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1600"/>
              </a:spcAft>
              <a:buNone/>
            </a:pPr>
            <a:r>
              <a:rPr lang="en" sz="900">
                <a:solidFill>
                  <a:srgbClr val="000000"/>
                </a:solidFill>
              </a:rPr>
              <a:t>--------------------------------------------------------------------------------</a:t>
            </a:r>
            <a:br>
              <a:rPr lang="en" sz="900">
                <a:solidFill>
                  <a:srgbClr val="000000"/>
                </a:solidFill>
              </a:rPr>
            </a:br>
            <a:r>
              <a:rPr lang="en" sz="900">
                <a:solidFill>
                  <a:srgbClr val="000000"/>
                </a:solidFill>
              </a:rPr>
              <a:t>            Ir </a:t>
            </a:r>
            <a:br>
              <a:rPr lang="en" sz="900">
                <a:solidFill>
                  <a:srgbClr val="000000"/>
                </a:solidFill>
              </a:rPr>
            </a:br>
            <a:r>
              <a:rPr lang="en" sz="900">
                <a:solidFill>
                  <a:srgbClr val="000000"/>
                </a:solidFill>
              </a:rPr>
              <a:t>--------------------------------------------------------------------------------</a:t>
            </a:r>
            <a:br>
              <a:rPr lang="en" sz="900">
                <a:solidFill>
                  <a:srgbClr val="000000"/>
                </a:solidFill>
              </a:rPr>
            </a:br>
            <a:r>
              <a:rPr lang="en" sz="900">
                <a:solidFill>
                  <a:srgbClr val="000000"/>
                </a:solidFill>
                <a:highlight>
                  <a:srgbClr val="CFE2F3"/>
                </a:highlight>
              </a:rPr>
              <a:t>18,859,744,111  PROGRAM TOTALS</a:t>
            </a:r>
            <a:br>
              <a:rPr lang="en" sz="900">
                <a:solidFill>
                  <a:srgbClr val="000000"/>
                </a:solidFill>
              </a:rPr>
            </a:br>
            <a:r>
              <a:rPr lang="en" sz="900">
                <a:solidFill>
                  <a:srgbClr val="000000"/>
                </a:solidFill>
              </a:rPr>
              <a:t>--------------------------------------------------------------------------------</a:t>
            </a:r>
            <a:br>
              <a:rPr lang="en" sz="900">
                <a:solidFill>
                  <a:srgbClr val="000000"/>
                </a:solidFill>
              </a:rPr>
            </a:br>
            <a:r>
              <a:rPr lang="en" sz="900">
                <a:solidFill>
                  <a:srgbClr val="000000"/>
                </a:solidFill>
              </a:rPr>
              <a:t>           Ir  file:function</a:t>
            </a:r>
            <a:br>
              <a:rPr lang="en" sz="900">
                <a:solidFill>
                  <a:srgbClr val="000000"/>
                </a:solidFill>
              </a:rPr>
            </a:br>
            <a:r>
              <a:rPr lang="en" sz="900">
                <a:solidFill>
                  <a:srgbClr val="000000"/>
                </a:solidFill>
              </a:rPr>
              <a:t>--------------------------------------------------------------------------------</a:t>
            </a:r>
            <a:br>
              <a:rPr lang="en" sz="900">
                <a:solidFill>
                  <a:srgbClr val="000000"/>
                </a:solidFill>
              </a:rPr>
            </a:br>
            <a:r>
              <a:rPr lang="en" sz="900">
                <a:solidFill>
                  <a:srgbClr val="000000"/>
                </a:solidFill>
                <a:highlight>
                  <a:srgbClr val="D9EAD3"/>
                </a:highlight>
              </a:rPr>
              <a:t>7,747,764,404  ???:0x0000000000002a30 [/lib/x86_64-linux-gnu/libz.so.1.2.8]</a:t>
            </a:r>
            <a:br>
              <a:rPr lang="en" sz="900">
                <a:solidFill>
                  <a:srgbClr val="000000"/>
                </a:solidFill>
                <a:highlight>
                  <a:srgbClr val="D9EAD3"/>
                </a:highlight>
              </a:rPr>
            </a:br>
            <a:r>
              <a:rPr lang="en" sz="900">
                <a:solidFill>
                  <a:srgbClr val="000000"/>
                </a:solidFill>
                <a:highlight>
                  <a:srgbClr val="D9EAD3"/>
                </a:highlight>
              </a:rPr>
              <a:t>1,894,812,630  ???:0x0000000000001f10 [/lib/x86_64-linux-gnu/libbz2.so.1.0.4]</a:t>
            </a:r>
            <a:br>
              <a:rPr lang="en" sz="900">
                <a:solidFill>
                  <a:srgbClr val="000000"/>
                </a:solidFill>
                <a:highlight>
                  <a:srgbClr val="D9EAD3"/>
                </a:highlight>
              </a:rPr>
            </a:br>
            <a:r>
              <a:rPr lang="en" sz="900">
                <a:solidFill>
                  <a:srgbClr val="000000"/>
                </a:solidFill>
                <a:highlight>
                  <a:srgbClr val="D9EAD3"/>
                </a:highlight>
              </a:rPr>
              <a:t>1,108,989,257  ???:BZ2_compressBlock [/lib/x86_64-linux-gnu/libbz2.so.1.0.4]</a:t>
            </a:r>
            <a:br>
              <a:rPr lang="en" sz="900">
                <a:solidFill>
                  <a:srgbClr val="000000"/>
                </a:solidFill>
              </a:rPr>
            </a:br>
            <a:r>
              <a:rPr lang="en" sz="900">
                <a:solidFill>
                  <a:srgbClr val="000000"/>
                </a:solidFill>
                <a:highlight>
                  <a:srgbClr val="D9D2E9"/>
                </a:highlight>
              </a:rPr>
              <a:t>  958,230,680  /build/eglibc-SvCtMH/eglibc-2.19/string/../sysdeps/x86_64/multiarch/memcmp-sse4.S:__memcmp_sse4_1 [/lib/x86_64-linux-gnu/libc-2.19.so]</a:t>
            </a:r>
            <a:br>
              <a:rPr lang="en" sz="900">
                <a:solidFill>
                  <a:srgbClr val="000000"/>
                </a:solidFill>
              </a:rPr>
            </a:br>
            <a:r>
              <a:rPr lang="en" sz="900">
                <a:solidFill>
                  <a:srgbClr val="000000"/>
                </a:solidFill>
                <a:highlight>
                  <a:srgbClr val="D9EAD3"/>
                </a:highlight>
              </a:rPr>
              <a:t>  820,590,758  ???:0x00000000000013c0 [/lib/x86_64-linux-gnu/libbz2.so.1.0.4]</a:t>
            </a:r>
            <a:br>
              <a:rPr lang="en" sz="900">
                <a:solidFill>
                  <a:srgbClr val="000000"/>
                </a:solidFill>
                <a:highlight>
                  <a:srgbClr val="D9EAD3"/>
                </a:highlight>
              </a:rPr>
            </a:br>
            <a:r>
              <a:rPr lang="en" sz="900">
                <a:solidFill>
                  <a:srgbClr val="000000"/>
                </a:solidFill>
                <a:highlight>
                  <a:srgbClr val="D9EAD3"/>
                </a:highlight>
              </a:rPr>
              <a:t>  749,550,517  ???:0x00000000000015f0 [/lib/x86_64-linux-gnu/libbz2.so.1.0.4]</a:t>
            </a:r>
            <a:br>
              <a:rPr lang="en" sz="900">
                <a:solidFill>
                  <a:srgbClr val="000000"/>
                </a:solidFill>
                <a:highlight>
                  <a:srgbClr val="D9EAD3"/>
                </a:highlight>
              </a:rPr>
            </a:br>
            <a:r>
              <a:rPr lang="en" sz="900">
                <a:solidFill>
                  <a:srgbClr val="000000"/>
                </a:solidFill>
                <a:highlight>
                  <a:srgbClr val="D9EAD3"/>
                </a:highlight>
              </a:rPr>
              <a:t>  730,377,365  ???:0x0000000000004ea0 [/usr/lib/x86_64-linux-gnu/liblz4.so.1.0.0]</a:t>
            </a:r>
            <a:br>
              <a:rPr lang="en" sz="900">
                <a:solidFill>
                  <a:srgbClr val="000000"/>
                </a:solidFill>
                <a:highlight>
                  <a:srgbClr val="D9EAD3"/>
                </a:highlight>
              </a:rPr>
            </a:br>
            <a:r>
              <a:rPr lang="en" sz="900">
                <a:solidFill>
                  <a:srgbClr val="000000"/>
                </a:solidFill>
              </a:rPr>
              <a:t>  434,696,402  ???:0x000000000000a550 [/lib/x86_64-linux-gnu/libbz2.so.1.0.4]</a:t>
            </a:r>
            <a:br>
              <a:rPr lang="en" sz="900">
                <a:solidFill>
                  <a:srgbClr val="000000"/>
                </a:solidFill>
              </a:rPr>
            </a:br>
            <a:r>
              <a:rPr lang="en" sz="900">
                <a:solidFill>
                  <a:srgbClr val="000000"/>
                </a:solidFill>
              </a:rPr>
              <a:t>  361,140,352  ???:0x00000000000034f0 [/lib/x86_64-linux-gnu/libz.so.1.2.8]</a:t>
            </a:r>
            <a:br>
              <a:rPr lang="en" sz="900">
                <a:solidFill>
                  <a:srgbClr val="000000"/>
                </a:solidFill>
              </a:rPr>
            </a:br>
            <a:r>
              <a:rPr lang="en" sz="900">
                <a:solidFill>
                  <a:srgbClr val="000000"/>
                </a:solidFill>
              </a:rPr>
              <a:t>  329,490,955  /build/eglibc-SvCtMH/eglibc-2.19/malloc/malloc.c:_int_free [/lib/x86_64-linux-gnu/libc-2.19.so]</a:t>
            </a:r>
            <a:br>
              <a:rPr lang="en" sz="900">
                <a:solidFill>
                  <a:srgbClr val="000000"/>
                </a:solidFill>
              </a:rPr>
            </a:br>
            <a:r>
              <a:rPr lang="en" sz="900">
                <a:solidFill>
                  <a:srgbClr val="000000"/>
                </a:solidFill>
              </a:rPr>
              <a:t>  261,362,833  /build/eglibc-SvCtMH/eglibc-2.19/malloc/malloc.c:_int_malloc [/lib/x86_64-linux-gnu/libc-2.19.so]</a:t>
            </a:r>
            <a:br>
              <a:rPr lang="en" sz="900">
                <a:solidFill>
                  <a:srgbClr val="000000"/>
                </a:solidFill>
              </a:rPr>
            </a:br>
            <a:r>
              <a:rPr lang="en" sz="900">
                <a:solidFill>
                  <a:srgbClr val="000000"/>
                </a:solidFill>
              </a:rPr>
              <a:t>  219,672,630  ???:0x0000000000002c00 [/lib/x86_64-linux-gnu/libz.so.1.2.8]</a:t>
            </a:r>
            <a:br>
              <a:rPr lang="en" sz="900">
                <a:solidFill>
                  <a:srgbClr val="000000"/>
                </a:solidFill>
              </a:rPr>
            </a:br>
            <a:r>
              <a:rPr lang="en" sz="900">
                <a:solidFill>
                  <a:srgbClr val="000000"/>
                </a:solidFill>
              </a:rPr>
              <a:t>  197,259,469  /build/eglibc-SvCtMH/eglibc-2.19/malloc/malloc.c:malloc [/lib/x86_64-linux-gnu/libc-2.19.so]</a:t>
            </a:r>
            <a:br>
              <a:rPr lang="en" sz="900">
                <a:solidFill>
                  <a:srgbClr val="000000"/>
                </a:solidFill>
              </a:rPr>
            </a:br>
            <a:r>
              <a:rPr lang="en" sz="900">
                <a:solidFill>
                  <a:srgbClr val="000000"/>
                </a:solidFill>
              </a:rPr>
              <a:t>  192,993,006  /home/ezk/projects/DataSeries/src/liblzf-1.6/lzf_c.c:lzf_compress [/usr/local/dataseries/lib/libDataSeries.so.0.0]</a:t>
            </a:r>
            <a:br>
              <a:rPr lang="en" sz="900">
                <a:solidFill>
                  <a:srgbClr val="000000"/>
                </a:solidFill>
              </a:rPr>
            </a:br>
            <a:r>
              <a:rPr lang="en" sz="900">
                <a:solidFill>
                  <a:srgbClr val="000000"/>
                </a:solidFill>
              </a:rPr>
              <a:t>  147,793,920  /usr/include/c++/4.8/bits/basic_string.h:DataSeriesOutputModule::writeRecord(char const*, long*, void**, void**)</a:t>
            </a:r>
            <a:br>
              <a:rPr lang="en" sz="900">
                <a:solidFill>
                  <a:srgbClr val="000000"/>
                </a:solidFill>
              </a:rPr>
            </a:br>
            <a:r>
              <a:rPr lang="en" sz="900">
                <a:solidFill>
                  <a:srgbClr val="000000"/>
                </a:solidFill>
                <a:highlight>
                  <a:srgbClr val="EAD1DC"/>
                </a:highlight>
              </a:rPr>
              <a:t>  131,238,575  /usr/include/c++/4.8/bits/basic_string.h:std::map&lt;std::string, std::map&lt;std::string, std::pair&lt;void*, ExtentType::fieldType&gt;, std::less&lt;std::string&gt;, std::allocator&lt;std::pair&lt;std::string const, std::pair&lt;void*, ExtentType::fieldType&gt; &gt; &gt; &gt;, std::less&lt;std::string&gt;, std::allocator&lt;std::pair&lt;std::string const, std::map&lt;std::string, std::pair&lt;void*, ExtentType::fieldType&gt;, std::less&lt;std::string&gt;, std::allocator&lt;std::pair&lt;std::string const, std::pair&lt;void*, ExtentType::fieldType&gt; &gt; &gt; &gt; &gt; &gt; &gt;::operator[](std::string const&amp;)</a:t>
            </a:r>
            <a:br>
              <a:rPr lang="en" sz="900">
                <a:solidFill>
                  <a:srgbClr val="000000"/>
                </a:solidFill>
              </a:rPr>
            </a:br>
            <a:r>
              <a:rPr lang="en" sz="900">
                <a:solidFill>
                  <a:srgbClr val="000000"/>
                </a:solidFill>
              </a:rPr>
              <a:t>  130,654,799  /usr/include/c++/4.8/bits/stl_tree.h:DataSeriesOutputModule::writeRecord(char const*, long*, void**, void**)</a:t>
            </a:r>
            <a:br>
              <a:rPr lang="en" sz="900">
                <a:solidFill>
                  <a:srgbClr val="000000"/>
                </a:solidFill>
              </a:rPr>
            </a:br>
            <a:r>
              <a:rPr lang="en" sz="900">
                <a:solidFill>
                  <a:srgbClr val="000000"/>
                </a:solidFill>
              </a:rPr>
              <a:t>  119,864,251  ???:char* std::string::_S_construct&lt;char const*&gt;(char const*, char const*, std::allocator&lt;char&gt; const&amp;, std::forward_iterator_tag) [/usr/lib/x86_64-linux-gnu/libstdc++.so.6.0.19]</a:t>
            </a:r>
            <a:br>
              <a:rPr lang="en" sz="900">
                <a:solidFill>
                  <a:srgbClr val="000000"/>
                </a:solidFill>
              </a:rPr>
            </a:br>
            <a:r>
              <a:rPr lang="en" sz="900">
                <a:solidFill>
                  <a:srgbClr val="000000"/>
                </a:solidFill>
              </a:rPr>
              <a:t>  112,706,324  ???:std::string::compare(std::string const&amp;) const [/usr/lib/x86_64-linux-gnu/libstdc++.so.6.0.19]</a:t>
            </a:r>
            <a:br>
              <a:rPr lang="en" sz="900">
                <a:solidFill>
                  <a:srgbClr val="000000"/>
                </a:solidFill>
              </a:rPr>
            </a:br>
            <a:r>
              <a:rPr lang="en" sz="900">
                <a:solidFill>
                  <a:srgbClr val="000000"/>
                </a:solidFill>
              </a:rPr>
              <a:t>  102,186,252  ???:0x000000000000a3f0 [/lib/x86_64-linux-gnu/libbz2.so.1.0.4]</a:t>
            </a:r>
            <a:br>
              <a:rPr lang="en" sz="900">
                <a:solidFill>
                  <a:srgbClr val="000000"/>
                </a:solidFill>
              </a:rPr>
            </a:br>
            <a:br>
              <a:rPr lang="en" sz="900">
                <a:solidFill>
                  <a:srgbClr val="000000"/>
                </a:solidFill>
              </a:rPr>
            </a:br>
            <a:r>
              <a:rPr lang="en" sz="900">
                <a:solidFill>
                  <a:srgbClr val="000000"/>
                </a:solidFill>
              </a:rPr>
              <a:t> </a:t>
            </a:r>
            <a:endParaRPr sz="900">
              <a:solidFill>
                <a:srgbClr val="000000"/>
              </a:solidFill>
            </a:endParaRPr>
          </a:p>
        </p:txBody>
      </p:sp>
      <p:sp>
        <p:nvSpPr>
          <p:cNvPr id="5197" name="Shape 51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Shape 5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Stat System Call - I</a:t>
            </a:r>
            <a:endParaRPr/>
          </a:p>
        </p:txBody>
      </p:sp>
      <p:sp>
        <p:nvSpPr>
          <p:cNvPr id="570" name="Shape 5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Replayer Part -&gt;</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Added new Stat System Call as subclass of SystemCallTraceReplayModule class</a:t>
            </a:r>
            <a:endParaRPr>
              <a:solidFill>
                <a:srgbClr val="000000"/>
              </a:solidFill>
            </a:endParaRPr>
          </a:p>
          <a:p>
            <a:pPr indent="457200" lvl="0" marL="0" rtl="0">
              <a:spcBef>
                <a:spcPts val="1600"/>
              </a:spcBef>
              <a:spcAft>
                <a:spcPts val="0"/>
              </a:spcAft>
              <a:buNone/>
            </a:pPr>
            <a:r>
              <a:rPr lang="en" sz="850">
                <a:solidFill>
                  <a:srgbClr val="000000"/>
                </a:solidFill>
              </a:rPr>
              <a:t>StatSystemCallTraceReplayModule::StatSystemCallTraceReplayModule(DataSeriesModule &amp;source,  bool verbose_flag, int warn_level_flag):</a:t>
            </a:r>
            <a:endParaRPr sz="850">
              <a:solidFill>
                <a:srgbClr val="000000"/>
              </a:solidFill>
            </a:endParaRPr>
          </a:p>
          <a:p>
            <a:pPr indent="0" lvl="0" marL="0" rtl="0">
              <a:spcBef>
                <a:spcPts val="0"/>
              </a:spcBef>
              <a:spcAft>
                <a:spcPts val="0"/>
              </a:spcAft>
              <a:buNone/>
            </a:pPr>
            <a:r>
              <a:rPr lang="en" sz="850">
                <a:solidFill>
                  <a:srgbClr val="000000"/>
                </a:solidFill>
              </a:rPr>
              <a:t>  						SystemCallTraceReplayModule(source, verbose_flag, warn_level_flag),</a:t>
            </a:r>
            <a:endParaRPr sz="850">
              <a:solidFill>
                <a:srgbClr val="000000"/>
              </a:solidFill>
            </a:endParaRPr>
          </a:p>
          <a:p>
            <a:pPr indent="0" lvl="0" marL="0" rtl="0">
              <a:spcBef>
                <a:spcPts val="0"/>
              </a:spcBef>
              <a:spcAft>
                <a:spcPts val="0"/>
              </a:spcAft>
              <a:buNone/>
            </a:pPr>
            <a:r>
              <a:rPr lang="en" sz="850">
                <a:solidFill>
                  <a:srgbClr val="000000"/>
                </a:solidFill>
              </a:rPr>
              <a:t>  						given_pathname(series, "given_pathname") {</a:t>
            </a:r>
            <a:endParaRPr sz="850">
              <a:solidFill>
                <a:srgbClr val="000000"/>
              </a:solidFill>
            </a:endParaRPr>
          </a:p>
          <a:p>
            <a:pPr indent="0" lvl="0" marL="0" rtl="0">
              <a:spcBef>
                <a:spcPts val="0"/>
              </a:spcBef>
              <a:spcAft>
                <a:spcPts val="0"/>
              </a:spcAft>
              <a:buNone/>
            </a:pPr>
            <a:r>
              <a:rPr lang="en" sz="850">
                <a:solidFill>
                  <a:srgbClr val="000000"/>
                </a:solidFill>
              </a:rPr>
              <a:t>  						sys_call_ = "stat";</a:t>
            </a:r>
            <a:endParaRPr sz="850">
              <a:solidFill>
                <a:srgbClr val="000000"/>
              </a:solidFill>
            </a:endParaRPr>
          </a:p>
          <a:p>
            <a:pPr indent="457200" lvl="0" marL="2286000" rtl="0">
              <a:spcBef>
                <a:spcPts val="0"/>
              </a:spcBef>
              <a:spcAft>
                <a:spcPts val="0"/>
              </a:spcAft>
              <a:buNone/>
            </a:pPr>
            <a:r>
              <a:rPr lang="en" sz="850">
                <a:solidFill>
                  <a:srgbClr val="000000"/>
                </a:solidFill>
              </a:rPr>
              <a: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Expanded replayer to replay stat system call.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Modified Makefile to build new module.</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Updated README on how to take strace for stat system call.</a:t>
            </a:r>
            <a:endParaRPr>
              <a:solidFill>
                <a:srgbClr val="000000"/>
              </a:solidFill>
            </a:endParaRPr>
          </a:p>
        </p:txBody>
      </p:sp>
      <p:sp>
        <p:nvSpPr>
          <p:cNvPr id="571" name="Shape 5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1" name="Shape 5201"/>
        <p:cNvGrpSpPr/>
        <p:nvPr/>
      </p:nvGrpSpPr>
      <p:grpSpPr>
        <a:xfrm>
          <a:off x="0" y="0"/>
          <a:ext cx="0" cy="0"/>
          <a:chOff x="0" y="0"/>
          <a:chExt cx="0" cy="0"/>
        </a:xfrm>
      </p:grpSpPr>
      <p:sp>
        <p:nvSpPr>
          <p:cNvPr id="5202" name="Shape 52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a:t>
            </a:r>
            <a:endParaRPr/>
          </a:p>
        </p:txBody>
      </p:sp>
      <p:sp>
        <p:nvSpPr>
          <p:cNvPr id="5203" name="Shape 5203"/>
          <p:cNvSpPr txBox="1"/>
          <p:nvPr>
            <p:ph idx="1" type="body"/>
          </p:nvPr>
        </p:nvSpPr>
        <p:spPr>
          <a:xfrm>
            <a:off x="339875" y="11322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200"/>
              <a:t>Maryia: Someone please take a look at DataSeriesOutputModule::makeSymlinkatArgsMap(): shouldn't it call initArgsMap(args_map,"symlinkat") instead of "linkat"?</a:t>
            </a:r>
            <a:endParaRPr sz="1200"/>
          </a:p>
          <a:p>
            <a:pPr indent="-304800" lvl="1" marL="914400" rtl="0">
              <a:spcBef>
                <a:spcPts val="0"/>
              </a:spcBef>
              <a:spcAft>
                <a:spcPts val="0"/>
              </a:spcAft>
              <a:buSzPts val="1200"/>
              <a:buChar char="○"/>
            </a:pPr>
            <a:r>
              <a:rPr lang="en" sz="1200"/>
              <a:t>Generate patch to review</a:t>
            </a:r>
            <a:endParaRPr sz="1200"/>
          </a:p>
          <a:p>
            <a:pPr indent="-304800" lvl="0" marL="457200" rtl="0">
              <a:spcBef>
                <a:spcPts val="0"/>
              </a:spcBef>
              <a:spcAft>
                <a:spcPts val="0"/>
              </a:spcAft>
              <a:buSzPts val="1200"/>
              <a:buChar char="●"/>
            </a:pPr>
            <a:r>
              <a:rPr lang="en" sz="1200"/>
              <a:t>Erez: resolve #if/def ENABLE_DATASERIES in strace2ds sources</a:t>
            </a:r>
            <a:endParaRPr sz="1200"/>
          </a:p>
          <a:p>
            <a:pPr indent="-304800" lvl="0" marL="457200" rtl="0">
              <a:spcBef>
                <a:spcPts val="0"/>
              </a:spcBef>
              <a:spcAft>
                <a:spcPts val="0"/>
              </a:spcAft>
              <a:buSzPts val="1200"/>
              <a:buChar char="●"/>
            </a:pPr>
            <a:r>
              <a:rPr lang="en" sz="1200"/>
              <a:t>Maryia: find out how to turn off all compression in dataseries, test to see if it helps and how much [see S607]</a:t>
            </a:r>
            <a:endParaRPr sz="1200"/>
          </a:p>
          <a:p>
            <a:pPr indent="-304800" lvl="1" marL="914400" rtl="0">
              <a:spcBef>
                <a:spcPts val="0"/>
              </a:spcBef>
              <a:spcAft>
                <a:spcPts val="0"/>
              </a:spcAft>
              <a:buSzPts val="1200"/>
              <a:buChar char="○"/>
            </a:pPr>
            <a:r>
              <a:rPr lang="en" sz="1200"/>
              <a:t>Also check a few levels: 1, 3, 6, and 9</a:t>
            </a:r>
            <a:endParaRPr sz="1200"/>
          </a:p>
          <a:p>
            <a:pPr indent="-304800" lvl="0" marL="457200">
              <a:spcBef>
                <a:spcPts val="0"/>
              </a:spcBef>
              <a:spcAft>
                <a:spcPts val="0"/>
              </a:spcAft>
              <a:buSzPts val="1200"/>
              <a:buChar char="●"/>
            </a:pPr>
            <a:r>
              <a:rPr lang="en" sz="1200"/>
              <a:t>Mayur: look at sprof (tools to analyze I/O bottlenecks)</a:t>
            </a:r>
            <a:endParaRPr sz="1200"/>
          </a:p>
        </p:txBody>
      </p:sp>
      <p:sp>
        <p:nvSpPr>
          <p:cNvPr id="5204" name="Shape 52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5208" name="Shape 5208"/>
        <p:cNvGrpSpPr/>
        <p:nvPr/>
      </p:nvGrpSpPr>
      <p:grpSpPr>
        <a:xfrm>
          <a:off x="0" y="0"/>
          <a:ext cx="0" cy="0"/>
          <a:chOff x="0" y="0"/>
          <a:chExt cx="0" cy="0"/>
        </a:xfrm>
      </p:grpSpPr>
      <p:sp>
        <p:nvSpPr>
          <p:cNvPr id="5209" name="Shape 520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5210" name="Shape 521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Aug 16, 2017</a:t>
            </a:r>
            <a:endParaRPr/>
          </a:p>
        </p:txBody>
      </p:sp>
      <p:sp>
        <p:nvSpPr>
          <p:cNvPr id="5211" name="Shape 5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5" name="Shape 5215"/>
        <p:cNvGrpSpPr/>
        <p:nvPr/>
      </p:nvGrpSpPr>
      <p:grpSpPr>
        <a:xfrm>
          <a:off x="0" y="0"/>
          <a:ext cx="0" cy="0"/>
          <a:chOff x="0" y="0"/>
          <a:chExt cx="0" cy="0"/>
        </a:xfrm>
      </p:grpSpPr>
      <p:sp>
        <p:nvSpPr>
          <p:cNvPr id="5216" name="Shape 5216"/>
          <p:cNvSpPr txBox="1"/>
          <p:nvPr>
            <p:ph type="title"/>
          </p:nvPr>
        </p:nvSpPr>
        <p:spPr>
          <a:xfrm>
            <a:off x="311700" y="173900"/>
            <a:ext cx="8520600" cy="500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Screenshots from kcachegrind (4b) (Maryia)</a:t>
            </a:r>
            <a:endParaRPr/>
          </a:p>
        </p:txBody>
      </p:sp>
      <p:sp>
        <p:nvSpPr>
          <p:cNvPr id="5217" name="Shape 5217"/>
          <p:cNvSpPr txBox="1"/>
          <p:nvPr>
            <p:ph idx="1" type="body"/>
          </p:nvPr>
        </p:nvSpPr>
        <p:spPr>
          <a:xfrm>
            <a:off x="311700" y="786975"/>
            <a:ext cx="8520600" cy="3781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5218" name="Shape 52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219" name="Shape 5219"/>
          <p:cNvPicPr preferRelativeResize="0"/>
          <p:nvPr/>
        </p:nvPicPr>
        <p:blipFill>
          <a:blip r:embed="rId3">
            <a:alphaModFix/>
          </a:blip>
          <a:stretch>
            <a:fillRect/>
          </a:stretch>
        </p:blipFill>
        <p:spPr>
          <a:xfrm>
            <a:off x="311700" y="741925"/>
            <a:ext cx="3371100" cy="4200175"/>
          </a:xfrm>
          <a:prstGeom prst="rect">
            <a:avLst/>
          </a:prstGeom>
          <a:noFill/>
          <a:ln>
            <a:noFill/>
          </a:ln>
        </p:spPr>
      </p:pic>
      <p:pic>
        <p:nvPicPr>
          <p:cNvPr id="5220" name="Shape 5220"/>
          <p:cNvPicPr preferRelativeResize="0"/>
          <p:nvPr/>
        </p:nvPicPr>
        <p:blipFill>
          <a:blip r:embed="rId4">
            <a:alphaModFix/>
          </a:blip>
          <a:stretch>
            <a:fillRect/>
          </a:stretch>
        </p:blipFill>
        <p:spPr>
          <a:xfrm>
            <a:off x="4027200" y="768300"/>
            <a:ext cx="3491778" cy="4200176"/>
          </a:xfrm>
          <a:prstGeom prst="rect">
            <a:avLst/>
          </a:prstGeom>
          <a:noFill/>
          <a:ln>
            <a:noFill/>
          </a:ln>
        </p:spPr>
      </p:pic>
    </p:spTree>
  </p:cSld>
  <p:clrMapOvr>
    <a:masterClrMapping/>
  </p:clrMapOvr>
</p:sld>
</file>

<file path=ppt/slides/slide7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4" name="Shape 5224"/>
        <p:cNvGrpSpPr/>
        <p:nvPr/>
      </p:nvGrpSpPr>
      <p:grpSpPr>
        <a:xfrm>
          <a:off x="0" y="0"/>
          <a:ext cx="0" cy="0"/>
          <a:chOff x="0" y="0"/>
          <a:chExt cx="0" cy="0"/>
        </a:xfrm>
      </p:grpSpPr>
      <p:sp>
        <p:nvSpPr>
          <p:cNvPr id="5225" name="Shape 5225"/>
          <p:cNvSpPr txBox="1"/>
          <p:nvPr>
            <p:ph type="title"/>
          </p:nvPr>
        </p:nvSpPr>
        <p:spPr>
          <a:xfrm>
            <a:off x="311700" y="1506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Compression Experiments (Maryia)</a:t>
            </a:r>
            <a:endParaRPr sz="2400"/>
          </a:p>
        </p:txBody>
      </p:sp>
      <p:sp>
        <p:nvSpPr>
          <p:cNvPr id="5226" name="Shape 5226"/>
          <p:cNvSpPr txBox="1"/>
          <p:nvPr>
            <p:ph idx="1" type="body"/>
          </p:nvPr>
        </p:nvSpPr>
        <p:spPr>
          <a:xfrm>
            <a:off x="311700" y="723375"/>
            <a:ext cx="8520600" cy="3845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Compression disabled</a:t>
            </a:r>
            <a:endParaRPr/>
          </a:p>
          <a:p>
            <a:pPr indent="-317500" lvl="1" marL="914400" rtl="0">
              <a:spcBef>
                <a:spcPts val="0"/>
              </a:spcBef>
              <a:spcAft>
                <a:spcPts val="0"/>
              </a:spcAft>
              <a:buSzPts val="1400"/>
              <a:buAutoNum type="alphaLcPeriod"/>
            </a:pPr>
            <a:r>
              <a:rPr lang="en" sz="1400"/>
              <a:t>compression_modes: 0, level: 0</a:t>
            </a:r>
            <a:endParaRPr sz="1400"/>
          </a:p>
          <a:p>
            <a:pPr indent="-342900" lvl="0" marL="457200" rtl="0">
              <a:spcBef>
                <a:spcPts val="0"/>
              </a:spcBef>
              <a:spcAft>
                <a:spcPts val="0"/>
              </a:spcAft>
              <a:buSzPts val="1800"/>
              <a:buAutoNum type="arabicPeriod"/>
            </a:pPr>
            <a:r>
              <a:rPr lang="en"/>
              <a:t>Let DS pick the best algorithm</a:t>
            </a:r>
            <a:endParaRPr/>
          </a:p>
          <a:p>
            <a:pPr indent="-317500" lvl="1" marL="914400" rtl="0">
              <a:spcBef>
                <a:spcPts val="0"/>
              </a:spcBef>
              <a:spcAft>
                <a:spcPts val="0"/>
              </a:spcAft>
              <a:buSzPts val="1400"/>
              <a:buAutoNum type="alphaLcPeriod"/>
            </a:pPr>
            <a:r>
              <a:rPr lang="en"/>
              <a:t>compression_modes: all, level: 1</a:t>
            </a:r>
            <a:endParaRPr/>
          </a:p>
          <a:p>
            <a:pPr indent="-317500" lvl="1" marL="914400" rtl="0">
              <a:spcBef>
                <a:spcPts val="0"/>
              </a:spcBef>
              <a:spcAft>
                <a:spcPts val="0"/>
              </a:spcAft>
              <a:buSzPts val="1400"/>
              <a:buAutoNum type="alphaLcPeriod"/>
            </a:pPr>
            <a:r>
              <a:rPr lang="en"/>
              <a:t>compression_modes: all, level: 3</a:t>
            </a:r>
            <a:endParaRPr/>
          </a:p>
          <a:p>
            <a:pPr indent="-317500" lvl="1" marL="914400" rtl="0">
              <a:spcBef>
                <a:spcPts val="0"/>
              </a:spcBef>
              <a:spcAft>
                <a:spcPts val="0"/>
              </a:spcAft>
              <a:buSzPts val="1400"/>
              <a:buAutoNum type="alphaLcPeriod"/>
            </a:pPr>
            <a:r>
              <a:rPr lang="en"/>
              <a:t>compression_modes: all, level: 6</a:t>
            </a:r>
            <a:endParaRPr/>
          </a:p>
          <a:p>
            <a:pPr indent="-317500" lvl="1" marL="914400" rtl="0">
              <a:spcBef>
                <a:spcPts val="0"/>
              </a:spcBef>
              <a:spcAft>
                <a:spcPts val="0"/>
              </a:spcAft>
              <a:buSzPts val="1400"/>
              <a:buAutoNum type="alphaLcPeriod"/>
            </a:pPr>
            <a:r>
              <a:rPr lang="en"/>
              <a:t>compression_modes: all, level: 9 (default)</a:t>
            </a:r>
            <a:endParaRPr/>
          </a:p>
          <a:p>
            <a:pPr indent="-342900" lvl="0" marL="457200" rtl="0">
              <a:spcBef>
                <a:spcPts val="0"/>
              </a:spcBef>
              <a:spcAft>
                <a:spcPts val="0"/>
              </a:spcAft>
              <a:buSzPts val="1800"/>
              <a:buAutoNum type="arabicPeriod"/>
            </a:pPr>
            <a:r>
              <a:rPr lang="en"/>
              <a:t>Random algorithm (bz2)</a:t>
            </a:r>
            <a:endParaRPr/>
          </a:p>
          <a:p>
            <a:pPr indent="-317500" lvl="1" marL="914400" rtl="0">
              <a:spcBef>
                <a:spcPts val="0"/>
              </a:spcBef>
              <a:spcAft>
                <a:spcPts val="0"/>
              </a:spcAft>
              <a:buSzPts val="1400"/>
              <a:buAutoNum type="alphaLcPeriod"/>
            </a:pPr>
            <a:r>
              <a:rPr lang="en"/>
              <a:t>compression_modes: 4, level: 1</a:t>
            </a:r>
            <a:endParaRPr/>
          </a:p>
          <a:p>
            <a:pPr indent="-317500" lvl="1" marL="914400" rtl="0">
              <a:spcBef>
                <a:spcPts val="0"/>
              </a:spcBef>
              <a:spcAft>
                <a:spcPts val="0"/>
              </a:spcAft>
              <a:buSzPts val="1400"/>
              <a:buAutoNum type="alphaLcPeriod"/>
            </a:pPr>
            <a:r>
              <a:rPr lang="en"/>
              <a:t>compression_modes: 4, level: 9</a:t>
            </a:r>
            <a:endParaRPr/>
          </a:p>
          <a:p>
            <a:pPr indent="0" lvl="0" marL="0" rtl="0">
              <a:spcBef>
                <a:spcPts val="1600"/>
              </a:spcBef>
              <a:spcAft>
                <a:spcPts val="1600"/>
              </a:spcAft>
              <a:buNone/>
            </a:pPr>
            <a:r>
              <a:rPr lang="en"/>
              <a:t>Note: no significant difference found between levels 1, 3, 6 and 9 when bz2 is chosen.</a:t>
            </a:r>
            <a:endParaRPr/>
          </a:p>
        </p:txBody>
      </p:sp>
      <p:sp>
        <p:nvSpPr>
          <p:cNvPr id="5227" name="Shape 52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1" name="Shape 5231"/>
        <p:cNvGrpSpPr/>
        <p:nvPr/>
      </p:nvGrpSpPr>
      <p:grpSpPr>
        <a:xfrm>
          <a:off x="0" y="0"/>
          <a:ext cx="0" cy="0"/>
          <a:chOff x="0" y="0"/>
          <a:chExt cx="0" cy="0"/>
        </a:xfrm>
      </p:grpSpPr>
      <p:sp>
        <p:nvSpPr>
          <p:cNvPr id="5232" name="Shape 5232"/>
          <p:cNvSpPr txBox="1"/>
          <p:nvPr>
            <p:ph type="title"/>
          </p:nvPr>
        </p:nvSpPr>
        <p:spPr>
          <a:xfrm>
            <a:off x="311700" y="1429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Compression Experiments (cont.)</a:t>
            </a:r>
            <a:endParaRPr sz="2400"/>
          </a:p>
        </p:txBody>
      </p:sp>
      <p:sp>
        <p:nvSpPr>
          <p:cNvPr id="5233" name="Shape 5233"/>
          <p:cNvSpPr txBox="1"/>
          <p:nvPr>
            <p:ph idx="1" type="body"/>
          </p:nvPr>
        </p:nvSpPr>
        <p:spPr>
          <a:xfrm>
            <a:off x="311700" y="715625"/>
            <a:ext cx="8520600" cy="3853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5234" name="Shape 52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235" name="Shape 5235" title="Chart"/>
          <p:cNvPicPr preferRelativeResize="0"/>
          <p:nvPr/>
        </p:nvPicPr>
        <p:blipFill>
          <a:blip r:embed="rId3">
            <a:alphaModFix/>
          </a:blip>
          <a:stretch>
            <a:fillRect/>
          </a:stretch>
        </p:blipFill>
        <p:spPr>
          <a:xfrm>
            <a:off x="311693" y="715625"/>
            <a:ext cx="7243607" cy="4341199"/>
          </a:xfrm>
          <a:prstGeom prst="rect">
            <a:avLst/>
          </a:prstGeom>
          <a:noFill/>
          <a:ln>
            <a:noFill/>
          </a:ln>
        </p:spPr>
      </p:pic>
    </p:spTree>
  </p:cSld>
  <p:clrMapOvr>
    <a:masterClrMapping/>
  </p:clrMapOvr>
</p:sld>
</file>

<file path=ppt/slides/slide7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9" name="Shape 5239"/>
        <p:cNvGrpSpPr/>
        <p:nvPr/>
      </p:nvGrpSpPr>
      <p:grpSpPr>
        <a:xfrm>
          <a:off x="0" y="0"/>
          <a:ext cx="0" cy="0"/>
          <a:chOff x="0" y="0"/>
          <a:chExt cx="0" cy="0"/>
        </a:xfrm>
      </p:grpSpPr>
      <p:sp>
        <p:nvSpPr>
          <p:cNvPr id="5240" name="Shape 5240"/>
          <p:cNvSpPr txBox="1"/>
          <p:nvPr>
            <p:ph type="title"/>
          </p:nvPr>
        </p:nvSpPr>
        <p:spPr>
          <a:xfrm>
            <a:off x="311700" y="1041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Callgrind topmost results for 1a and 2a (Maryia)</a:t>
            </a:r>
            <a:endParaRPr sz="2400"/>
          </a:p>
        </p:txBody>
      </p:sp>
      <p:sp>
        <p:nvSpPr>
          <p:cNvPr id="5241" name="Shape 5241"/>
          <p:cNvSpPr txBox="1"/>
          <p:nvPr>
            <p:ph idx="1" type="body"/>
          </p:nvPr>
        </p:nvSpPr>
        <p:spPr>
          <a:xfrm>
            <a:off x="131700" y="676875"/>
            <a:ext cx="8700600" cy="43800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900" u="sng">
                <a:solidFill>
                  <a:srgbClr val="000000"/>
                </a:solidFill>
              </a:rPr>
              <a:t>1a: </a:t>
            </a:r>
            <a:r>
              <a:rPr b="1" lang="en" sz="900" u="sng">
                <a:solidFill>
                  <a:srgbClr val="000000"/>
                </a:solidFill>
              </a:rPr>
              <a:t>Ir</a:t>
            </a:r>
            <a:endParaRPr b="1" sz="900" u="sng">
              <a:solidFill>
                <a:srgbClr val="000000"/>
              </a:solidFill>
            </a:endParaRPr>
          </a:p>
          <a:p>
            <a:pPr indent="0" lvl="0" marL="0" rtl="0">
              <a:lnSpc>
                <a:spcPct val="100000"/>
              </a:lnSpc>
              <a:spcBef>
                <a:spcPts val="0"/>
              </a:spcBef>
              <a:spcAft>
                <a:spcPts val="0"/>
              </a:spcAft>
              <a:buClr>
                <a:schemeClr val="dk1"/>
              </a:buClr>
              <a:buSzPts val="1100"/>
              <a:buFont typeface="Arial"/>
              <a:buNone/>
            </a:pPr>
            <a:r>
              <a:rPr lang="en" sz="900" u="sng">
                <a:solidFill>
                  <a:srgbClr val="000000"/>
                </a:solidFill>
              </a:rPr>
              <a:t>7,864,195,533  PROGRAM TOTALS</a:t>
            </a:r>
            <a:endParaRPr sz="900" u="sng">
              <a:solidFill>
                <a:srgbClr val="000000"/>
              </a:solidFill>
            </a:endParaRPr>
          </a:p>
          <a:p>
            <a:pPr indent="0" lvl="0" marL="0" rtl="0">
              <a:lnSpc>
                <a:spcPct val="100000"/>
              </a:lnSpc>
              <a:spcBef>
                <a:spcPts val="0"/>
              </a:spcBef>
              <a:spcAft>
                <a:spcPts val="0"/>
              </a:spcAft>
              <a:buClr>
                <a:schemeClr val="dk1"/>
              </a:buClr>
              <a:buSzPts val="1100"/>
              <a:buFont typeface="Arial"/>
              <a:buNone/>
            </a:pPr>
            <a:r>
              <a:rPr lang="en" sz="900">
                <a:solidFill>
                  <a:srgbClr val="000000"/>
                </a:solidFill>
              </a:rPr>
              <a:t>2,269,287,221  /build/eglibc-SvCtMH/eglibc-2.19/string/../sysdeps/x86_64/multiarch/memcmp-sse4.S:__memcmp_sse4_1 [/lib/x86_64-linux-gnu/libc-2.19.so]</a:t>
            </a:r>
            <a:endParaRPr sz="900">
              <a:solidFill>
                <a:srgbClr val="000000"/>
              </a:solidFill>
            </a:endParaRPr>
          </a:p>
          <a:p>
            <a:pPr indent="0" lvl="0" marL="0" rtl="0">
              <a:lnSpc>
                <a:spcPct val="100000"/>
              </a:lnSpc>
              <a:spcBef>
                <a:spcPts val="0"/>
              </a:spcBef>
              <a:spcAft>
                <a:spcPts val="0"/>
              </a:spcAft>
              <a:buClr>
                <a:schemeClr val="dk1"/>
              </a:buClr>
              <a:buSzPts val="1100"/>
              <a:buFont typeface="Arial"/>
              <a:buNone/>
            </a:pPr>
            <a:r>
              <a:rPr lang="en" sz="900">
                <a:solidFill>
                  <a:srgbClr val="000000"/>
                </a:solidFill>
              </a:rPr>
              <a:t>  532,864,999  /build/eglibc-SvCtMH/eglibc-2.19/malloc/malloc.c:_int_free [/lib/x86_64-linux-gnu/libc-2.19.so]</a:t>
            </a:r>
            <a:endParaRPr sz="900">
              <a:solidFill>
                <a:srgbClr val="000000"/>
              </a:solidFill>
            </a:endParaRPr>
          </a:p>
          <a:p>
            <a:pPr indent="0" lvl="0" marL="0" rtl="0">
              <a:lnSpc>
                <a:spcPct val="100000"/>
              </a:lnSpc>
              <a:spcBef>
                <a:spcPts val="0"/>
              </a:spcBef>
              <a:spcAft>
                <a:spcPts val="0"/>
              </a:spcAft>
              <a:buClr>
                <a:schemeClr val="dk1"/>
              </a:buClr>
              <a:buSzPts val="1100"/>
              <a:buFont typeface="Arial"/>
              <a:buNone/>
            </a:pPr>
            <a:r>
              <a:rPr lang="en" sz="900">
                <a:solidFill>
                  <a:srgbClr val="000000"/>
                </a:solidFill>
              </a:rPr>
              <a:t>  424,131,558  /build/eglibc-SvCtMH/eglibc-2.19/malloc/malloc.c:_int_malloc [/lib/x86_64-linux-gnu/libc-2.19.so]</a:t>
            </a:r>
            <a:endParaRPr sz="900">
              <a:solidFill>
                <a:srgbClr val="000000"/>
              </a:solidFill>
            </a:endParaRPr>
          </a:p>
          <a:p>
            <a:pPr indent="0" lvl="0" marL="0" rtl="0">
              <a:lnSpc>
                <a:spcPct val="100000"/>
              </a:lnSpc>
              <a:spcBef>
                <a:spcPts val="0"/>
              </a:spcBef>
              <a:spcAft>
                <a:spcPts val="0"/>
              </a:spcAft>
              <a:buClr>
                <a:schemeClr val="dk1"/>
              </a:buClr>
              <a:buSzPts val="1100"/>
              <a:buFont typeface="Arial"/>
              <a:buNone/>
            </a:pPr>
            <a:r>
              <a:rPr lang="en" sz="900">
                <a:solidFill>
                  <a:srgbClr val="000000"/>
                </a:solidFill>
              </a:rPr>
              <a:t>  347,229,287  /usr/include/c++/4.8/bits/basic_string.h:std::map&lt;std::string, std::map&lt;std::string, std::pair&lt;void*, ExtentType::fieldType&gt;, std::less&lt;std::string&gt;, std::allocator&lt;std::pair&lt;std::string const, std::pair&lt;void*, ExtentType::fieldType&gt; &gt; &gt; &gt;, std::less&lt;std::string&gt;, std::allocator&lt;std::pair&lt;std::string const, std::map&lt;std::string, std::pair&lt;void*, ExtentType::fieldType&gt;, std::less&lt;std::string&gt;, std::allocator&lt;std::pair&lt;std::string const, std::pair&lt;void*, ExtentType::fieldType&gt; &gt; &gt; &gt; &gt; &gt; &gt;::operator[](std::string const&amp;)</a:t>
            </a:r>
            <a:endParaRPr sz="900">
              <a:solidFill>
                <a:srgbClr val="000000"/>
              </a:solidFill>
            </a:endParaRPr>
          </a:p>
          <a:p>
            <a:pPr indent="0" lvl="0" marL="0" rtl="0">
              <a:lnSpc>
                <a:spcPct val="100000"/>
              </a:lnSpc>
              <a:spcBef>
                <a:spcPts val="0"/>
              </a:spcBef>
              <a:spcAft>
                <a:spcPts val="0"/>
              </a:spcAft>
              <a:buClr>
                <a:schemeClr val="dk1"/>
              </a:buClr>
              <a:buSzPts val="1100"/>
              <a:buFont typeface="Arial"/>
              <a:buNone/>
            </a:pPr>
            <a:r>
              <a:rPr lang="en" sz="900">
                <a:solidFill>
                  <a:srgbClr val="000000"/>
                </a:solidFill>
              </a:rPr>
              <a:t>  322,220,341  /build/eglibc-SvCtMH/eglibc-2.19/malloc/malloc.c:malloc [/lib/x86_64-linux-gnu/libc-2.19.so]</a:t>
            </a:r>
            <a:endParaRPr sz="900">
              <a:solidFill>
                <a:srgbClr val="000000"/>
              </a:solidFill>
            </a:endParaRPr>
          </a:p>
          <a:p>
            <a:pPr indent="0" lvl="0" marL="0" rtl="0">
              <a:lnSpc>
                <a:spcPct val="100000"/>
              </a:lnSpc>
              <a:spcBef>
                <a:spcPts val="0"/>
              </a:spcBef>
              <a:spcAft>
                <a:spcPts val="0"/>
              </a:spcAft>
              <a:buClr>
                <a:schemeClr val="dk1"/>
              </a:buClr>
              <a:buSzPts val="1100"/>
              <a:buFont typeface="Arial"/>
              <a:buNone/>
            </a:pPr>
            <a:r>
              <a:rPr lang="en" sz="900">
                <a:solidFill>
                  <a:srgbClr val="000000"/>
                </a:solidFill>
              </a:rPr>
              <a:t>  232,960,811  /usr/include/c++/4.8/bits/basic_string.h:std::map&lt;std::string, std::pair&lt;void*, ExtentType::fieldType&gt;, std::less&lt;std::string&gt;, std::allocator&lt;std::pair&lt;std::string const, std::pair&lt;void*, ExtentType::fieldType&gt; &gt; &gt; &gt;::operator[](std::string const&amp;)</a:t>
            </a:r>
            <a:endParaRPr sz="900">
              <a:solidFill>
                <a:srgbClr val="000000"/>
              </a:solidFill>
            </a:endParaRPr>
          </a:p>
          <a:p>
            <a:pPr indent="0" lvl="0" marL="0" rtl="0">
              <a:lnSpc>
                <a:spcPct val="100000"/>
              </a:lnSpc>
              <a:spcBef>
                <a:spcPts val="0"/>
              </a:spcBef>
              <a:spcAft>
                <a:spcPts val="0"/>
              </a:spcAft>
              <a:buClr>
                <a:schemeClr val="dk1"/>
              </a:buClr>
              <a:buSzPts val="1100"/>
              <a:buFont typeface="Arial"/>
              <a:buNone/>
            </a:pPr>
            <a:r>
              <a:rPr lang="en" sz="900">
                <a:solidFill>
                  <a:srgbClr val="000000"/>
                </a:solidFill>
              </a:rPr>
              <a:t>  224,502,499  ???:char* std::string::_S_construct&lt;char const*&gt;(char const*, char const*, std::allocator&lt;char&gt; const&amp;, std::forward_iterator_tag) [/usr/lib/x86_64-linux-gnu/libstdc++.so.6.0.19]</a:t>
            </a:r>
            <a:endParaRPr sz="900">
              <a:solidFill>
                <a:srgbClr val="000000"/>
              </a:solidFill>
            </a:endParaRPr>
          </a:p>
          <a:p>
            <a:pPr indent="0" lvl="0" marL="0" rtl="0">
              <a:lnSpc>
                <a:spcPct val="100000"/>
              </a:lnSpc>
              <a:spcBef>
                <a:spcPts val="0"/>
              </a:spcBef>
              <a:spcAft>
                <a:spcPts val="0"/>
              </a:spcAft>
              <a:buNone/>
            </a:pPr>
            <a:r>
              <a:t/>
            </a:r>
            <a:endParaRPr sz="900">
              <a:solidFill>
                <a:srgbClr val="000000"/>
              </a:solidFill>
            </a:endParaRPr>
          </a:p>
          <a:p>
            <a:pPr indent="0" lvl="0" marL="0">
              <a:lnSpc>
                <a:spcPct val="100000"/>
              </a:lnSpc>
              <a:spcBef>
                <a:spcPts val="0"/>
              </a:spcBef>
              <a:spcAft>
                <a:spcPts val="1600"/>
              </a:spcAft>
              <a:buNone/>
            </a:pPr>
            <a:r>
              <a:rPr b="1" lang="en" sz="900" u="sng">
                <a:solidFill>
                  <a:srgbClr val="000000"/>
                </a:solidFill>
              </a:rPr>
              <a:t>2a:Ir</a:t>
            </a:r>
            <a:br>
              <a:rPr lang="en" sz="900">
                <a:solidFill>
                  <a:srgbClr val="000000"/>
                </a:solidFill>
              </a:rPr>
            </a:br>
            <a:r>
              <a:rPr lang="en" sz="900" u="sng">
                <a:solidFill>
                  <a:srgbClr val="000000"/>
                </a:solidFill>
              </a:rPr>
              <a:t>14,860,374,251  PROGRAM TOTALS</a:t>
            </a:r>
            <a:br>
              <a:rPr lang="en" sz="900">
                <a:solidFill>
                  <a:srgbClr val="000000"/>
                </a:solidFill>
              </a:rPr>
            </a:br>
            <a:r>
              <a:rPr lang="en" sz="900">
                <a:solidFill>
                  <a:srgbClr val="000000"/>
                </a:solidFill>
              </a:rPr>
              <a:t>2,269,287,221  /build/eglibc-SvCtMH/eglibc-2.19/string/../sysdeps/x86_64/multiarch/memcmp-sse4.S:__memcmp_sse4_1 [/lib/x86_64-linux-gnu/libc-2.19.so]</a:t>
            </a:r>
            <a:br>
              <a:rPr lang="en" sz="900">
                <a:solidFill>
                  <a:srgbClr val="000000"/>
                </a:solidFill>
              </a:rPr>
            </a:br>
            <a:r>
              <a:rPr lang="en" sz="900">
                <a:solidFill>
                  <a:srgbClr val="000000"/>
                </a:solidFill>
              </a:rPr>
              <a:t>1,908,687,410  ???:0x0000000000001f10 [/lib/x86_64-linux-gnu/libbz2.so.1.0.4]</a:t>
            </a:r>
            <a:br>
              <a:rPr lang="en" sz="900">
                <a:solidFill>
                  <a:srgbClr val="000000"/>
                </a:solidFill>
              </a:rPr>
            </a:br>
            <a:r>
              <a:rPr lang="en" sz="900">
                <a:solidFill>
                  <a:srgbClr val="000000"/>
                </a:solidFill>
              </a:rPr>
              <a:t>1,087,440,708  ???:BZ2_compressBlock [/lib/x86_64-linux-gnu/libbz2.so.1.0.4]</a:t>
            </a:r>
            <a:br>
              <a:rPr lang="en" sz="900">
                <a:solidFill>
                  <a:srgbClr val="000000"/>
                </a:solidFill>
              </a:rPr>
            </a:br>
            <a:r>
              <a:rPr lang="en" sz="900">
                <a:solidFill>
                  <a:srgbClr val="000000"/>
                </a:solidFill>
              </a:rPr>
              <a:t>  850,518,733  ???:0x0000000000004ea0 [/usr/lib/x86_64-linux-gnu/liblz4.so.1.0.0]</a:t>
            </a:r>
            <a:br>
              <a:rPr lang="en" sz="900">
                <a:solidFill>
                  <a:srgbClr val="000000"/>
                </a:solidFill>
              </a:rPr>
            </a:br>
            <a:r>
              <a:rPr lang="en" sz="900">
                <a:solidFill>
                  <a:srgbClr val="000000"/>
                </a:solidFill>
              </a:rPr>
              <a:t>  781,643,532  ???:0x00000000000015f0 [/lib/x86_64-linux-gnu/libbz2.so.1.0.4]</a:t>
            </a:r>
            <a:br>
              <a:rPr lang="en" sz="900">
                <a:solidFill>
                  <a:srgbClr val="000000"/>
                </a:solidFill>
              </a:rPr>
            </a:br>
            <a:r>
              <a:rPr lang="en" sz="900">
                <a:solidFill>
                  <a:srgbClr val="000000"/>
                </a:solidFill>
              </a:rPr>
              <a:t>  755,063,834  ???:0x00000000000013c0 [/lib/x86_64-linux-gnu/libbz2.so.1.0.4]</a:t>
            </a:r>
            <a:br>
              <a:rPr lang="en" sz="900">
                <a:solidFill>
                  <a:srgbClr val="000000"/>
                </a:solidFill>
              </a:rPr>
            </a:br>
            <a:r>
              <a:rPr lang="en" sz="900">
                <a:solidFill>
                  <a:srgbClr val="000000"/>
                </a:solidFill>
              </a:rPr>
              <a:t>  532,918,409  /build/eglibc-SvCtMH/eglibc-2.19/malloc/malloc.c:_int_free [/lib/x86_64-linux-gnu/libc-2.19.so]</a:t>
            </a:r>
            <a:br>
              <a:rPr lang="en" sz="900">
                <a:solidFill>
                  <a:srgbClr val="000000"/>
                </a:solidFill>
              </a:rPr>
            </a:br>
            <a:r>
              <a:rPr lang="en" sz="900">
                <a:solidFill>
                  <a:srgbClr val="000000"/>
                </a:solidFill>
              </a:rPr>
              <a:t>  434,211,925  ???:0x000000000000a550 [/lib/x86_64-linux-gnu/libbz2.so.1.0.4]</a:t>
            </a:r>
            <a:br>
              <a:rPr lang="en" sz="900">
                <a:solidFill>
                  <a:srgbClr val="000000"/>
                </a:solidFill>
              </a:rPr>
            </a:br>
            <a:r>
              <a:rPr lang="en" sz="900">
                <a:solidFill>
                  <a:srgbClr val="000000"/>
                </a:solidFill>
              </a:rPr>
              <a:t>  424,203,227  /build/eglibc-SvCtMH/eglibc-2.19/malloc/malloc.c:_int_malloc [/lib/x86_64-linux-gnu/libc-2.19.so]</a:t>
            </a:r>
            <a:br>
              <a:rPr lang="en" sz="900">
                <a:solidFill>
                  <a:srgbClr val="000000"/>
                </a:solidFill>
              </a:rPr>
            </a:br>
            <a:r>
              <a:rPr lang="en" sz="900">
                <a:solidFill>
                  <a:srgbClr val="000000"/>
                </a:solidFill>
              </a:rPr>
              <a:t>  347,229,287  /usr/include/c++/4.8/bits/basic_string.h:std::map&lt;std::string, std::map&lt;std::string, std::pair&lt;void*, ExtentType::fieldType&gt;, std::less&lt;std::string&gt;, std::allocator&lt;std::pair&lt;std::string const, std::pair&lt;void*, ExtentType::fieldType&gt; &gt; &gt; &gt;, std::less&lt;std::string&gt;, std::allocator&lt;std::pair&lt;std::string const, std::map&lt;std::string, std::pair&lt;void*, ExtentType::fieldType&gt;, std::less&lt;std::string&gt;, std::allocator&lt;std::pair&lt;std::string const, std::pair&lt;void*, ExtentType::fieldType&gt; &gt; &gt; &gt; &gt; &gt; &gt;::operator[](std::string const&amp;)</a:t>
            </a:r>
            <a:endParaRPr sz="900">
              <a:solidFill>
                <a:srgbClr val="000000"/>
              </a:solidFill>
            </a:endParaRPr>
          </a:p>
        </p:txBody>
      </p:sp>
      <p:sp>
        <p:nvSpPr>
          <p:cNvPr id="5242" name="Shape 52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6" name="Shape 5246"/>
        <p:cNvGrpSpPr/>
        <p:nvPr/>
      </p:nvGrpSpPr>
      <p:grpSpPr>
        <a:xfrm>
          <a:off x="0" y="0"/>
          <a:ext cx="0" cy="0"/>
          <a:chOff x="0" y="0"/>
          <a:chExt cx="0" cy="0"/>
        </a:xfrm>
      </p:grpSpPr>
      <p:sp>
        <p:nvSpPr>
          <p:cNvPr id="5247" name="Shape 5247"/>
          <p:cNvSpPr txBox="1"/>
          <p:nvPr>
            <p:ph type="title"/>
          </p:nvPr>
        </p:nvSpPr>
        <p:spPr>
          <a:xfrm>
            <a:off x="311700" y="1119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Callgrind topmost results for 3a and 3d (Maryia)</a:t>
            </a:r>
            <a:endParaRPr sz="2400"/>
          </a:p>
        </p:txBody>
      </p:sp>
      <p:sp>
        <p:nvSpPr>
          <p:cNvPr id="5248" name="Shape 5248"/>
          <p:cNvSpPr txBox="1"/>
          <p:nvPr>
            <p:ph idx="1" type="body"/>
          </p:nvPr>
        </p:nvSpPr>
        <p:spPr>
          <a:xfrm>
            <a:off x="170425" y="627450"/>
            <a:ext cx="8661900" cy="44295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900" u="sng">
                <a:solidFill>
                  <a:srgbClr val="000000"/>
                </a:solidFill>
              </a:rPr>
              <a:t>3a: Ir</a:t>
            </a:r>
            <a:endParaRPr b="1" sz="900" u="sng">
              <a:solidFill>
                <a:srgbClr val="000000"/>
              </a:solidFill>
            </a:endParaRPr>
          </a:p>
          <a:p>
            <a:pPr indent="0" lvl="0" marL="0" rtl="0">
              <a:lnSpc>
                <a:spcPct val="100000"/>
              </a:lnSpc>
              <a:spcBef>
                <a:spcPts val="0"/>
              </a:spcBef>
              <a:spcAft>
                <a:spcPts val="0"/>
              </a:spcAft>
              <a:buNone/>
            </a:pPr>
            <a:r>
              <a:rPr lang="en" sz="900" u="sng">
                <a:solidFill>
                  <a:srgbClr val="000000"/>
                </a:solidFill>
              </a:rPr>
              <a:t>12,972,236,306  PROGRAM TOTALS</a:t>
            </a:r>
            <a:br>
              <a:rPr lang="en" sz="900">
                <a:solidFill>
                  <a:srgbClr val="000000"/>
                </a:solidFill>
              </a:rPr>
            </a:br>
            <a:r>
              <a:rPr lang="en" sz="900">
                <a:solidFill>
                  <a:srgbClr val="000000"/>
                </a:solidFill>
              </a:rPr>
              <a:t>2,269,244,235  /build/eglibc-SvCtMH/eglibc-2.19/string/../sysdeps/x86_64/multiarch/memcmp-sse4.S:__memcmp_sse4_1 [/lib/x86_64-linux-gnu/libc-2.19.so]</a:t>
            </a:r>
            <a:br>
              <a:rPr lang="en" sz="900">
                <a:solidFill>
                  <a:srgbClr val="000000"/>
                </a:solidFill>
              </a:rPr>
            </a:br>
            <a:r>
              <a:rPr lang="en" sz="900">
                <a:solidFill>
                  <a:srgbClr val="000000"/>
                </a:solidFill>
              </a:rPr>
              <a:t>1,762,931,767  ???:0x0000000000001f10 [/lib/x86_64-linux-gnu/libbz2.so.1.0.4]</a:t>
            </a:r>
            <a:br>
              <a:rPr lang="en" sz="900">
                <a:solidFill>
                  <a:srgbClr val="000000"/>
                </a:solidFill>
              </a:rPr>
            </a:br>
            <a:r>
              <a:rPr lang="en" sz="900">
                <a:solidFill>
                  <a:srgbClr val="000000"/>
                </a:solidFill>
              </a:rPr>
              <a:t>1,082,337,219  ???:BZ2_compressBlock [/lib/x86_64-linux-gnu/libbz2.so.1.0.4]</a:t>
            </a:r>
            <a:br>
              <a:rPr lang="en" sz="900">
                <a:solidFill>
                  <a:srgbClr val="000000"/>
                </a:solidFill>
              </a:rPr>
            </a:br>
            <a:r>
              <a:rPr lang="en" sz="900">
                <a:solidFill>
                  <a:srgbClr val="000000"/>
                </a:solidFill>
              </a:rPr>
              <a:t>  781,529,946  ???:0x00000000000015f0 [/lib/x86_64-linux-gnu/libbz2.so.1.0.4]</a:t>
            </a:r>
            <a:br>
              <a:rPr lang="en" sz="900">
                <a:solidFill>
                  <a:srgbClr val="000000"/>
                </a:solidFill>
              </a:rPr>
            </a:br>
            <a:r>
              <a:rPr lang="en" sz="900">
                <a:solidFill>
                  <a:srgbClr val="000000"/>
                </a:solidFill>
              </a:rPr>
              <a:t>  755,048,209  ???:0x00000000000013c0 [/lib/x86_64-linux-gnu/libbz2.so.1.0.4]</a:t>
            </a:r>
            <a:br>
              <a:rPr lang="en" sz="900">
                <a:solidFill>
                  <a:srgbClr val="000000"/>
                </a:solidFill>
              </a:rPr>
            </a:br>
            <a:r>
              <a:rPr lang="en" sz="900">
                <a:solidFill>
                  <a:srgbClr val="000000"/>
                </a:solidFill>
              </a:rPr>
              <a:t>  532,867,753  /build/eglibc-SvCtMH/eglibc-2.19/malloc/malloc.c:_int_free [/lib/x86_64-linux-gnu/libc-2.19.so]</a:t>
            </a:r>
            <a:br>
              <a:rPr lang="en" sz="900">
                <a:solidFill>
                  <a:srgbClr val="000000"/>
                </a:solidFill>
              </a:rPr>
            </a:br>
            <a:r>
              <a:rPr lang="en" sz="900">
                <a:solidFill>
                  <a:srgbClr val="000000"/>
                </a:solidFill>
              </a:rPr>
              <a:t>  434,206,208  ???:0x000000000000a550 [/lib/x86_64-linux-gnu/libbz2.so.1.0.4]</a:t>
            </a:r>
            <a:br>
              <a:rPr lang="en" sz="900">
                <a:solidFill>
                  <a:srgbClr val="000000"/>
                </a:solidFill>
              </a:rPr>
            </a:br>
            <a:r>
              <a:rPr lang="en" sz="900">
                <a:solidFill>
                  <a:srgbClr val="000000"/>
                </a:solidFill>
              </a:rPr>
              <a:t>  424,117,177  /build/eglibc-SvCtMH/eglibc-2.19/malloc/malloc.c:_int_malloc [/lib/x86_64-linux-gnu/libc-2.19.so]</a:t>
            </a:r>
            <a:br>
              <a:rPr lang="en" sz="900">
                <a:solidFill>
                  <a:srgbClr val="000000"/>
                </a:solidFill>
              </a:rPr>
            </a:br>
            <a:r>
              <a:rPr lang="en" sz="900">
                <a:solidFill>
                  <a:srgbClr val="000000"/>
                </a:solidFill>
              </a:rPr>
              <a:t>  347,224,023  /usr/include/c++/4.8/bits/basic_string.h:std::map&lt;std::string, std::map&lt;std::string, std::pair&lt;void*, ExtentType::fieldType&gt;, std::less&lt;std::string&gt;, std::allocator&lt;std::pair&lt;std::string const, std::pair&lt;void*, ExtentType::fieldType&gt; &gt; &gt; &gt;, std::less&lt;std::string&gt;, std::allocator&lt;std::pair&lt;std::string const, std::map&lt;std::string, std::pair&lt;void*, ExtentType::fieldType&gt;, std::less&lt;std::string&gt;, std::allocator&lt;std::pair&lt;std::string const, std::pair&lt;void*, ExtentType::fieldType&gt; &gt; &gt; &gt; &gt; &gt; &gt;::operator[](std::string const&amp;)</a:t>
            </a:r>
            <a:br>
              <a:rPr lang="en" sz="900">
                <a:solidFill>
                  <a:srgbClr val="000000"/>
                </a:solidFill>
              </a:rPr>
            </a:br>
            <a:r>
              <a:rPr lang="en" sz="900">
                <a:solidFill>
                  <a:srgbClr val="000000"/>
                </a:solidFill>
              </a:rPr>
              <a:t>  322,219,725  /build/eglibc-SvCtMH/eglibc-2.19/malloc/malloc.c:malloc [/lib/x86_64-linux-gnu/libc-2.19.so]</a:t>
            </a:r>
            <a:endParaRPr sz="900">
              <a:solidFill>
                <a:srgbClr val="000000"/>
              </a:solidFill>
            </a:endParaRPr>
          </a:p>
          <a:p>
            <a:pPr indent="0" lvl="0" marL="0" rtl="0">
              <a:lnSpc>
                <a:spcPct val="100000"/>
              </a:lnSpc>
              <a:spcBef>
                <a:spcPts val="0"/>
              </a:spcBef>
              <a:spcAft>
                <a:spcPts val="0"/>
              </a:spcAft>
              <a:buNone/>
            </a:pPr>
            <a:r>
              <a:t/>
            </a:r>
            <a:endParaRPr b="1" sz="900" u="sng">
              <a:solidFill>
                <a:srgbClr val="000000"/>
              </a:solidFill>
            </a:endParaRPr>
          </a:p>
          <a:p>
            <a:pPr indent="0" lvl="0" marL="0" rtl="0">
              <a:lnSpc>
                <a:spcPct val="100000"/>
              </a:lnSpc>
              <a:spcBef>
                <a:spcPts val="0"/>
              </a:spcBef>
              <a:spcAft>
                <a:spcPts val="0"/>
              </a:spcAft>
              <a:buNone/>
            </a:pPr>
            <a:r>
              <a:rPr b="1" lang="en" sz="900" u="sng">
                <a:solidFill>
                  <a:srgbClr val="000000"/>
                </a:solidFill>
              </a:rPr>
              <a:t>3d: Ir</a:t>
            </a:r>
            <a:endParaRPr b="1" sz="900" u="sng">
              <a:solidFill>
                <a:srgbClr val="000000"/>
              </a:solidFill>
            </a:endParaRPr>
          </a:p>
          <a:p>
            <a:pPr indent="0" lvl="0" marL="0">
              <a:lnSpc>
                <a:spcPct val="100000"/>
              </a:lnSpc>
              <a:spcBef>
                <a:spcPts val="0"/>
              </a:spcBef>
              <a:spcAft>
                <a:spcPts val="0"/>
              </a:spcAft>
              <a:buNone/>
            </a:pPr>
            <a:r>
              <a:rPr lang="en" sz="900" u="sng">
                <a:solidFill>
                  <a:srgbClr val="000000"/>
                </a:solidFill>
              </a:rPr>
              <a:t>12,951,504,925  PROGRAM TOTALS</a:t>
            </a:r>
            <a:br>
              <a:rPr lang="en" sz="900">
                <a:solidFill>
                  <a:srgbClr val="000000"/>
                </a:solidFill>
              </a:rPr>
            </a:br>
            <a:r>
              <a:rPr lang="en" sz="900">
                <a:solidFill>
                  <a:srgbClr val="000000"/>
                </a:solidFill>
              </a:rPr>
              <a:t>2,269,244,235  /build/eglibc-SvCtMH/eglibc-2.19/string/../sysdeps/x86_64/multiarch/memcmp-sse4.S:__memcmp_sse4_1 [/lib/x86_64-linux-gnu/libc-2.19.so]</a:t>
            </a:r>
            <a:br>
              <a:rPr lang="en" sz="900">
                <a:solidFill>
                  <a:srgbClr val="000000"/>
                </a:solidFill>
              </a:rPr>
            </a:br>
            <a:r>
              <a:rPr lang="en" sz="900">
                <a:solidFill>
                  <a:srgbClr val="000000"/>
                </a:solidFill>
              </a:rPr>
              <a:t>1,798,495,708  ???:0x0000000000001f10 [/lib/x86_64-linux-gnu/libbz2.so.1.0.4]</a:t>
            </a:r>
            <a:br>
              <a:rPr lang="en" sz="900">
                <a:solidFill>
                  <a:srgbClr val="000000"/>
                </a:solidFill>
              </a:rPr>
            </a:br>
            <a:r>
              <a:rPr lang="en" sz="900">
                <a:solidFill>
                  <a:srgbClr val="000000"/>
                </a:solidFill>
              </a:rPr>
              <a:t>1,150,515,017  ???:BZ2_compressBlock [/lib/x86_64-linux-gnu/libbz2.so.1.0.4]</a:t>
            </a:r>
            <a:br>
              <a:rPr lang="en" sz="900">
                <a:solidFill>
                  <a:srgbClr val="000000"/>
                </a:solidFill>
              </a:rPr>
            </a:br>
            <a:r>
              <a:rPr lang="en" sz="900">
                <a:solidFill>
                  <a:srgbClr val="000000"/>
                </a:solidFill>
              </a:rPr>
              <a:t>  818,802,407  ???:0x00000000000013c0 [/lib/x86_64-linux-gnu/libbz2.so.1.0.4]</a:t>
            </a:r>
            <a:br>
              <a:rPr lang="en" sz="900">
                <a:solidFill>
                  <a:srgbClr val="000000"/>
                </a:solidFill>
              </a:rPr>
            </a:br>
            <a:r>
              <a:rPr lang="en" sz="900">
                <a:solidFill>
                  <a:srgbClr val="000000"/>
                </a:solidFill>
              </a:rPr>
              <a:t>  749,552,495  ???:0x00000000000015f0 [/lib/x86_64-linux-gnu/libbz2.so.1.0.4]</a:t>
            </a:r>
            <a:br>
              <a:rPr lang="en" sz="900">
                <a:solidFill>
                  <a:srgbClr val="000000"/>
                </a:solidFill>
              </a:rPr>
            </a:br>
            <a:r>
              <a:rPr lang="en" sz="900">
                <a:solidFill>
                  <a:srgbClr val="000000"/>
                </a:solidFill>
              </a:rPr>
              <a:t>  532,750,504  /build/eglibc-SvCtMH/eglibc-2.19/malloc/malloc.c:_int_free [/lib/x86_64-linux-gnu/libc-2.19.so]</a:t>
            </a:r>
            <a:br>
              <a:rPr lang="en" sz="900">
                <a:solidFill>
                  <a:srgbClr val="000000"/>
                </a:solidFill>
              </a:rPr>
            </a:br>
            <a:r>
              <a:rPr lang="en" sz="900">
                <a:solidFill>
                  <a:srgbClr val="000000"/>
                </a:solidFill>
              </a:rPr>
              <a:t>  435,646,756  ???:0x000000000000a550 [/lib/x86_64-linux-gnu/libbz2.so.1.0.4]</a:t>
            </a:r>
            <a:br>
              <a:rPr lang="en" sz="900">
                <a:solidFill>
                  <a:srgbClr val="000000"/>
                </a:solidFill>
              </a:rPr>
            </a:br>
            <a:r>
              <a:rPr lang="en" sz="900">
                <a:solidFill>
                  <a:srgbClr val="000000"/>
                </a:solidFill>
              </a:rPr>
              <a:t>  424,116,561  /build/eglibc-SvCtMH/eglibc-2.19/malloc/malloc.c:_int_malloc [/lib/x86_64-linux-gnu/libc-2.19.so]</a:t>
            </a:r>
            <a:br>
              <a:rPr lang="en" sz="900">
                <a:solidFill>
                  <a:srgbClr val="000000"/>
                </a:solidFill>
              </a:rPr>
            </a:br>
            <a:r>
              <a:rPr lang="en" sz="900">
                <a:solidFill>
                  <a:srgbClr val="000000"/>
                </a:solidFill>
              </a:rPr>
              <a:t>  347,224,023  /usr/include/c++/4.8/bits/basic_string.h:std::map&lt;std::string, std::map&lt;std::string, std::pair&lt;void*, ExtentType::fieldType&gt;, std::less&lt;std::string&gt;, std::allocator&lt;std::pair&lt;std::string const, std::pair&lt;void*, ExtentType::fieldType&gt; &gt; &gt; &gt;, std::less&lt;std::string&gt;, std::allocator&lt;std::pair&lt;std::string const, std::map&lt;std::string, std::pair&lt;void*, ExtentType::fieldType&gt;, std::less&lt;std::string&gt;, std::allocator&lt;std::pair&lt;std::string const, std::pair&lt;void*, ExtentType::fieldType&gt; &gt; &gt; &gt; &gt; &gt; &gt;::operator[](std::string const&amp;)</a:t>
            </a:r>
            <a:br>
              <a:rPr lang="en" sz="900">
                <a:solidFill>
                  <a:srgbClr val="000000"/>
                </a:solidFill>
              </a:rPr>
            </a:br>
            <a:r>
              <a:rPr lang="en" sz="900">
                <a:solidFill>
                  <a:srgbClr val="000000"/>
                </a:solidFill>
              </a:rPr>
              <a:t>  322,219,241  /build/eglibc-SvCtMH/eglibc-2.19/malloc/malloc.c:malloc [/lib/x86_64-linux-gnu/libc-2.19.so]</a:t>
            </a:r>
            <a:endParaRPr sz="900">
              <a:solidFill>
                <a:srgbClr val="000000"/>
              </a:solidFill>
            </a:endParaRPr>
          </a:p>
        </p:txBody>
      </p:sp>
      <p:sp>
        <p:nvSpPr>
          <p:cNvPr id="5249" name="Shape 52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3" name="Shape 5253"/>
        <p:cNvGrpSpPr/>
        <p:nvPr/>
      </p:nvGrpSpPr>
      <p:grpSpPr>
        <a:xfrm>
          <a:off x="0" y="0"/>
          <a:ext cx="0" cy="0"/>
          <a:chOff x="0" y="0"/>
          <a:chExt cx="0" cy="0"/>
        </a:xfrm>
      </p:grpSpPr>
      <p:sp>
        <p:nvSpPr>
          <p:cNvPr id="5254" name="Shape 52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Performance analysis using Perf (ls) (Mayur)</a:t>
            </a:r>
            <a:endParaRPr/>
          </a:p>
        </p:txBody>
      </p:sp>
      <p:sp>
        <p:nvSpPr>
          <p:cNvPr id="5255" name="Shape 5255"/>
          <p:cNvSpPr txBox="1"/>
          <p:nvPr>
            <p:ph idx="1" type="body"/>
          </p:nvPr>
        </p:nvSpPr>
        <p:spPr>
          <a:xfrm>
            <a:off x="311700" y="1269375"/>
            <a:ext cx="8619300" cy="35313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100"/>
              <a:t># Overhead  Command          Shared Object</a:t>
            </a:r>
            <a:br>
              <a:rPr lang="en" sz="1100"/>
            </a:br>
            <a:r>
              <a:rPr lang="en" sz="1100"/>
              <a:t>    40.15%   strace  libbz2.so.1.0.4</a:t>
            </a:r>
            <a:br>
              <a:rPr lang="en" sz="1100"/>
            </a:br>
            <a:r>
              <a:rPr lang="en" sz="1100"/>
              <a:t>   15.40%   strace  [kernel.kallsyms]</a:t>
            </a:r>
            <a:br>
              <a:rPr lang="en" sz="1100"/>
            </a:br>
            <a:r>
              <a:rPr lang="en" sz="1100"/>
              <a:t>    11.11%   strace  libc-2.19.so</a:t>
            </a:r>
            <a:br>
              <a:rPr lang="en" sz="1100"/>
            </a:br>
            <a:r>
              <a:rPr lang="en" sz="1100"/>
              <a:t>     6.57%   strace  libz.so.1.2.8</a:t>
            </a:r>
            <a:br>
              <a:rPr lang="en" sz="1100"/>
            </a:br>
            <a:r>
              <a:rPr lang="en" sz="1100"/>
              <a:t>     5.56%   strace  libxml2.so.2.9.1</a:t>
            </a:r>
            <a:br>
              <a:rPr lang="en" sz="1100"/>
            </a:br>
            <a:r>
              <a:rPr lang="en" sz="1100"/>
              <a:t>     4.04%   strace  libstdc++.so.6.0.19</a:t>
            </a:r>
            <a:br>
              <a:rPr lang="en" sz="1100"/>
            </a:br>
            <a:r>
              <a:rPr lang="en" sz="1100"/>
              <a:t>     3.79%   strace  libstrace2ds.so.0.0.0</a:t>
            </a:r>
            <a:br>
              <a:rPr lang="en" sz="1100"/>
            </a:br>
            <a:r>
              <a:rPr lang="en" sz="1100"/>
              <a:t>     3.54%   strace  libDataSeries.so.0.0</a:t>
            </a:r>
            <a:br>
              <a:rPr lang="en" sz="1100"/>
            </a:br>
            <a:r>
              <a:rPr lang="en" sz="1100"/>
              <a:t>     2.53%   strace  liblz4.so.1.0.0</a:t>
            </a:r>
            <a:br>
              <a:rPr lang="en" sz="1100"/>
            </a:br>
            <a:r>
              <a:rPr lang="en" sz="1100"/>
              <a:t>     2.27%   strace  ld-2.19.so</a:t>
            </a:r>
            <a:br>
              <a:rPr lang="en" sz="1100"/>
            </a:br>
            <a:r>
              <a:rPr lang="en" sz="1100"/>
              <a:t>     2.02%       ls  [kernel.kallsyms]</a:t>
            </a:r>
            <a:br>
              <a:rPr lang="en" sz="1100"/>
            </a:br>
            <a:r>
              <a:rPr lang="en" sz="1100"/>
              <a:t>     0.76%   strace  strace</a:t>
            </a:r>
            <a:br>
              <a:rPr lang="en" sz="1100"/>
            </a:br>
            <a:r>
              <a:rPr lang="en" sz="1100"/>
              <a:t>     0.76%       ls  ls</a:t>
            </a:r>
            <a:br>
              <a:rPr lang="en" sz="1100"/>
            </a:br>
            <a:r>
              <a:rPr lang="en" sz="1100"/>
              <a:t>     0.76%       ls  libc-2.19.so</a:t>
            </a:r>
            <a:br>
              <a:rPr lang="en" sz="1100"/>
            </a:br>
            <a:r>
              <a:rPr lang="en" sz="1100"/>
              <a:t>     0.25%   strace  libgcc_s.so.1</a:t>
            </a:r>
            <a:br>
              <a:rPr lang="en" sz="1100"/>
            </a:br>
            <a:r>
              <a:rPr lang="en" sz="1100"/>
              <a:t>     0.25%   strace  libLintel.so.0.0</a:t>
            </a:r>
            <a:br>
              <a:rPr lang="en" sz="1100"/>
            </a:br>
            <a:r>
              <a:rPr lang="en" sz="1100"/>
              <a:t>     0.25%   strace  [vdso]</a:t>
            </a:r>
            <a:endParaRPr sz="1100"/>
          </a:p>
          <a:p>
            <a:pPr indent="0" lvl="0" marL="0">
              <a:spcBef>
                <a:spcPts val="1600"/>
              </a:spcBef>
              <a:spcAft>
                <a:spcPts val="0"/>
              </a:spcAft>
              <a:buClr>
                <a:schemeClr val="dk1"/>
              </a:buClr>
              <a:buSzPts val="1100"/>
              <a:buFont typeface="Arial"/>
              <a:buNone/>
            </a:pPr>
            <a:r>
              <a:t/>
            </a:r>
            <a:endParaRPr sz="1100"/>
          </a:p>
          <a:p>
            <a:pPr indent="0" lvl="0" marL="0">
              <a:spcBef>
                <a:spcPts val="1600"/>
              </a:spcBef>
              <a:spcAft>
                <a:spcPts val="1600"/>
              </a:spcAft>
              <a:buNone/>
            </a:pPr>
            <a:r>
              <a:t/>
            </a:r>
            <a:endParaRPr sz="1100"/>
          </a:p>
        </p:txBody>
      </p:sp>
      <p:sp>
        <p:nvSpPr>
          <p:cNvPr id="5256" name="Shape 52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0" name="Shape 5260"/>
        <p:cNvGrpSpPr/>
        <p:nvPr/>
      </p:nvGrpSpPr>
      <p:grpSpPr>
        <a:xfrm>
          <a:off x="0" y="0"/>
          <a:ext cx="0" cy="0"/>
          <a:chOff x="0" y="0"/>
          <a:chExt cx="0" cy="0"/>
        </a:xfrm>
      </p:grpSpPr>
      <p:sp>
        <p:nvSpPr>
          <p:cNvPr id="5261" name="Shape 52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Performance analysis using Perf (a.out) (Mayur)</a:t>
            </a:r>
            <a:endParaRPr/>
          </a:p>
        </p:txBody>
      </p:sp>
      <p:sp>
        <p:nvSpPr>
          <p:cNvPr id="5262" name="Shape 5262"/>
          <p:cNvSpPr txBox="1"/>
          <p:nvPr>
            <p:ph idx="1" type="body"/>
          </p:nvPr>
        </p:nvSpPr>
        <p:spPr>
          <a:xfrm>
            <a:off x="311700" y="1269375"/>
            <a:ext cx="8619300" cy="3787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100"/>
              <a:t>    22.15%   strace  libz.so.1.2.8</a:t>
            </a:r>
            <a:br>
              <a:rPr lang="en" sz="1100"/>
            </a:br>
            <a:r>
              <a:rPr lang="en" sz="1100"/>
              <a:t>    18.52%   strace  libc-2.19.so</a:t>
            </a:r>
            <a:br>
              <a:rPr lang="en" sz="1100"/>
            </a:br>
            <a:r>
              <a:rPr lang="en" sz="1100"/>
              <a:t>    16.62%   strace  libbz2.so.1.0.4</a:t>
            </a:r>
            <a:br>
              <a:rPr lang="en" sz="1100"/>
            </a:br>
            <a:r>
              <a:rPr lang="en" sz="1100"/>
              <a:t>    </a:t>
            </a:r>
            <a:r>
              <a:rPr lang="en" sz="1100">
                <a:highlight>
                  <a:srgbClr val="FFFF00"/>
                </a:highlight>
              </a:rPr>
              <a:t>13.67%</a:t>
            </a:r>
            <a:r>
              <a:rPr lang="en" sz="1100"/>
              <a:t>   strace  libstrace2ds.so.0.0.0</a:t>
            </a:r>
            <a:br>
              <a:rPr lang="en" sz="1100"/>
            </a:br>
            <a:r>
              <a:rPr lang="en" sz="1100"/>
              <a:t>     7.73%   strace  [kernel.kallsyms]</a:t>
            </a:r>
            <a:br>
              <a:rPr lang="en" sz="1100"/>
            </a:br>
            <a:r>
              <a:rPr lang="en" sz="1100"/>
              <a:t>     6.45%    a.out  [kernel.kallsyms]</a:t>
            </a:r>
            <a:br>
              <a:rPr lang="en" sz="1100"/>
            </a:br>
            <a:r>
              <a:rPr lang="en" sz="1100"/>
              <a:t>     5.82%   strace  libstdc++.so.6.0.19</a:t>
            </a:r>
            <a:br>
              <a:rPr lang="en" sz="1100"/>
            </a:br>
            <a:r>
              <a:rPr lang="en" sz="1100"/>
              <a:t>     3.91%   strace  liblz4.so.1.0.0</a:t>
            </a:r>
            <a:br>
              <a:rPr lang="en" sz="1100"/>
            </a:br>
            <a:r>
              <a:rPr lang="en" sz="1100"/>
              <a:t>     3.88%   strace  strace</a:t>
            </a:r>
            <a:br>
              <a:rPr lang="en" sz="1100"/>
            </a:br>
            <a:r>
              <a:rPr lang="en" sz="1100"/>
              <a:t>     0.76%   strace  libDataSeries.so.0.0</a:t>
            </a:r>
            <a:br>
              <a:rPr lang="en" sz="1100"/>
            </a:br>
            <a:r>
              <a:rPr lang="en" sz="1100"/>
              <a:t>     0.18%   strace  libLintel.so.0.0</a:t>
            </a:r>
            <a:br>
              <a:rPr lang="en" sz="1100"/>
            </a:br>
            <a:r>
              <a:rPr lang="en" sz="1100"/>
              <a:t>     0.15%   strace  libsnappy.so.1.1.4</a:t>
            </a:r>
            <a:br>
              <a:rPr lang="en" sz="1100"/>
            </a:br>
            <a:r>
              <a:rPr lang="en" sz="1100"/>
              <a:t>     0.15%   strace  [vdso]</a:t>
            </a:r>
            <a:br>
              <a:rPr lang="en" sz="1100"/>
            </a:br>
            <a:r>
              <a:rPr lang="en" sz="1100"/>
              <a:t>     0.00%   strace  libxml2.so.2.9.1</a:t>
            </a:r>
            <a:br>
              <a:rPr lang="en" sz="1100"/>
            </a:br>
            <a:r>
              <a:rPr lang="en" sz="1100"/>
              <a:t>     0.00%   strace  ld-2.19.so</a:t>
            </a:r>
            <a:br>
              <a:rPr lang="en" sz="1100"/>
            </a:br>
            <a:r>
              <a:rPr lang="en" sz="1100"/>
              <a:t>     0.00%    a.out  libc-2.19.so</a:t>
            </a:r>
            <a:br>
              <a:rPr lang="en" sz="1100"/>
            </a:br>
            <a:r>
              <a:rPr lang="en" sz="1100"/>
              <a:t>     0.00%   strace  libgcc_s.so.1</a:t>
            </a:r>
            <a:br>
              <a:rPr lang="en" sz="1100"/>
            </a:br>
            <a:r>
              <a:rPr lang="en" sz="1100"/>
              <a:t>     0.00%   strace  libpthread-2.19.so</a:t>
            </a:r>
            <a:br>
              <a:rPr lang="en" sz="1100"/>
            </a:br>
            <a:r>
              <a:rPr lang="en" sz="1100"/>
              <a:t>     0.00%    a.out  ld-2.19.so</a:t>
            </a:r>
            <a:endParaRPr sz="1100"/>
          </a:p>
          <a:p>
            <a:pPr indent="0" lvl="0" marL="0">
              <a:spcBef>
                <a:spcPts val="1600"/>
              </a:spcBef>
              <a:spcAft>
                <a:spcPts val="0"/>
              </a:spcAft>
              <a:buNone/>
            </a:pPr>
            <a:r>
              <a:t/>
            </a:r>
            <a:endParaRPr sz="1100"/>
          </a:p>
          <a:p>
            <a:pPr indent="0" lvl="0" marL="0" rtl="0">
              <a:spcBef>
                <a:spcPts val="1600"/>
              </a:spcBef>
              <a:spcAft>
                <a:spcPts val="0"/>
              </a:spcAft>
              <a:buNone/>
            </a:pPr>
            <a:r>
              <a:t/>
            </a:r>
            <a:endParaRPr sz="1100"/>
          </a:p>
          <a:p>
            <a:pPr indent="0" lvl="0" marL="0" rtl="0">
              <a:spcBef>
                <a:spcPts val="1600"/>
              </a:spcBef>
              <a:spcAft>
                <a:spcPts val="0"/>
              </a:spcAft>
              <a:buNone/>
            </a:pPr>
            <a:r>
              <a:t/>
            </a:r>
            <a:endParaRPr sz="1100"/>
          </a:p>
          <a:p>
            <a:pPr indent="0" lvl="0" marL="0" rtl="0">
              <a:spcBef>
                <a:spcPts val="1600"/>
              </a:spcBef>
              <a:spcAft>
                <a:spcPts val="1600"/>
              </a:spcAft>
              <a:buNone/>
            </a:pPr>
            <a:r>
              <a:t/>
            </a:r>
            <a:endParaRPr sz="1100"/>
          </a:p>
        </p:txBody>
      </p:sp>
      <p:sp>
        <p:nvSpPr>
          <p:cNvPr id="5263" name="Shape 52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7" name="Shape 5267"/>
        <p:cNvGrpSpPr/>
        <p:nvPr/>
      </p:nvGrpSpPr>
      <p:grpSpPr>
        <a:xfrm>
          <a:off x="0" y="0"/>
          <a:ext cx="0" cy="0"/>
          <a:chOff x="0" y="0"/>
          <a:chExt cx="0" cy="0"/>
        </a:xfrm>
      </p:grpSpPr>
      <p:sp>
        <p:nvSpPr>
          <p:cNvPr id="5268" name="Shape 5268"/>
          <p:cNvSpPr txBox="1"/>
          <p:nvPr>
            <p:ph type="title"/>
          </p:nvPr>
        </p:nvSpPr>
        <p:spPr>
          <a:xfrm>
            <a:off x="311700" y="109100"/>
            <a:ext cx="8520600" cy="908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Performance analysis using Perf (a.out library) (Mayur)</a:t>
            </a:r>
            <a:endParaRPr/>
          </a:p>
        </p:txBody>
      </p:sp>
      <p:sp>
        <p:nvSpPr>
          <p:cNvPr id="5269" name="Shape 52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sz="1100"/>
              <a:t> 22.80%   strace  [.] std::map&lt;std::string, std::map&lt;std::string, std::pair&lt;void*, ExtentType::fieldType&gt;, std::less&lt;std::string&gt;, std::allocator&lt;std::pair&lt;std::string const, std::pair&lt;void*, ExtentType::fieldType&gt; &gt; &gt; &gt;, std::less&lt;std::string&gt;, std::allocator&lt;std::pair&lt;std::string const, std::map&lt;std::string, std::pair&lt;void*, ExtentType::fieldType&gt;, std::less&lt;std::string&gt;, std::allocator&lt;std::pair&lt;std::string const, std::pair&lt;void*, ExtentType::fieldType&gt; &gt; &gt; &gt; &gt; &gt; &gt;::operator[](std::string const&amp;)</a:t>
            </a:r>
            <a:endParaRPr sz="1100"/>
          </a:p>
          <a:p>
            <a:pPr indent="-298450" lvl="0" marL="457200" rtl="0">
              <a:spcBef>
                <a:spcPts val="0"/>
              </a:spcBef>
              <a:spcAft>
                <a:spcPts val="0"/>
              </a:spcAft>
              <a:buSzPts val="1100"/>
              <a:buChar char="●"/>
            </a:pPr>
            <a:r>
              <a:rPr lang="en" sz="1100"/>
              <a:t>18.66%   strace  [.] std::map&lt;std::string, std::pair&lt;void*, ExtentType::fieldType&gt;, std::less&lt;std::string&gt;, std::allocator&lt;std::pair&lt;std::string const, std::pair&lt;void*, ExtentType::fieldType&gt; &gt; &gt; &gt;::operator[](std::string const&amp;)                                                                                                                                                                                                                                                                                    </a:t>
            </a:r>
            <a:endParaRPr sz="1100"/>
          </a:p>
          <a:p>
            <a:pPr indent="-298450" lvl="0" marL="457200" rtl="0">
              <a:spcBef>
                <a:spcPts val="0"/>
              </a:spcBef>
              <a:spcAft>
                <a:spcPts val="0"/>
              </a:spcAft>
              <a:buSzPts val="1100"/>
              <a:buChar char="●"/>
            </a:pPr>
            <a:r>
              <a:rPr lang="en" sz="1100"/>
              <a:t>13.64%   strace  [.] std::map&lt;std::string, void*, std::less&lt;std::string&gt;, std::allocator&lt;std::pair&lt;std::string const, void*&gt; &gt; &gt;::operator[](std::string const&amp;)                                                                                                                                                                                                                                                                                                                                                          </a:t>
            </a:r>
            <a:endParaRPr sz="1100"/>
          </a:p>
          <a:p>
            <a:pPr indent="-298450" lvl="0" marL="457200" rtl="0">
              <a:spcBef>
                <a:spcPts val="0"/>
              </a:spcBef>
              <a:spcAft>
                <a:spcPts val="0"/>
              </a:spcAft>
              <a:buSzPts val="1100"/>
              <a:buChar char="●"/>
            </a:pPr>
            <a:r>
              <a:rPr lang="en" sz="1100"/>
              <a:t>8.02%   strace  [.] std::map&lt;std::string, std::map&lt;std::string, std::pair&lt;bool, ExtentType::fieldType&gt;, std::less&lt;std::string&gt;, std::allocator&lt;std::pair&lt;std::string const, std::pair&lt;bool, ExtentType::fieldType&gt; &gt; &gt; &gt;, std::less&lt;std::string&gt;, std::allocator&lt;std::pair&lt;std::string const, std::map&lt;std::string, std::pair&lt;bool, ExtentType::fieldType&gt;, std::less&lt;std::string&gt;, std::allocator&lt;std::pair&lt;std::string const, std::pair&lt;bool, ExtentType::fieldType&gt; &gt; &gt; &gt; &gt; &gt; &gt;::operator[](std::string const&amp;)</a:t>
            </a:r>
            <a:endParaRPr sz="1100"/>
          </a:p>
          <a:p>
            <a:pPr indent="-298450" lvl="0" marL="457200" rtl="0">
              <a:spcBef>
                <a:spcPts val="0"/>
              </a:spcBef>
              <a:spcAft>
                <a:spcPts val="0"/>
              </a:spcAft>
              <a:buSzPts val="1100"/>
              <a:buChar char="●"/>
            </a:pPr>
            <a:r>
              <a:rPr lang="en" sz="1100"/>
              <a:t>6.55%   strace  [.] std::_Rb_tree&lt;std::string, std::pair&lt;std::string const, void*&gt;, std::_Select1st&lt;std::pair&lt;std::string const, void*&gt; &gt;, std::less&lt;std::string&gt;, std::allocator&lt;std::pair&lt;std::string const, void*&gt; &gt; &gt;::find(std::string const&amp;)                                                                                                                                                                                                                                                                  </a:t>
            </a:r>
            <a:endParaRPr sz="1100"/>
          </a:p>
          <a:p>
            <a:pPr indent="-298450" lvl="0" marL="457200" rtl="0">
              <a:spcBef>
                <a:spcPts val="0"/>
              </a:spcBef>
              <a:spcAft>
                <a:spcPts val="0"/>
              </a:spcAft>
              <a:buSzPts val="1100"/>
              <a:buChar char="●"/>
            </a:pPr>
            <a:r>
              <a:rPr lang="en" sz="1100"/>
              <a:t>5.57%   strace  [.] DataSeriesOutputModule::writeRecord(char const*, long*, void**, void**)                                                                                                                                                                                                                                                                                                                                                                                                                              </a:t>
            </a:r>
            <a:endParaRPr sz="1100"/>
          </a:p>
          <a:p>
            <a:pPr indent="-298450" lvl="0" marL="457200">
              <a:spcBef>
                <a:spcPts val="0"/>
              </a:spcBef>
              <a:spcAft>
                <a:spcPts val="0"/>
              </a:spcAft>
              <a:buSzPts val="1100"/>
              <a:buChar char="●"/>
            </a:pPr>
            <a:r>
              <a:rPr lang="en" sz="1100"/>
              <a:t>4.18%   strace  [.] memcmp@plt                                                                                                                                                                                                       </a:t>
            </a:r>
            <a:endParaRPr sz="1100"/>
          </a:p>
          <a:p>
            <a:pPr indent="0" lvl="0" marL="0">
              <a:spcBef>
                <a:spcPts val="1600"/>
              </a:spcBef>
              <a:spcAft>
                <a:spcPts val="1600"/>
              </a:spcAft>
              <a:buNone/>
            </a:pPr>
            <a:r>
              <a:t/>
            </a:r>
            <a:endParaRPr sz="1100"/>
          </a:p>
        </p:txBody>
      </p:sp>
      <p:sp>
        <p:nvSpPr>
          <p:cNvPr id="5270" name="Shape 52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Shape 5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Stat System Call - II</a:t>
            </a:r>
            <a:endParaRPr/>
          </a:p>
        </p:txBody>
      </p:sp>
      <p:sp>
        <p:nvSpPr>
          <p:cNvPr id="577" name="Shape 5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000000"/>
              </a:solidFill>
            </a:endParaRPr>
          </a:p>
          <a:p>
            <a:pPr indent="0" lvl="0" marL="0" rtl="0">
              <a:spcBef>
                <a:spcPts val="1600"/>
              </a:spcBef>
              <a:spcAft>
                <a:spcPts val="0"/>
              </a:spcAft>
              <a:buNone/>
            </a:pPr>
            <a:r>
              <a:rPr lang="en">
                <a:solidFill>
                  <a:srgbClr val="000000"/>
                </a:solidFill>
              </a:rPr>
              <a:t>Converter Part -&gt;</a:t>
            </a:r>
            <a:endParaRPr>
              <a:solidFill>
                <a:srgbClr val="000000"/>
              </a:solidFill>
            </a:endParaRPr>
          </a:p>
          <a:p>
            <a:pPr indent="-342900" lvl="0" marL="457200" rtl="0">
              <a:lnSpc>
                <a:spcPct val="100000"/>
              </a:lnSpc>
              <a:spcBef>
                <a:spcPts val="1600"/>
              </a:spcBef>
              <a:spcAft>
                <a:spcPts val="0"/>
              </a:spcAft>
              <a:buClr>
                <a:srgbClr val="000000"/>
              </a:buClr>
              <a:buSzPts val="1800"/>
              <a:buChar char="●"/>
            </a:pPr>
            <a:r>
              <a:rPr lang="en">
                <a:solidFill>
                  <a:srgbClr val="000000"/>
                </a:solidFill>
              </a:rPr>
              <a:t>Added spec string for stat system call</a:t>
            </a:r>
            <a:endParaRPr>
              <a:solidFill>
                <a:srgbClr val="000000"/>
              </a:solidFill>
            </a:endParaRPr>
          </a:p>
          <a:p>
            <a:pPr indent="0" lvl="0" marL="0" rtl="0">
              <a:lnSpc>
                <a:spcPct val="100000"/>
              </a:lnSpc>
              <a:spcBef>
                <a:spcPts val="1600"/>
              </a:spcBef>
              <a:spcAft>
                <a:spcPts val="0"/>
              </a:spcAft>
              <a:buNone/>
            </a:pPr>
            <a:r>
              <a:rPr lang="en">
                <a:solidFill>
                  <a:srgbClr val="000000"/>
                </a:solidFill>
              </a:rPr>
              <a:t>	</a:t>
            </a:r>
            <a:r>
              <a:rPr lang="en" sz="1000">
                <a:solidFill>
                  <a:srgbClr val="000000"/>
                </a:solidFill>
              </a:rPr>
              <a:t>stat(given_pathname);</a:t>
            </a:r>
            <a:endParaRPr sz="1000">
              <a:solidFill>
                <a:srgbClr val="000000"/>
              </a:solidFill>
            </a:endParaRPr>
          </a:p>
          <a:p>
            <a:pPr indent="-342900" lvl="0" marL="457200" rtl="0">
              <a:lnSpc>
                <a:spcPct val="100000"/>
              </a:lnSpc>
              <a:spcBef>
                <a:spcPts val="1600"/>
              </a:spcBef>
              <a:spcAft>
                <a:spcPts val="0"/>
              </a:spcAft>
              <a:buClr>
                <a:srgbClr val="000000"/>
              </a:buClr>
              <a:buSzPts val="1800"/>
              <a:buChar char="●"/>
            </a:pPr>
            <a:r>
              <a:rPr lang="en">
                <a:solidFill>
                  <a:srgbClr val="000000"/>
                </a:solidFill>
              </a:rPr>
              <a:t>Expanded syscall-converter and added new function process_stat_args() to convert strace stat system call to DataSeries.</a:t>
            </a:r>
            <a:endParaRPr>
              <a:solidFill>
                <a:srgbClr val="000000"/>
              </a:solidFill>
            </a:endParaRPr>
          </a:p>
          <a:p>
            <a:pPr indent="457200" lvl="0" marL="0" rtl="0">
              <a:spcBef>
                <a:spcPts val="1600"/>
              </a:spcBef>
              <a:spcAft>
                <a:spcPts val="0"/>
              </a:spcAft>
              <a:buNone/>
            </a:pPr>
            <a:r>
              <a:rPr lang="en" sz="1000">
                <a:solidFill>
                  <a:srgbClr val="000000"/>
                </a:solidFill>
              </a:rPr>
              <a:t>bool process_stat_args(std::string &amp;sys_call_csv_args);</a:t>
            </a:r>
            <a:endParaRPr sz="1000">
              <a:solidFill>
                <a:srgbClr val="000000"/>
              </a:solidFill>
            </a:endParaRPr>
          </a:p>
          <a:p>
            <a:pPr indent="0" lvl="0" marL="0" rtl="0">
              <a:lnSpc>
                <a:spcPct val="100000"/>
              </a:lnSpc>
              <a:spcBef>
                <a:spcPts val="0"/>
              </a:spcBef>
              <a:spcAft>
                <a:spcPts val="0"/>
              </a:spcAft>
              <a:buNone/>
            </a:pPr>
            <a:r>
              <a:t/>
            </a:r>
            <a:endParaRPr>
              <a:solidFill>
                <a:srgbClr val="000000"/>
              </a:solidFill>
            </a:endParaRPr>
          </a:p>
          <a:p>
            <a:pPr indent="0" lvl="0" marL="0" rtl="0">
              <a:lnSpc>
                <a:spcPct val="100000"/>
              </a:lnSpc>
              <a:spcBef>
                <a:spcPts val="1600"/>
              </a:spcBef>
              <a:spcAft>
                <a:spcPts val="1600"/>
              </a:spcAft>
              <a:buNone/>
            </a:pPr>
            <a:r>
              <a:t/>
            </a:r>
            <a:endParaRPr sz="1000">
              <a:solidFill>
                <a:srgbClr val="000000"/>
              </a:solidFill>
            </a:endParaRPr>
          </a:p>
        </p:txBody>
      </p:sp>
      <p:sp>
        <p:nvSpPr>
          <p:cNvPr id="578" name="Shape 5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4" name="Shape 5274"/>
        <p:cNvGrpSpPr/>
        <p:nvPr/>
      </p:nvGrpSpPr>
      <p:grpSpPr>
        <a:xfrm>
          <a:off x="0" y="0"/>
          <a:ext cx="0" cy="0"/>
          <a:chOff x="0" y="0"/>
          <a:chExt cx="0" cy="0"/>
        </a:xfrm>
      </p:grpSpPr>
      <p:sp>
        <p:nvSpPr>
          <p:cNvPr id="5275" name="Shape 5275"/>
          <p:cNvSpPr txBox="1"/>
          <p:nvPr>
            <p:ph type="title"/>
          </p:nvPr>
        </p:nvSpPr>
        <p:spPr>
          <a:xfrm>
            <a:off x="311700" y="109100"/>
            <a:ext cx="8520600" cy="908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Performance analysis using Perf (page faults) (Mayur)</a:t>
            </a:r>
            <a:endParaRPr/>
          </a:p>
        </p:txBody>
      </p:sp>
      <p:sp>
        <p:nvSpPr>
          <p:cNvPr id="5276" name="Shape 52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100"/>
              <a:t> </a:t>
            </a:r>
            <a:r>
              <a:rPr lang="en" sz="1100"/>
              <a:t># Samples: 2K of event 'faults'</a:t>
            </a:r>
            <a:br>
              <a:rPr lang="en" sz="1100"/>
            </a:br>
            <a:r>
              <a:rPr lang="en" sz="1100"/>
              <a:t># Event count (approx.): 86356</a:t>
            </a:r>
            <a:br>
              <a:rPr lang="en" sz="1100"/>
            </a:br>
            <a:r>
              <a:rPr lang="en" sz="1100"/>
              <a:t># Overhead  Command          Shared Object</a:t>
            </a:r>
            <a:br>
              <a:rPr lang="en" sz="1100"/>
            </a:br>
            <a:r>
              <a:rPr lang="en" sz="1100"/>
              <a:t>    42.92%   strace  libbz2.so.1.0.4</a:t>
            </a:r>
            <a:br>
              <a:rPr lang="en" sz="1100"/>
            </a:br>
            <a:r>
              <a:rPr lang="en" sz="1100"/>
              <a:t>    37.33%   strace  libc-2.19.so</a:t>
            </a:r>
            <a:br>
              <a:rPr lang="en" sz="1100"/>
            </a:br>
            <a:r>
              <a:rPr lang="en" sz="1100"/>
              <a:t>    12.68%   strace  liblz4.so.1.0.0</a:t>
            </a:r>
            <a:br>
              <a:rPr lang="en" sz="1100"/>
            </a:br>
            <a:r>
              <a:rPr lang="en" sz="1100"/>
              <a:t>     1.93%   strace  libDataSeries.so.0.0</a:t>
            </a:r>
            <a:br>
              <a:rPr lang="en" sz="1100"/>
            </a:br>
            <a:r>
              <a:rPr lang="en" sz="1100"/>
              <a:t>     1.81%   strace  ld-2.19.so</a:t>
            </a:r>
            <a:br>
              <a:rPr lang="en" sz="1100"/>
            </a:br>
            <a:r>
              <a:rPr lang="en" sz="1100"/>
              <a:t>     1.77%   strace  libz.so.1.2.8</a:t>
            </a:r>
            <a:br>
              <a:rPr lang="en" sz="1100"/>
            </a:br>
            <a:r>
              <a:rPr lang="en" sz="1100"/>
              <a:t>     1.44%   strace  libsnappy.so.1.1.4</a:t>
            </a:r>
            <a:br>
              <a:rPr lang="en" sz="1100"/>
            </a:br>
            <a:r>
              <a:rPr lang="en" sz="1100"/>
              <a:t>     0.06%   strace  libpthread-2.19.so</a:t>
            </a:r>
            <a:br>
              <a:rPr lang="en" sz="1100"/>
            </a:br>
            <a:r>
              <a:rPr lang="en" sz="1100"/>
              <a:t>     0.05%   strace  libstrace2ds.so.0.0.0</a:t>
            </a:r>
            <a:br>
              <a:rPr lang="en" sz="1100"/>
            </a:br>
            <a:r>
              <a:rPr lang="en" sz="1100"/>
              <a:t>     0.00%   strace  [kernel.kallsyms]</a:t>
            </a:r>
            <a:br>
              <a:rPr lang="en" sz="1100"/>
            </a:br>
            <a:r>
              <a:rPr lang="en" sz="1100"/>
              <a:t>     0.00%    a.out  libc-2.19.so</a:t>
            </a:r>
            <a:br>
              <a:rPr lang="en" sz="1100"/>
            </a:br>
            <a:r>
              <a:rPr lang="en" sz="1100"/>
              <a:t>     0.00%   strace  strace</a:t>
            </a:r>
            <a:endParaRPr sz="1100"/>
          </a:p>
          <a:p>
            <a:pPr indent="0" lvl="0" marL="0">
              <a:spcBef>
                <a:spcPts val="1600"/>
              </a:spcBef>
              <a:spcAft>
                <a:spcPts val="0"/>
              </a:spcAft>
              <a:buClr>
                <a:schemeClr val="dk1"/>
              </a:buClr>
              <a:buSzPts val="1100"/>
              <a:buFont typeface="Arial"/>
              <a:buNone/>
            </a:pPr>
            <a:r>
              <a:t/>
            </a:r>
            <a:endParaRPr sz="1100"/>
          </a:p>
          <a:p>
            <a:pPr indent="0" lvl="0" marL="0" rtl="0">
              <a:spcBef>
                <a:spcPts val="1600"/>
              </a:spcBef>
              <a:spcAft>
                <a:spcPts val="0"/>
              </a:spcAft>
              <a:buClr>
                <a:schemeClr val="dk1"/>
              </a:buClr>
              <a:buSzPts val="1100"/>
              <a:buFont typeface="Arial"/>
              <a:buNone/>
            </a:pPr>
            <a:r>
              <a:rPr lang="en" sz="1100"/>
              <a:t>                                                                                                                                                                                        </a:t>
            </a:r>
            <a:endParaRPr sz="1100"/>
          </a:p>
          <a:p>
            <a:pPr indent="0" lvl="0" marL="0" rtl="0">
              <a:spcBef>
                <a:spcPts val="1600"/>
              </a:spcBef>
              <a:spcAft>
                <a:spcPts val="1600"/>
              </a:spcAft>
              <a:buNone/>
            </a:pPr>
            <a:r>
              <a:t/>
            </a:r>
            <a:endParaRPr sz="1100"/>
          </a:p>
        </p:txBody>
      </p:sp>
      <p:sp>
        <p:nvSpPr>
          <p:cNvPr id="5277" name="Shape 52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1" name="Shape 5281"/>
        <p:cNvGrpSpPr/>
        <p:nvPr/>
      </p:nvGrpSpPr>
      <p:grpSpPr>
        <a:xfrm>
          <a:off x="0" y="0"/>
          <a:ext cx="0" cy="0"/>
          <a:chOff x="0" y="0"/>
          <a:chExt cx="0" cy="0"/>
        </a:xfrm>
      </p:grpSpPr>
      <p:sp>
        <p:nvSpPr>
          <p:cNvPr id="5282" name="Shape 52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Profiling Tools</a:t>
            </a:r>
            <a:endParaRPr/>
          </a:p>
        </p:txBody>
      </p:sp>
      <p:sp>
        <p:nvSpPr>
          <p:cNvPr id="5283" name="Shape 52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Gprof: old, doesn’t work for shared libs</a:t>
            </a:r>
            <a:endParaRPr/>
          </a:p>
          <a:p>
            <a:pPr indent="-342900" lvl="0" marL="457200" rtl="0">
              <a:spcBef>
                <a:spcPts val="0"/>
              </a:spcBef>
              <a:spcAft>
                <a:spcPts val="0"/>
              </a:spcAft>
              <a:buSzPts val="1800"/>
              <a:buChar char="●"/>
            </a:pPr>
            <a:r>
              <a:rPr lang="en"/>
              <a:t>Sprof: bugs with “RT_CONSISTENT”, dl_open; no fixes known</a:t>
            </a:r>
            <a:endParaRPr/>
          </a:p>
          <a:p>
            <a:pPr indent="-342900" lvl="0" marL="457200" rtl="0">
              <a:spcBef>
                <a:spcPts val="0"/>
              </a:spcBef>
              <a:spcAft>
                <a:spcPts val="0"/>
              </a:spcAft>
              <a:buSzPts val="1800"/>
              <a:buChar char="●"/>
            </a:pPr>
            <a:r>
              <a:rPr lang="en"/>
              <a:t>Callgrind: works</a:t>
            </a:r>
            <a:endParaRPr/>
          </a:p>
          <a:p>
            <a:pPr indent="-317500" lvl="1" marL="914400" rtl="0">
              <a:spcBef>
                <a:spcPts val="0"/>
              </a:spcBef>
              <a:spcAft>
                <a:spcPts val="0"/>
              </a:spcAft>
              <a:buSzPts val="1400"/>
              <a:buChar char="○"/>
            </a:pPr>
            <a:r>
              <a:rPr lang="en"/>
              <a:t>Kcachegrind: graphical representation of callgrind raw output</a:t>
            </a:r>
            <a:endParaRPr/>
          </a:p>
          <a:p>
            <a:pPr indent="-342900" lvl="0" marL="457200">
              <a:spcBef>
                <a:spcPts val="0"/>
              </a:spcBef>
              <a:spcAft>
                <a:spcPts val="0"/>
              </a:spcAft>
              <a:buSzPts val="1800"/>
              <a:buChar char="●"/>
            </a:pPr>
            <a:r>
              <a:rPr lang="en"/>
              <a:t>Perf: works, gives you also page faults, and more</a:t>
            </a:r>
            <a:endParaRPr/>
          </a:p>
        </p:txBody>
      </p:sp>
      <p:sp>
        <p:nvSpPr>
          <p:cNvPr id="5284" name="Shape 52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8" name="Shape 5288"/>
        <p:cNvGrpSpPr/>
        <p:nvPr/>
      </p:nvGrpSpPr>
      <p:grpSpPr>
        <a:xfrm>
          <a:off x="0" y="0"/>
          <a:ext cx="0" cy="0"/>
          <a:chOff x="0" y="0"/>
          <a:chExt cx="0" cy="0"/>
        </a:xfrm>
      </p:grpSpPr>
      <p:sp>
        <p:nvSpPr>
          <p:cNvPr id="5289" name="Shape 52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Todo1</a:t>
            </a:r>
            <a:endParaRPr/>
          </a:p>
        </p:txBody>
      </p:sp>
      <p:sp>
        <p:nvSpPr>
          <p:cNvPr id="5290" name="Shape 52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Maryia</a:t>
            </a:r>
            <a:endParaRPr/>
          </a:p>
          <a:p>
            <a:pPr indent="-317500" lvl="1" marL="914400" rtl="0">
              <a:spcBef>
                <a:spcPts val="0"/>
              </a:spcBef>
              <a:spcAft>
                <a:spcPts val="0"/>
              </a:spcAft>
              <a:buSzPts val="1400"/>
              <a:buChar char="○"/>
            </a:pPr>
            <a:r>
              <a:rPr lang="en"/>
              <a:t>patches to fix wrong printfs in code</a:t>
            </a:r>
            <a:endParaRPr/>
          </a:p>
          <a:p>
            <a:pPr indent="-317500" lvl="1" marL="914400" rtl="0">
              <a:spcBef>
                <a:spcPts val="0"/>
              </a:spcBef>
              <a:spcAft>
                <a:spcPts val="0"/>
              </a:spcAft>
              <a:buSzPts val="1400"/>
              <a:buChar char="○"/>
            </a:pPr>
            <a:r>
              <a:rPr lang="en"/>
              <a:t>Kcachegrind (s722): what are the % numbs below each function?</a:t>
            </a:r>
            <a:endParaRPr/>
          </a:p>
          <a:p>
            <a:pPr indent="-317500" lvl="2" marL="1371600" rtl="0">
              <a:spcBef>
                <a:spcPts val="0"/>
              </a:spcBef>
              <a:spcAft>
                <a:spcPts val="0"/>
              </a:spcAft>
              <a:buSzPts val="1400"/>
              <a:buChar char="■"/>
            </a:pPr>
            <a:r>
              <a:rPr lang="en"/>
              <a:t>And what’s the “25x” to right of an error</a:t>
            </a:r>
            <a:endParaRPr/>
          </a:p>
          <a:p>
            <a:pPr indent="-317500" lvl="2" marL="1371600" rtl="0">
              <a:spcBef>
                <a:spcPts val="0"/>
              </a:spcBef>
              <a:spcAft>
                <a:spcPts val="0"/>
              </a:spcAft>
              <a:buSzPts val="1400"/>
              <a:buChar char="■"/>
            </a:pPr>
            <a:r>
              <a:rPr lang="en"/>
              <a:t>What’s the hex numbered functions</a:t>
            </a:r>
            <a:endParaRPr/>
          </a:p>
          <a:p>
            <a:pPr indent="-317500" lvl="1" marL="914400" rtl="0">
              <a:spcBef>
                <a:spcPts val="0"/>
              </a:spcBef>
              <a:spcAft>
                <a:spcPts val="0"/>
              </a:spcAft>
              <a:buSzPts val="1400"/>
              <a:buChar char="○"/>
            </a:pPr>
            <a:r>
              <a:rPr lang="en"/>
              <a:t>Patch to turn off compression by default (can always use ds-repack to compress a ds file)</a:t>
            </a:r>
            <a:endParaRPr/>
          </a:p>
          <a:p>
            <a:pPr indent="-317500" lvl="1" marL="914400" rtl="0">
              <a:spcBef>
                <a:spcPts val="0"/>
              </a:spcBef>
              <a:spcAft>
                <a:spcPts val="0"/>
              </a:spcAft>
              <a:buSzPts val="1400"/>
              <a:buChar char="○"/>
            </a:pPr>
            <a:r>
              <a:rPr lang="en"/>
              <a:t>Rerun no-compr experiments:</a:t>
            </a:r>
            <a:endParaRPr/>
          </a:p>
          <a:p>
            <a:pPr indent="-317500" lvl="2" marL="1371600" rtl="0">
              <a:spcBef>
                <a:spcPts val="0"/>
              </a:spcBef>
              <a:spcAft>
                <a:spcPts val="0"/>
              </a:spcAft>
              <a:buSzPts val="1400"/>
              <a:buChar char="■"/>
            </a:pPr>
            <a:r>
              <a:rPr lang="en"/>
              <a:t>and patches to use syscall-numbers instead of strings (avoid memcmp so much)</a:t>
            </a:r>
            <a:endParaRPr/>
          </a:p>
          <a:p>
            <a:pPr indent="-317500" lvl="1" marL="914400" rtl="0">
              <a:spcBef>
                <a:spcPts val="0"/>
              </a:spcBef>
              <a:spcAft>
                <a:spcPts val="0"/>
              </a:spcAft>
              <a:buSzPts val="1400"/>
              <a:buChar char="○"/>
            </a:pPr>
            <a:r>
              <a:rPr lang="en"/>
              <a:t>Create branches in git for new table/xml files (with syscall numbers)</a:t>
            </a:r>
            <a:endParaRPr/>
          </a:p>
          <a:p>
            <a:pPr indent="-342900" lvl="0" marL="457200" marR="0" rtl="0" algn="l">
              <a:lnSpc>
                <a:spcPct val="115000"/>
              </a:lnSpc>
              <a:spcBef>
                <a:spcPts val="0"/>
              </a:spcBef>
              <a:spcAft>
                <a:spcPts val="0"/>
              </a:spcAft>
              <a:buClr>
                <a:schemeClr val="dk2"/>
              </a:buClr>
              <a:buSzPts val="1800"/>
              <a:buFont typeface="Arial"/>
              <a:buChar char="●"/>
            </a:pPr>
            <a:r>
              <a:t/>
            </a:r>
            <a:endParaRPr/>
          </a:p>
        </p:txBody>
      </p:sp>
      <p:sp>
        <p:nvSpPr>
          <p:cNvPr id="5291" name="Shape 52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5" name="Shape 5295"/>
        <p:cNvGrpSpPr/>
        <p:nvPr/>
      </p:nvGrpSpPr>
      <p:grpSpPr>
        <a:xfrm>
          <a:off x="0" y="0"/>
          <a:ext cx="0" cy="0"/>
          <a:chOff x="0" y="0"/>
          <a:chExt cx="0" cy="0"/>
        </a:xfrm>
      </p:grpSpPr>
      <p:sp>
        <p:nvSpPr>
          <p:cNvPr id="5296" name="Shape 52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Todo2</a:t>
            </a:r>
            <a:endParaRPr/>
          </a:p>
        </p:txBody>
      </p:sp>
      <p:sp>
        <p:nvSpPr>
          <p:cNvPr id="5297" name="Shape 52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Mayur</a:t>
            </a:r>
            <a:endParaRPr/>
          </a:p>
          <a:p>
            <a:pPr indent="-317500" lvl="1" marL="914400" rtl="0">
              <a:spcBef>
                <a:spcPts val="0"/>
              </a:spcBef>
              <a:spcAft>
                <a:spcPts val="0"/>
              </a:spcAft>
              <a:buSzPts val="1400"/>
              <a:buChar char="○"/>
            </a:pPr>
            <a:r>
              <a:rPr lang="en"/>
              <a:t>Verify that malloc/free in strace2ds is what’s taking up a lot of (relative) time (after compression is off)</a:t>
            </a:r>
            <a:endParaRPr/>
          </a:p>
          <a:p>
            <a:pPr indent="-317500" lvl="1" marL="914400" rtl="0">
              <a:spcBef>
                <a:spcPts val="0"/>
              </a:spcBef>
              <a:spcAft>
                <a:spcPts val="0"/>
              </a:spcAft>
              <a:buSzPts val="1400"/>
              <a:buChar char="○"/>
            </a:pPr>
            <a:r>
              <a:rPr lang="en"/>
              <a:t>Kevin: patches to reuse buffer (avoid malloc/free so much)</a:t>
            </a:r>
            <a:endParaRPr/>
          </a:p>
          <a:p>
            <a:pPr indent="-317500" lvl="1" marL="914400" rtl="0">
              <a:spcBef>
                <a:spcPts val="0"/>
              </a:spcBef>
              <a:spcAft>
                <a:spcPts val="0"/>
              </a:spcAft>
              <a:buSzPts val="1400"/>
              <a:buChar char="○"/>
            </a:pPr>
            <a:r>
              <a:rPr lang="en"/>
              <a:t>Rerun page fault experiments after compression is off, and drill down</a:t>
            </a:r>
            <a:endParaRPr/>
          </a:p>
          <a:p>
            <a:pPr indent="-317500" lvl="2" marL="1371600" rtl="0">
              <a:spcBef>
                <a:spcPts val="0"/>
              </a:spcBef>
              <a:spcAft>
                <a:spcPts val="0"/>
              </a:spcAft>
              <a:buSzPts val="1400"/>
              <a:buChar char="■"/>
            </a:pPr>
            <a:r>
              <a:rPr lang="en"/>
              <a:t>Produce output of other metrics from perf (interrupts?)</a:t>
            </a:r>
            <a:endParaRPr/>
          </a:p>
        </p:txBody>
      </p:sp>
      <p:sp>
        <p:nvSpPr>
          <p:cNvPr id="5298" name="Shape 52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5302" name="Shape 5302"/>
        <p:cNvGrpSpPr/>
        <p:nvPr/>
      </p:nvGrpSpPr>
      <p:grpSpPr>
        <a:xfrm>
          <a:off x="0" y="0"/>
          <a:ext cx="0" cy="0"/>
          <a:chOff x="0" y="0"/>
          <a:chExt cx="0" cy="0"/>
        </a:xfrm>
      </p:grpSpPr>
      <p:sp>
        <p:nvSpPr>
          <p:cNvPr id="5303" name="Shape 530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5304" name="Shape 530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Aug 23, 2017</a:t>
            </a:r>
            <a:endParaRPr/>
          </a:p>
        </p:txBody>
      </p:sp>
      <p:sp>
        <p:nvSpPr>
          <p:cNvPr id="5305" name="Shape 53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9" name="Shape 5309"/>
        <p:cNvGrpSpPr/>
        <p:nvPr/>
      </p:nvGrpSpPr>
      <p:grpSpPr>
        <a:xfrm>
          <a:off x="0" y="0"/>
          <a:ext cx="0" cy="0"/>
          <a:chOff x="0" y="0"/>
          <a:chExt cx="0" cy="0"/>
        </a:xfrm>
      </p:grpSpPr>
      <p:sp>
        <p:nvSpPr>
          <p:cNvPr id="5310" name="Shape 53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Perf Data Analysis After removing Compression (Mayur)</a:t>
            </a:r>
            <a:endParaRPr sz="2400"/>
          </a:p>
        </p:txBody>
      </p:sp>
      <p:sp>
        <p:nvSpPr>
          <p:cNvPr id="5311" name="Shape 5311"/>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000"/>
              <a:t># Samples: 161K of event </a:t>
            </a:r>
            <a:r>
              <a:rPr b="1" lang="en" sz="1000"/>
              <a:t>'cpu-clock'</a:t>
            </a:r>
            <a:br>
              <a:rPr lang="en" sz="1000"/>
            </a:br>
            <a:r>
              <a:rPr lang="en" sz="1000"/>
              <a:t># Event count (approx.): 40343500000</a:t>
            </a:r>
            <a:br>
              <a:rPr lang="en" sz="1000"/>
            </a:br>
            <a:r>
              <a:rPr lang="en" sz="1000"/>
              <a:t># Overhead  Command          Shared Object</a:t>
            </a:r>
            <a:br>
              <a:rPr lang="en" sz="1000"/>
            </a:br>
            <a:r>
              <a:rPr lang="en" sz="1000"/>
              <a:t>    32.98%   strace  libc-2.19.so</a:t>
            </a:r>
            <a:br>
              <a:rPr lang="en" sz="1000"/>
            </a:br>
            <a:r>
              <a:rPr lang="en" sz="1000"/>
              <a:t>    24.23%   strace  libstrace2ds.so.0.0.0</a:t>
            </a:r>
            <a:br>
              <a:rPr lang="en" sz="1000"/>
            </a:br>
            <a:r>
              <a:rPr lang="en" sz="1000"/>
              <a:t>    13.66%   strace  [kernel.kallsyms]</a:t>
            </a:r>
            <a:br>
              <a:rPr lang="en" sz="1000"/>
            </a:br>
            <a:r>
              <a:rPr lang="en" sz="1000"/>
              <a:t>    12.58%    a.out  [kernel.kallsyms]</a:t>
            </a:r>
            <a:br>
              <a:rPr lang="en" sz="1000"/>
            </a:br>
            <a:r>
              <a:rPr lang="en" sz="1000"/>
              <a:t>     9.26%   strace  libstdc++.so.6.0.19</a:t>
            </a:r>
            <a:br>
              <a:rPr lang="en" sz="1000"/>
            </a:br>
            <a:r>
              <a:rPr lang="en" sz="1000"/>
              <a:t>     5.91%   strace  strace</a:t>
            </a:r>
            <a:br>
              <a:rPr lang="en" sz="1000"/>
            </a:br>
            <a:r>
              <a:rPr lang="en" sz="1000"/>
              <a:t>     0.57%   strace  libDataSeries.so.0.0</a:t>
            </a:r>
            <a:br>
              <a:rPr lang="en" sz="1000"/>
            </a:br>
            <a:r>
              <a:rPr lang="en" sz="1000"/>
              <a:t>     0.35%   strace  libLintel.so.0.0</a:t>
            </a:r>
            <a:br>
              <a:rPr lang="en" sz="1000"/>
            </a:br>
            <a:r>
              <a:rPr lang="en" sz="1000"/>
              <a:t>     0.28%   strace  [vdso]</a:t>
            </a:r>
            <a:br>
              <a:rPr lang="en" sz="1000"/>
            </a:br>
            <a:r>
              <a:rPr lang="en" sz="1000"/>
              <a:t>     0.17%   strace  libz.so.1.2.8</a:t>
            </a:r>
            <a:br>
              <a:rPr lang="en" sz="1000"/>
            </a:br>
            <a:r>
              <a:rPr lang="en" sz="1000"/>
              <a:t>     0.01%   strace  libxml2.so.2.9.1</a:t>
            </a:r>
            <a:br>
              <a:rPr lang="en" sz="1000"/>
            </a:br>
            <a:r>
              <a:rPr lang="en" sz="1000"/>
              <a:t>     0.01%   strace  ld-2.19.so</a:t>
            </a:r>
            <a:br>
              <a:rPr lang="en" sz="1000"/>
            </a:br>
            <a:r>
              <a:rPr lang="en" sz="1000"/>
              <a:t>     0.00%    a.out  libc-2.19.so</a:t>
            </a:r>
            <a:br>
              <a:rPr lang="en" sz="1000"/>
            </a:br>
            <a:r>
              <a:rPr lang="en" sz="1000"/>
              <a:t>     0.00%   strace  libgcc_s.so.1</a:t>
            </a:r>
            <a:br>
              <a:rPr lang="en" sz="1000"/>
            </a:br>
            <a:r>
              <a:rPr lang="en" sz="1000"/>
              <a:t>     0.00%    a.out  ld-2.19.so</a:t>
            </a:r>
            <a:endParaRPr sz="1000"/>
          </a:p>
          <a:p>
            <a:pPr indent="0" lvl="0" marL="0">
              <a:spcBef>
                <a:spcPts val="1600"/>
              </a:spcBef>
              <a:spcAft>
                <a:spcPts val="0"/>
              </a:spcAft>
              <a:buClr>
                <a:schemeClr val="dk1"/>
              </a:buClr>
              <a:buSzPts val="1100"/>
              <a:buFont typeface="Arial"/>
              <a:buNone/>
            </a:pPr>
            <a:r>
              <a:t/>
            </a:r>
            <a:endParaRPr sz="1000"/>
          </a:p>
          <a:p>
            <a:pPr indent="0" lvl="0" marL="0">
              <a:spcBef>
                <a:spcPts val="1600"/>
              </a:spcBef>
              <a:spcAft>
                <a:spcPts val="1600"/>
              </a:spcAft>
              <a:buNone/>
            </a:pPr>
            <a:r>
              <a:t/>
            </a:r>
            <a:endParaRPr sz="1000"/>
          </a:p>
        </p:txBody>
      </p:sp>
      <p:sp>
        <p:nvSpPr>
          <p:cNvPr id="5312" name="Shape 53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6" name="Shape 5316"/>
        <p:cNvGrpSpPr/>
        <p:nvPr/>
      </p:nvGrpSpPr>
      <p:grpSpPr>
        <a:xfrm>
          <a:off x="0" y="0"/>
          <a:ext cx="0" cy="0"/>
          <a:chOff x="0" y="0"/>
          <a:chExt cx="0" cy="0"/>
        </a:xfrm>
      </p:grpSpPr>
      <p:sp>
        <p:nvSpPr>
          <p:cNvPr id="5317" name="Shape 53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Perf Data Analysis After removing Compression (Mayur)</a:t>
            </a:r>
            <a:endParaRPr sz="2400"/>
          </a:p>
        </p:txBody>
      </p:sp>
      <p:sp>
        <p:nvSpPr>
          <p:cNvPr id="5318" name="Shape 5318"/>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000"/>
              <a:t># Samples: 1K of event </a:t>
            </a:r>
            <a:r>
              <a:rPr b="1" lang="en" sz="1000"/>
              <a:t>'faults'</a:t>
            </a:r>
            <a:br>
              <a:rPr lang="en" sz="1000"/>
            </a:br>
            <a:r>
              <a:rPr lang="en" sz="1000"/>
              <a:t># Event count (approx.): 55519</a:t>
            </a:r>
            <a:br>
              <a:rPr lang="en" sz="1000"/>
            </a:br>
            <a:r>
              <a:rPr lang="en" sz="1000"/>
              <a:t># Overhead  Command          Shared Object</a:t>
            </a:r>
            <a:br>
              <a:rPr lang="en" sz="1000"/>
            </a:br>
            <a:r>
              <a:rPr lang="en" sz="1000"/>
              <a:t>   93.73%   strace  libc-2.19.so</a:t>
            </a:r>
            <a:br>
              <a:rPr lang="en" sz="1000"/>
            </a:br>
            <a:r>
              <a:rPr lang="en" sz="1000"/>
              <a:t>    2.98%   strace  libDataSeries.so.0.0</a:t>
            </a:r>
            <a:br>
              <a:rPr lang="en" sz="1000"/>
            </a:br>
            <a:r>
              <a:rPr lang="en" sz="1000"/>
              <a:t>     2.80%   strace  ld-2.19.so</a:t>
            </a:r>
            <a:br>
              <a:rPr lang="en" sz="1000"/>
            </a:br>
            <a:r>
              <a:rPr lang="en" sz="1000"/>
              <a:t>     0.34%   strace  [unknown]</a:t>
            </a:r>
            <a:br>
              <a:rPr lang="en" sz="1000"/>
            </a:br>
            <a:r>
              <a:rPr lang="en" sz="1000"/>
              <a:t>     0.12%   strace  libstrace2ds.so.0.0.0</a:t>
            </a:r>
            <a:br>
              <a:rPr lang="en" sz="1000"/>
            </a:br>
            <a:r>
              <a:rPr lang="en" sz="1000"/>
              <a:t>     0.03%   strace  libpthread-2.19.so</a:t>
            </a:r>
            <a:br>
              <a:rPr lang="en" sz="1000"/>
            </a:br>
            <a:r>
              <a:rPr lang="en" sz="1000"/>
              <a:t>     0.01%   strace  [kernel.kallsyms]</a:t>
            </a:r>
            <a:br>
              <a:rPr lang="en" sz="1000"/>
            </a:br>
            <a:r>
              <a:rPr lang="en" sz="1000"/>
              <a:t>     0.00%   strace  strace</a:t>
            </a:r>
            <a:br>
              <a:rPr lang="en" sz="1000"/>
            </a:br>
            <a:r>
              <a:rPr lang="en" sz="1000"/>
              <a:t>     0.00%   strace  libgcc_s.so.1</a:t>
            </a:r>
            <a:endParaRPr sz="1000"/>
          </a:p>
        </p:txBody>
      </p:sp>
      <p:sp>
        <p:nvSpPr>
          <p:cNvPr id="5319" name="Shape 53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3" name="Shape 5323"/>
        <p:cNvGrpSpPr/>
        <p:nvPr/>
      </p:nvGrpSpPr>
      <p:grpSpPr>
        <a:xfrm>
          <a:off x="0" y="0"/>
          <a:ext cx="0" cy="0"/>
          <a:chOff x="0" y="0"/>
          <a:chExt cx="0" cy="0"/>
        </a:xfrm>
      </p:grpSpPr>
      <p:sp>
        <p:nvSpPr>
          <p:cNvPr id="5324" name="Shape 53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2400"/>
              <a:t>Perf Data Analysis After removing Compression (Mayur)</a:t>
            </a:r>
            <a:endParaRPr/>
          </a:p>
        </p:txBody>
      </p:sp>
      <p:sp>
        <p:nvSpPr>
          <p:cNvPr id="5325" name="Shape 53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000"/>
              <a:t>Disassembly of section .text:</a:t>
            </a:r>
            <a:br>
              <a:rPr lang="en" sz="1000"/>
            </a:br>
            <a:r>
              <a:rPr lang="en" sz="1000"/>
              <a:t>000000000002fab0 &lt;std::map&lt;std::string, std::map&lt;std::string, std::pair&lt;void*, ExtentType::fieldType&gt;, std::less&lt;std::string&gt;, std::allocator&lt;std::pair&lt;st</a:t>
            </a:r>
            <a:br>
              <a:rPr lang="en" sz="1000"/>
            </a:br>
            <a:r>
              <a:rPr lang="en" sz="1000"/>
              <a:t>*  is created using default values, which is then returned.</a:t>
            </a:r>
            <a:br>
              <a:rPr lang="en" sz="1000"/>
            </a:br>
            <a:r>
              <a:rPr lang="en" sz="1000"/>
              <a:t>*</a:t>
            </a:r>
            <a:br>
              <a:rPr lang="en" sz="1000"/>
            </a:br>
            <a:r>
              <a:rPr lang="en" sz="1000"/>
              <a:t>*  Lookup requires logarithmic time.</a:t>
            </a:r>
            <a:br>
              <a:rPr lang="en" sz="1000"/>
            </a:br>
            <a:r>
              <a:rPr lang="en" sz="1000"/>
              <a:t> */</a:t>
            </a:r>
            <a:br>
              <a:rPr lang="en" sz="1000"/>
            </a:br>
            <a:r>
              <a:rPr lang="en" sz="1000"/>
              <a:t>mapped_type&amp;</a:t>
            </a:r>
            <a:br>
              <a:rPr lang="en" sz="1000"/>
            </a:br>
            <a:r>
              <a:rPr lang="en" sz="1000"/>
              <a:t>operator[](const key_type&amp; __k)</a:t>
            </a:r>
            <a:br>
              <a:rPr lang="en" sz="1000"/>
            </a:br>
            <a:r>
              <a:rPr lang="en" sz="1000"/>
              <a:t>push   %r15</a:t>
            </a:r>
            <a:br>
              <a:rPr lang="en" sz="1000"/>
            </a:br>
            <a:r>
              <a:rPr lang="en" sz="1000"/>
              <a:t>Size_type</a:t>
            </a:r>
            <a:br>
              <a:rPr lang="en" sz="1000"/>
            </a:br>
            <a:r>
              <a:rPr lang="en" sz="1000"/>
              <a:t>count(const key_type&amp; __k) const;</a:t>
            </a:r>
            <a:br>
              <a:rPr lang="en" sz="1000"/>
            </a:br>
            <a:r>
              <a:rPr lang="en" sz="1000"/>
              <a:t>Iterator</a:t>
            </a:r>
            <a:br>
              <a:rPr lang="en" sz="1000"/>
            </a:br>
            <a:r>
              <a:rPr lang="en" sz="1000"/>
              <a:t>lower_bound(const key_type&amp; __k)</a:t>
            </a:r>
            <a:br>
              <a:rPr lang="en" sz="1000"/>
            </a:br>
            <a:r>
              <a:rPr lang="en" sz="1000"/>
              <a:t>{ return _M_lower_bound(_M_begin(), _M_end(), __k); }</a:t>
            </a:r>
            <a:endParaRPr sz="1000"/>
          </a:p>
          <a:p>
            <a:pPr indent="0" lvl="0" marL="0">
              <a:spcBef>
                <a:spcPts val="1600"/>
              </a:spcBef>
              <a:spcAft>
                <a:spcPts val="1600"/>
              </a:spcAft>
              <a:buNone/>
            </a:pPr>
            <a:r>
              <a:t/>
            </a:r>
            <a:endParaRPr sz="1000"/>
          </a:p>
        </p:txBody>
      </p:sp>
      <p:sp>
        <p:nvSpPr>
          <p:cNvPr id="5326" name="Shape 53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0" name="Shape 5330"/>
        <p:cNvGrpSpPr/>
        <p:nvPr/>
      </p:nvGrpSpPr>
      <p:grpSpPr>
        <a:xfrm>
          <a:off x="0" y="0"/>
          <a:ext cx="0" cy="0"/>
          <a:chOff x="0" y="0"/>
          <a:chExt cx="0" cy="0"/>
        </a:xfrm>
      </p:grpSpPr>
      <p:sp>
        <p:nvSpPr>
          <p:cNvPr id="5331" name="Shape 53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2400"/>
              <a:t>Perf Data Analysis After removing Compression (Mayur)</a:t>
            </a:r>
            <a:endParaRPr/>
          </a:p>
        </p:txBody>
      </p:sp>
      <p:sp>
        <p:nvSpPr>
          <p:cNvPr id="5332" name="Shape 53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Couldn’t find anything related to interrupts on perf</a:t>
            </a:r>
            <a:endParaRPr/>
          </a:p>
          <a:p>
            <a:pPr indent="-342900" lvl="0" marL="457200" rtl="0">
              <a:spcBef>
                <a:spcPts val="0"/>
              </a:spcBef>
              <a:spcAft>
                <a:spcPts val="0"/>
              </a:spcAft>
              <a:buSzPts val="1800"/>
              <a:buChar char="●"/>
            </a:pPr>
            <a:r>
              <a:rPr lang="en"/>
              <a:t>Was able to dig in cache </a:t>
            </a:r>
            <a:r>
              <a:rPr lang="en"/>
              <a:t>references</a:t>
            </a:r>
            <a:r>
              <a:rPr lang="en"/>
              <a:t> and cache misses by the code</a:t>
            </a:r>
            <a:br>
              <a:rPr lang="en"/>
            </a:br>
            <a:r>
              <a:rPr lang="en"/>
              <a:t>Cache Misses:</a:t>
            </a:r>
            <a:br>
              <a:rPr lang="en"/>
            </a:br>
            <a:r>
              <a:rPr lang="en" sz="1200"/>
              <a:t>88.13%   strace  [kernel.kallsyms]      [k] 0xffffffff8113f171 </a:t>
            </a:r>
            <a:br>
              <a:rPr lang="en" sz="1200"/>
            </a:br>
            <a:r>
              <a:rPr lang="en" sz="1200"/>
              <a:t>8.08%   strace  libc-2.19.so           [.] __memcpy_sse2_unaligned</a:t>
            </a:r>
            <a:br>
              <a:rPr lang="en" sz="1200"/>
            </a:br>
            <a:r>
              <a:rPr lang="en" sz="1200"/>
              <a:t>0.96%   strace  libstdc++.so.6.0.19    [.] 0x000000000005b6b1</a:t>
            </a:r>
            <a:br>
              <a:rPr lang="en" sz="1200"/>
            </a:br>
            <a:r>
              <a:rPr lang="en" sz="1200"/>
              <a:t>0.63%   strace  libDataSeries.so.0.0   [.] Extent::packData(Extent::ByteArray&amp;, unsigned int, unsigned int, unsigned int*, unsigned int*, unsigned int*)</a:t>
            </a:r>
            <a:br>
              <a:rPr lang="en" sz="1200"/>
            </a:br>
            <a:r>
              <a:rPr lang="en" sz="1200"/>
              <a:t>0.57%    a.out  [kernel.kallsyms]      [k] 0xffffffff81029b12</a:t>
            </a:r>
            <a:br>
              <a:rPr lang="en" sz="1200"/>
            </a:br>
            <a:r>
              <a:rPr lang="en" sz="1200"/>
              <a:t>0.49%   strace  libz.so.1.2.8          [.] adler32                                                                                                                                                                                                                                                                                                                                                                                                                                                                  0.22%   strace  libgcc_s.so.1          [.] 0x000000000000f480</a:t>
            </a:r>
            <a:endParaRPr sz="1200"/>
          </a:p>
        </p:txBody>
      </p:sp>
      <p:sp>
        <p:nvSpPr>
          <p:cNvPr id="5333" name="Shape 53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7" name="Shape 5337"/>
        <p:cNvGrpSpPr/>
        <p:nvPr/>
      </p:nvGrpSpPr>
      <p:grpSpPr>
        <a:xfrm>
          <a:off x="0" y="0"/>
          <a:ext cx="0" cy="0"/>
          <a:chOff x="0" y="0"/>
          <a:chExt cx="0" cy="0"/>
        </a:xfrm>
      </p:grpSpPr>
      <p:sp>
        <p:nvSpPr>
          <p:cNvPr id="5338" name="Shape 53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Experiment Results (Maryia)</a:t>
            </a:r>
            <a:endParaRPr/>
          </a:p>
        </p:txBody>
      </p:sp>
      <p:sp>
        <p:nvSpPr>
          <p:cNvPr id="5339" name="Shape 53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nSpc>
                <a:spcPct val="100000"/>
              </a:lnSpc>
              <a:spcBef>
                <a:spcPts val="0"/>
              </a:spcBef>
              <a:spcAft>
                <a:spcPts val="0"/>
              </a:spcAft>
              <a:buSzPts val="1400"/>
              <a:buAutoNum type="arabicParenR"/>
            </a:pPr>
            <a:r>
              <a:rPr lang="en" sz="1400"/>
              <a:t>Vanilla strace (master branch)</a:t>
            </a:r>
            <a:endParaRPr sz="1400"/>
          </a:p>
          <a:p>
            <a:pPr indent="-304800" lvl="1" marL="914400" rtl="0">
              <a:lnSpc>
                <a:spcPct val="100000"/>
              </a:lnSpc>
              <a:spcBef>
                <a:spcPts val="0"/>
              </a:spcBef>
              <a:spcAft>
                <a:spcPts val="0"/>
              </a:spcAft>
              <a:buSzPts val="1200"/>
              <a:buAutoNum type="alphaLcParenR"/>
            </a:pPr>
            <a:r>
              <a:rPr lang="en" sz="1200"/>
              <a:t>./strace-master ./a.out 2&gt; /dev/null</a:t>
            </a:r>
            <a:endParaRPr sz="1200"/>
          </a:p>
          <a:p>
            <a:pPr indent="-317500" lvl="0" marL="457200" rtl="0">
              <a:lnSpc>
                <a:spcPct val="100000"/>
              </a:lnSpc>
              <a:spcBef>
                <a:spcPts val="0"/>
              </a:spcBef>
              <a:spcAft>
                <a:spcPts val="0"/>
              </a:spcAft>
              <a:buSzPts val="1400"/>
              <a:buAutoNum type="arabicParenR"/>
            </a:pPr>
            <a:r>
              <a:rPr lang="en" sz="1400"/>
              <a:t>Original strace with --enable-dataseries, ds branch. No more compression.</a:t>
            </a:r>
            <a:endParaRPr sz="1400"/>
          </a:p>
          <a:p>
            <a:pPr indent="-304800" lvl="1" marL="914400" rtl="0">
              <a:lnSpc>
                <a:spcPct val="100000"/>
              </a:lnSpc>
              <a:spcBef>
                <a:spcPts val="0"/>
              </a:spcBef>
              <a:spcAft>
                <a:spcPts val="0"/>
              </a:spcAft>
              <a:buSzPts val="1200"/>
              <a:buAutoNum type="alphaLcParenR"/>
            </a:pPr>
            <a:r>
              <a:rPr lang="en" sz="1200"/>
              <a:t>./strace-ds1 -X foo.ds ./a.out</a:t>
            </a:r>
            <a:endParaRPr sz="1200"/>
          </a:p>
          <a:p>
            <a:pPr indent="-317500" lvl="0" marL="457200" rtl="0">
              <a:lnSpc>
                <a:spcPct val="100000"/>
              </a:lnSpc>
              <a:spcBef>
                <a:spcPts val="0"/>
              </a:spcBef>
              <a:spcAft>
                <a:spcPts val="0"/>
              </a:spcAft>
              <a:buSzPts val="1400"/>
              <a:buAutoNum type="arabicParenR"/>
            </a:pPr>
            <a:r>
              <a:rPr lang="en" sz="1400"/>
              <a:t>Branch maryia_arrays</a:t>
            </a:r>
            <a:endParaRPr sz="1400"/>
          </a:p>
          <a:p>
            <a:pPr indent="-304800" lvl="1" marL="914400" rtl="0">
              <a:lnSpc>
                <a:spcPct val="100000"/>
              </a:lnSpc>
              <a:spcBef>
                <a:spcPts val="0"/>
              </a:spcBef>
              <a:spcAft>
                <a:spcPts val="0"/>
              </a:spcAft>
              <a:buSzPts val="1200"/>
              <a:buAutoNum type="alphaLcParenR"/>
            </a:pPr>
            <a:r>
              <a:rPr lang="en" sz="1200"/>
              <a:t>./strace-ds2 -X foo.ds ./a.out</a:t>
            </a:r>
            <a:endParaRPr sz="1200"/>
          </a:p>
          <a:p>
            <a:pPr indent="0" lvl="0" marL="0" rtl="0">
              <a:lnSpc>
                <a:spcPct val="100000"/>
              </a:lnSpc>
              <a:spcBef>
                <a:spcPts val="1600"/>
              </a:spcBef>
              <a:spcAft>
                <a:spcPts val="0"/>
              </a:spcAft>
              <a:buNone/>
            </a:pPr>
            <a:r>
              <a:rPr lang="en" sz="1400" u="sng"/>
              <a:t>Branch “maryia arrays”:</a:t>
            </a:r>
            <a:r>
              <a:rPr lang="en" sz="1400"/>
              <a:t>  ExtentMap, config_table_type and OutputModuleMap in libstrace2ds replaced with arrays. FieldMap subscripting reduced by saving and reusing references as much as possible. New table file created to include SCNOs and two shell scripts added to create and delete symlinks to *.xml files. Note: need to checkout the branch with the same name in strace as well.</a:t>
            </a:r>
            <a:endParaRPr sz="1400"/>
          </a:p>
          <a:p>
            <a:pPr indent="0" lvl="0" marL="0" rtl="0">
              <a:lnSpc>
                <a:spcPct val="100000"/>
              </a:lnSpc>
              <a:spcBef>
                <a:spcPts val="0"/>
              </a:spcBef>
              <a:spcAft>
                <a:spcPts val="0"/>
              </a:spcAft>
              <a:buNone/>
            </a:pPr>
            <a:r>
              <a:rPr lang="en" sz="1400" u="sng"/>
              <a:t>TODO:</a:t>
            </a:r>
            <a:r>
              <a:rPr lang="en" sz="1400"/>
              <a:t> create a header file with an enum for syscall names, to make the code more readable and less error prone?</a:t>
            </a:r>
            <a:endParaRPr sz="1400"/>
          </a:p>
          <a:p>
            <a:pPr indent="0" lvl="0" marL="0" rtl="0">
              <a:lnSpc>
                <a:spcPct val="100000"/>
              </a:lnSpc>
              <a:spcBef>
                <a:spcPts val="1600"/>
              </a:spcBef>
              <a:spcAft>
                <a:spcPts val="0"/>
              </a:spcAft>
              <a:buNone/>
            </a:pPr>
            <a:r>
              <a:rPr lang="en" sz="1400"/>
              <a:t>Note: no difference found when reusing two buffers for ds_get_name() and ds_get_buffer() in addition to checking out branch “maryia_arrays”. </a:t>
            </a:r>
            <a:endParaRPr sz="1400"/>
          </a:p>
        </p:txBody>
      </p:sp>
      <p:sp>
        <p:nvSpPr>
          <p:cNvPr id="5340" name="Shape 53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Shape 5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Test Programs</a:t>
            </a:r>
            <a:endParaRPr/>
          </a:p>
        </p:txBody>
      </p:sp>
      <p:sp>
        <p:nvSpPr>
          <p:cNvPr id="584" name="Shape 5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a:solidFill>
                <a:srgbClr val="000000"/>
              </a:solidFill>
            </a:endParaRPr>
          </a:p>
          <a:p>
            <a:pPr indent="-342900" lvl="0" marL="457200" rtl="0">
              <a:lnSpc>
                <a:spcPct val="150000"/>
              </a:lnSpc>
              <a:spcBef>
                <a:spcPts val="1600"/>
              </a:spcBef>
              <a:spcAft>
                <a:spcPts val="0"/>
              </a:spcAft>
              <a:buClr>
                <a:srgbClr val="000000"/>
              </a:buClr>
              <a:buSzPts val="1800"/>
              <a:buChar char="●"/>
            </a:pPr>
            <a:r>
              <a:rPr lang="en">
                <a:solidFill>
                  <a:srgbClr val="000000"/>
                </a:solidFill>
              </a:rPr>
              <a:t>Added test program for pread and stat system call.</a:t>
            </a:r>
            <a:endParaRPr>
              <a:solidFill>
                <a:srgbClr val="000000"/>
              </a:solidFill>
            </a:endParaRPr>
          </a:p>
          <a:p>
            <a:pPr indent="-342900" lvl="0" marL="457200" rtl="0">
              <a:lnSpc>
                <a:spcPct val="150000"/>
              </a:lnSpc>
              <a:spcBef>
                <a:spcPts val="0"/>
              </a:spcBef>
              <a:spcAft>
                <a:spcPts val="0"/>
              </a:spcAft>
              <a:buClr>
                <a:srgbClr val="000000"/>
              </a:buClr>
              <a:buSzPts val="1800"/>
              <a:buChar char="●"/>
            </a:pPr>
            <a:r>
              <a:rPr lang="en">
                <a:solidFill>
                  <a:srgbClr val="000000"/>
                </a:solidFill>
              </a:rPr>
              <a:t>Tested for success and failure conditions</a:t>
            </a:r>
            <a:endParaRPr>
              <a:solidFill>
                <a:srgbClr val="000000"/>
              </a:solidFill>
            </a:endParaRPr>
          </a:p>
          <a:p>
            <a:pPr indent="-342900" lvl="0" marL="457200" rtl="0">
              <a:lnSpc>
                <a:spcPct val="150000"/>
              </a:lnSpc>
              <a:spcBef>
                <a:spcPts val="0"/>
              </a:spcBef>
              <a:spcAft>
                <a:spcPts val="0"/>
              </a:spcAft>
              <a:buClr>
                <a:srgbClr val="000000"/>
              </a:buClr>
              <a:buSzPts val="1800"/>
              <a:buChar char="●"/>
            </a:pPr>
            <a:r>
              <a:rPr lang="en">
                <a:solidFill>
                  <a:srgbClr val="000000"/>
                </a:solidFill>
              </a:rPr>
              <a:t>In case of failure conditions -</a:t>
            </a:r>
            <a:endParaRPr>
              <a:solidFill>
                <a:srgbClr val="000000"/>
              </a:solidFill>
            </a:endParaRPr>
          </a:p>
          <a:p>
            <a:pPr indent="-317500" lvl="1" marL="914400" rtl="0">
              <a:lnSpc>
                <a:spcPct val="150000"/>
              </a:lnSpc>
              <a:spcBef>
                <a:spcPts val="0"/>
              </a:spcBef>
              <a:spcAft>
                <a:spcPts val="0"/>
              </a:spcAft>
              <a:buClr>
                <a:srgbClr val="000000"/>
              </a:buClr>
              <a:buSzPts val="1400"/>
              <a:buChar char="○"/>
            </a:pPr>
            <a:r>
              <a:rPr lang="en">
                <a:solidFill>
                  <a:srgbClr val="000000"/>
                </a:solidFill>
              </a:rPr>
              <a:t>If actual system call fails, our replayer returns the same output showing failure of system call</a:t>
            </a:r>
            <a:endParaRPr>
              <a:solidFill>
                <a:srgbClr val="000000"/>
              </a:solidFill>
            </a:endParaRPr>
          </a:p>
          <a:p>
            <a:pPr indent="-317500" lvl="1" marL="914400">
              <a:lnSpc>
                <a:spcPct val="150000"/>
              </a:lnSpc>
              <a:spcBef>
                <a:spcPts val="0"/>
              </a:spcBef>
              <a:spcAft>
                <a:spcPts val="0"/>
              </a:spcAft>
              <a:buClr>
                <a:srgbClr val="000000"/>
              </a:buClr>
              <a:buSzPts val="1400"/>
              <a:buChar char="○"/>
            </a:pPr>
            <a:r>
              <a:rPr lang="en">
                <a:solidFill>
                  <a:srgbClr val="000000"/>
                </a:solidFill>
              </a:rPr>
              <a:t>However, replayer is executed successfully.</a:t>
            </a:r>
            <a:endParaRPr>
              <a:solidFill>
                <a:srgbClr val="000000"/>
              </a:solidFill>
            </a:endParaRPr>
          </a:p>
        </p:txBody>
      </p:sp>
      <p:sp>
        <p:nvSpPr>
          <p:cNvPr id="585" name="Shape 5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4" name="Shape 5344"/>
        <p:cNvGrpSpPr/>
        <p:nvPr/>
      </p:nvGrpSpPr>
      <p:grpSpPr>
        <a:xfrm>
          <a:off x="0" y="0"/>
          <a:ext cx="0" cy="0"/>
          <a:chOff x="0" y="0"/>
          <a:chExt cx="0" cy="0"/>
        </a:xfrm>
      </p:grpSpPr>
      <p:sp>
        <p:nvSpPr>
          <p:cNvPr id="5345" name="Shape 5345"/>
          <p:cNvSpPr txBox="1"/>
          <p:nvPr>
            <p:ph type="title"/>
          </p:nvPr>
        </p:nvSpPr>
        <p:spPr>
          <a:xfrm>
            <a:off x="311700" y="1351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Experiment Results (cont.)</a:t>
            </a:r>
            <a:endParaRPr sz="2400"/>
          </a:p>
        </p:txBody>
      </p:sp>
      <p:sp>
        <p:nvSpPr>
          <p:cNvPr id="5346" name="Shape 5346"/>
          <p:cNvSpPr txBox="1"/>
          <p:nvPr>
            <p:ph idx="1" type="body"/>
          </p:nvPr>
        </p:nvSpPr>
        <p:spPr>
          <a:xfrm>
            <a:off x="311700" y="707875"/>
            <a:ext cx="8709600" cy="4349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5347" name="Shape 53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348" name="Shape 5348" title="Chart"/>
          <p:cNvPicPr preferRelativeResize="0"/>
          <p:nvPr/>
        </p:nvPicPr>
        <p:blipFill>
          <a:blip r:embed="rId3">
            <a:alphaModFix/>
          </a:blip>
          <a:stretch>
            <a:fillRect/>
          </a:stretch>
        </p:blipFill>
        <p:spPr>
          <a:xfrm>
            <a:off x="311700" y="707875"/>
            <a:ext cx="7310601" cy="4349099"/>
          </a:xfrm>
          <a:prstGeom prst="rect">
            <a:avLst/>
          </a:prstGeom>
          <a:noFill/>
          <a:ln>
            <a:noFill/>
          </a:ln>
        </p:spPr>
      </p:pic>
    </p:spTree>
  </p:cSld>
  <p:clrMapOvr>
    <a:masterClrMapping/>
  </p:clrMapOvr>
</p:sld>
</file>

<file path=ppt/slides/slide7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2" name="Shape 5352"/>
        <p:cNvGrpSpPr/>
        <p:nvPr/>
      </p:nvGrpSpPr>
      <p:grpSpPr>
        <a:xfrm>
          <a:off x="0" y="0"/>
          <a:ext cx="0" cy="0"/>
          <a:chOff x="0" y="0"/>
          <a:chExt cx="0" cy="0"/>
        </a:xfrm>
      </p:grpSpPr>
      <p:sp>
        <p:nvSpPr>
          <p:cNvPr id="5353" name="Shape 53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Callgrind results (maryia_arrays)</a:t>
            </a:r>
            <a:endParaRPr/>
          </a:p>
        </p:txBody>
      </p:sp>
      <p:sp>
        <p:nvSpPr>
          <p:cNvPr id="5354" name="Shape 53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100" u="sng">
                <a:solidFill>
                  <a:srgbClr val="000000"/>
                </a:solidFill>
              </a:rPr>
              <a:t>3,345,386,867  PROGRAM TOTALS</a:t>
            </a:r>
            <a:endParaRPr sz="1100" u="sng">
              <a:solidFill>
                <a:srgbClr val="000000"/>
              </a:solidFill>
            </a:endParaRPr>
          </a:p>
          <a:p>
            <a:pPr indent="0" lvl="0" marL="0">
              <a:spcBef>
                <a:spcPts val="0"/>
              </a:spcBef>
              <a:spcAft>
                <a:spcPts val="1600"/>
              </a:spcAft>
              <a:buNone/>
            </a:pPr>
            <a:r>
              <a:rPr lang="en" sz="1100">
                <a:solidFill>
                  <a:srgbClr val="000000"/>
                </a:solidFill>
              </a:rPr>
              <a:t>893,008,035  /build/eglibc-SvCtMH/eglibc-2.19/string/../sysdeps/x86_64/multiarch/memcmp-sse4.S:__memcmp_sse4_1 [/lib/x86_64-linux-gnu/libc-2.19.so]</a:t>
            </a:r>
            <a:br>
              <a:rPr lang="en" sz="1100">
                <a:solidFill>
                  <a:srgbClr val="000000"/>
                </a:solidFill>
              </a:rPr>
            </a:br>
            <a:r>
              <a:rPr lang="en" sz="1100">
                <a:solidFill>
                  <a:srgbClr val="000000"/>
                </a:solidFill>
              </a:rPr>
              <a:t>195,824,463  /build/eglibc-SvCtMH/eglibc-2.19/malloc/malloc.c:_int_free [/lib/x86_64-linux-gnu/libc-2.19.so]</a:t>
            </a:r>
            <a:br>
              <a:rPr lang="en" sz="1100">
                <a:solidFill>
                  <a:srgbClr val="000000"/>
                </a:solidFill>
              </a:rPr>
            </a:br>
            <a:r>
              <a:rPr lang="en" sz="1100">
                <a:solidFill>
                  <a:srgbClr val="000000"/>
                </a:solidFill>
              </a:rPr>
              <a:t>169,634,685  /usr/include/c++/4.8/bits/basic_string.h:DataSeriesOutputModule::writeRecord(char const*, int, long*, void**, void**)</a:t>
            </a:r>
            <a:br>
              <a:rPr lang="en" sz="1100">
                <a:solidFill>
                  <a:srgbClr val="000000"/>
                </a:solidFill>
              </a:rPr>
            </a:br>
            <a:r>
              <a:rPr lang="en" sz="1100">
                <a:solidFill>
                  <a:srgbClr val="000000"/>
                </a:solidFill>
              </a:rPr>
              <a:t>154,549,573  /build/eglibc-SvCtMH/eglibc-2.19/malloc/malloc.c:_int_malloc [/lib/x86_64-linux-gnu/libc-2.19.so]</a:t>
            </a:r>
            <a:br>
              <a:rPr lang="en" sz="1100">
                <a:solidFill>
                  <a:srgbClr val="000000"/>
                </a:solidFill>
              </a:rPr>
            </a:br>
            <a:r>
              <a:rPr lang="en" sz="1100">
                <a:solidFill>
                  <a:srgbClr val="000000"/>
                </a:solidFill>
              </a:rPr>
              <a:t>142,682,499  /usr/include/c++/4.8/bits/basic_string.h:std::map&lt;std::string, void*, std::less&lt;std::string&gt;, std::allocator&lt;std::pair&lt;std::string const, void*&gt; &gt; &gt;::operator[](std::string const&amp;)</a:t>
            </a:r>
            <a:br>
              <a:rPr lang="en" sz="1100">
                <a:solidFill>
                  <a:srgbClr val="000000"/>
                </a:solidFill>
              </a:rPr>
            </a:br>
            <a:r>
              <a:rPr lang="en" sz="1100">
                <a:solidFill>
                  <a:srgbClr val="000000"/>
                </a:solidFill>
              </a:rPr>
              <a:t>128,951,711  /usr/include/c++/4.8/bits/stl_tree.h:DataSeriesOutputModule::writeRecord(char const*, int, long*, void**, void**)</a:t>
            </a:r>
            <a:br>
              <a:rPr lang="en" sz="1100">
                <a:solidFill>
                  <a:srgbClr val="000000"/>
                </a:solidFill>
              </a:rPr>
            </a:br>
            <a:r>
              <a:rPr lang="en" sz="1100">
                <a:solidFill>
                  <a:srgbClr val="000000"/>
                </a:solidFill>
              </a:rPr>
              <a:t>115,431,460  /build/eglibc-SvCtMH/eglibc-2.19/malloc/malloc.c:malloc [/lib/x86_64-linux-gnu/libc-2.19.so]</a:t>
            </a:r>
            <a:br>
              <a:rPr lang="en" sz="1100">
                <a:solidFill>
                  <a:srgbClr val="000000"/>
                </a:solidFill>
              </a:rPr>
            </a:br>
            <a:r>
              <a:rPr lang="en" sz="1100">
                <a:solidFill>
                  <a:srgbClr val="000000"/>
                </a:solidFill>
              </a:rPr>
              <a:t> 95,388,995  /usr/include/c++/4.8/bits/stl_tree.h:std::map&lt;std::string, void*, std::less&lt;std::string&gt;, std::allocator&lt;std::pair&lt;std::string const, void*&gt; &gt; &gt;::operator[](std::string const&amp;)</a:t>
            </a:r>
            <a:br>
              <a:rPr lang="en" sz="1100">
                <a:solidFill>
                  <a:srgbClr val="000000"/>
                </a:solidFill>
              </a:rPr>
            </a:br>
            <a:r>
              <a:rPr lang="en" sz="1100">
                <a:solidFill>
                  <a:srgbClr val="000000"/>
                </a:solidFill>
              </a:rPr>
              <a:t> 85,195,425  /home/ezk/projects/Lintel/src/HashFns.cpp:lintel::bobJenkinsHash(unsigned int, void const*, unsigned long) [/usr/local/dataseries/lib/libLintel.so.0.0]</a:t>
            </a:r>
            <a:br>
              <a:rPr lang="en" sz="1100">
                <a:solidFill>
                  <a:srgbClr val="000000"/>
                </a:solidFill>
              </a:rPr>
            </a:br>
            <a:r>
              <a:rPr lang="en" sz="1100">
                <a:solidFill>
                  <a:srgbClr val="000000"/>
                </a:solidFill>
              </a:rPr>
              <a:t> 82,350,672  /usr/include/c++/4.8/bits/stl_map.h:std::map&lt;std::string, void*, std::less&lt;std::string&gt;, std::allocator&lt;std::pair&lt;std::string const, void*&gt; &gt; &gt;::operator[](std::string const&amp;) [/home/maryia/lib/strace2ds/lib/libstrace2ds.so.0.0.0]</a:t>
            </a:r>
            <a:br>
              <a:rPr lang="en"/>
            </a:br>
            <a:endParaRPr/>
          </a:p>
        </p:txBody>
      </p:sp>
      <p:sp>
        <p:nvSpPr>
          <p:cNvPr id="5355" name="Shape 53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9" name="Shape 5359"/>
        <p:cNvGrpSpPr/>
        <p:nvPr/>
      </p:nvGrpSpPr>
      <p:grpSpPr>
        <a:xfrm>
          <a:off x="0" y="0"/>
          <a:ext cx="0" cy="0"/>
          <a:chOff x="0" y="0"/>
          <a:chExt cx="0" cy="0"/>
        </a:xfrm>
      </p:grpSpPr>
      <p:sp>
        <p:nvSpPr>
          <p:cNvPr id="5360" name="Shape 53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Kcachegrind results for maryia_arrays</a:t>
            </a:r>
            <a:endParaRPr/>
          </a:p>
        </p:txBody>
      </p:sp>
      <p:sp>
        <p:nvSpPr>
          <p:cNvPr id="5361" name="Shape 53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5362" name="Shape 53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363" name="Shape 5363"/>
          <p:cNvPicPr preferRelativeResize="0"/>
          <p:nvPr/>
        </p:nvPicPr>
        <p:blipFill>
          <a:blip r:embed="rId3">
            <a:alphaModFix/>
          </a:blip>
          <a:stretch>
            <a:fillRect/>
          </a:stretch>
        </p:blipFill>
        <p:spPr>
          <a:xfrm>
            <a:off x="311700" y="1152475"/>
            <a:ext cx="8614175" cy="2677900"/>
          </a:xfrm>
          <a:prstGeom prst="rect">
            <a:avLst/>
          </a:prstGeom>
          <a:noFill/>
          <a:ln>
            <a:noFill/>
          </a:ln>
        </p:spPr>
      </p:pic>
      <p:sp>
        <p:nvSpPr>
          <p:cNvPr id="5364" name="Shape 5364"/>
          <p:cNvSpPr/>
          <p:nvPr/>
        </p:nvSpPr>
        <p:spPr>
          <a:xfrm>
            <a:off x="890800" y="1115450"/>
            <a:ext cx="548700" cy="1130950"/>
          </a:xfrm>
          <a:prstGeom prst="flowChartProcess">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7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8" name="Shape 5368"/>
        <p:cNvGrpSpPr/>
        <p:nvPr/>
      </p:nvGrpSpPr>
      <p:grpSpPr>
        <a:xfrm>
          <a:off x="0" y="0"/>
          <a:ext cx="0" cy="0"/>
          <a:chOff x="0" y="0"/>
          <a:chExt cx="0" cy="0"/>
        </a:xfrm>
      </p:grpSpPr>
      <p:sp>
        <p:nvSpPr>
          <p:cNvPr id="5369" name="Shape 53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Kcachegrind callgraphs (malloc/free)</a:t>
            </a:r>
            <a:endParaRPr/>
          </a:p>
        </p:txBody>
      </p:sp>
      <p:sp>
        <p:nvSpPr>
          <p:cNvPr id="5370" name="Shape 53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5371" name="Shape 53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372" name="Shape 5372"/>
          <p:cNvPicPr preferRelativeResize="0"/>
          <p:nvPr/>
        </p:nvPicPr>
        <p:blipFill>
          <a:blip r:embed="rId3">
            <a:alphaModFix/>
          </a:blip>
          <a:stretch>
            <a:fillRect/>
          </a:stretch>
        </p:blipFill>
        <p:spPr>
          <a:xfrm>
            <a:off x="311700" y="1017725"/>
            <a:ext cx="4039100" cy="4039100"/>
          </a:xfrm>
          <a:prstGeom prst="rect">
            <a:avLst/>
          </a:prstGeom>
          <a:noFill/>
          <a:ln>
            <a:noFill/>
          </a:ln>
        </p:spPr>
      </p:pic>
      <p:pic>
        <p:nvPicPr>
          <p:cNvPr id="5373" name="Shape 5373"/>
          <p:cNvPicPr preferRelativeResize="0"/>
          <p:nvPr/>
        </p:nvPicPr>
        <p:blipFill>
          <a:blip r:embed="rId4">
            <a:alphaModFix/>
          </a:blip>
          <a:stretch>
            <a:fillRect/>
          </a:stretch>
        </p:blipFill>
        <p:spPr>
          <a:xfrm>
            <a:off x="4518026" y="1017725"/>
            <a:ext cx="4039099" cy="4039099"/>
          </a:xfrm>
          <a:prstGeom prst="rect">
            <a:avLst/>
          </a:prstGeom>
          <a:noFill/>
          <a:ln>
            <a:noFill/>
          </a:ln>
        </p:spPr>
      </p:pic>
    </p:spTree>
  </p:cSld>
  <p:clrMapOvr>
    <a:masterClrMapping/>
  </p:clrMapOvr>
</p:sld>
</file>

<file path=ppt/slides/slide7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7" name="Shape 5377"/>
        <p:cNvGrpSpPr/>
        <p:nvPr/>
      </p:nvGrpSpPr>
      <p:grpSpPr>
        <a:xfrm>
          <a:off x="0" y="0"/>
          <a:ext cx="0" cy="0"/>
          <a:chOff x="0" y="0"/>
          <a:chExt cx="0" cy="0"/>
        </a:xfrm>
      </p:grpSpPr>
      <p:sp>
        <p:nvSpPr>
          <p:cNvPr id="5378" name="Shape 53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Kcachegrind callgraphs (memcmp)</a:t>
            </a:r>
            <a:endParaRPr/>
          </a:p>
        </p:txBody>
      </p:sp>
      <p:sp>
        <p:nvSpPr>
          <p:cNvPr id="5379" name="Shape 53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5380" name="Shape 53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381" name="Shape 5381"/>
          <p:cNvPicPr preferRelativeResize="0"/>
          <p:nvPr/>
        </p:nvPicPr>
        <p:blipFill>
          <a:blip r:embed="rId3">
            <a:alphaModFix/>
          </a:blip>
          <a:stretch>
            <a:fillRect/>
          </a:stretch>
        </p:blipFill>
        <p:spPr>
          <a:xfrm>
            <a:off x="311699" y="1152475"/>
            <a:ext cx="4940926" cy="3904349"/>
          </a:xfrm>
          <a:prstGeom prst="rect">
            <a:avLst/>
          </a:prstGeom>
          <a:noFill/>
          <a:ln>
            <a:noFill/>
          </a:ln>
        </p:spPr>
      </p:pic>
    </p:spTree>
  </p:cSld>
  <p:clrMapOvr>
    <a:masterClrMapping/>
  </p:clrMapOvr>
</p:sld>
</file>

<file path=ppt/slides/slide7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5" name="Shape 5385"/>
        <p:cNvGrpSpPr/>
        <p:nvPr/>
      </p:nvGrpSpPr>
      <p:grpSpPr>
        <a:xfrm>
          <a:off x="0" y="0"/>
          <a:ext cx="0" cy="0"/>
          <a:chOff x="0" y="0"/>
          <a:chExt cx="0" cy="0"/>
        </a:xfrm>
      </p:grpSpPr>
      <p:sp>
        <p:nvSpPr>
          <p:cNvPr id="5386" name="Shape 53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Todo1</a:t>
            </a:r>
            <a:endParaRPr/>
          </a:p>
        </p:txBody>
      </p:sp>
      <p:sp>
        <p:nvSpPr>
          <p:cNvPr id="5387" name="Shape 53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Install XQuartz for Mac (X11 server) if you want to display graphical app from trex.fsl on your mac</a:t>
            </a:r>
            <a:endParaRPr/>
          </a:p>
          <a:p>
            <a:pPr indent="-342900" lvl="0" marL="457200" rtl="0">
              <a:spcBef>
                <a:spcPts val="0"/>
              </a:spcBef>
              <a:spcAft>
                <a:spcPts val="0"/>
              </a:spcAft>
              <a:buSzPts val="1800"/>
              <a:buChar char="●"/>
            </a:pPr>
            <a:r>
              <a:rPr lang="en"/>
              <a:t>Find out where C++ objects get destroyed (via inheritance)</a:t>
            </a:r>
            <a:endParaRPr/>
          </a:p>
          <a:p>
            <a:pPr indent="-342900" lvl="0" marL="457200" rtl="0">
              <a:spcBef>
                <a:spcPts val="0"/>
              </a:spcBef>
              <a:spcAft>
                <a:spcPts val="0"/>
              </a:spcAft>
              <a:buSzPts val="1800"/>
              <a:buChar char="●"/>
            </a:pPr>
            <a:r>
              <a:rPr lang="en"/>
              <a:t>Use SEN_* numbers in library, passed from strace, can be mapped to internal indices;</a:t>
            </a:r>
            <a:endParaRPr/>
          </a:p>
        </p:txBody>
      </p:sp>
      <p:sp>
        <p:nvSpPr>
          <p:cNvPr id="5388" name="Shape 53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5392" name="Shape 5392"/>
        <p:cNvGrpSpPr/>
        <p:nvPr/>
      </p:nvGrpSpPr>
      <p:grpSpPr>
        <a:xfrm>
          <a:off x="0" y="0"/>
          <a:ext cx="0" cy="0"/>
          <a:chOff x="0" y="0"/>
          <a:chExt cx="0" cy="0"/>
        </a:xfrm>
      </p:grpSpPr>
      <p:sp>
        <p:nvSpPr>
          <p:cNvPr id="5393" name="Shape 539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5394" name="Shape 539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Aug 31, 2017</a:t>
            </a:r>
            <a:endParaRPr/>
          </a:p>
        </p:txBody>
      </p:sp>
      <p:sp>
        <p:nvSpPr>
          <p:cNvPr id="5395" name="Shape 53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9" name="Shape 5399"/>
        <p:cNvGrpSpPr/>
        <p:nvPr/>
      </p:nvGrpSpPr>
      <p:grpSpPr>
        <a:xfrm>
          <a:off x="0" y="0"/>
          <a:ext cx="0" cy="0"/>
          <a:chOff x="0" y="0"/>
          <a:chExt cx="0" cy="0"/>
        </a:xfrm>
      </p:grpSpPr>
      <p:sp>
        <p:nvSpPr>
          <p:cNvPr id="5400" name="Shape 5400"/>
          <p:cNvSpPr txBox="1"/>
          <p:nvPr>
            <p:ph type="title"/>
          </p:nvPr>
        </p:nvSpPr>
        <p:spPr>
          <a:xfrm>
            <a:off x="311700" y="1971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Alternatives to arrays (Maryia)</a:t>
            </a:r>
            <a:endParaRPr sz="2400"/>
          </a:p>
        </p:txBody>
      </p:sp>
      <p:sp>
        <p:nvSpPr>
          <p:cNvPr id="5401" name="Shape 5401"/>
          <p:cNvSpPr txBox="1"/>
          <p:nvPr>
            <p:ph idx="1" type="body"/>
          </p:nvPr>
        </p:nvSpPr>
        <p:spPr>
          <a:xfrm>
            <a:off x="311700" y="769850"/>
            <a:ext cx="8520600" cy="42870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n" sz="1200"/>
              <a:t>Since using arrays requires changes to be made to fsl-strace by passing randomly-assigned syscall numbers to ds_write_record(), perhaps this idea should be abandoned. Especially since the same performance can be achieved by using the right C++ container, and by reducing the calls to operator[] as much as possible. Std::unordered_map turned out to be helpful, as it’s better to hash a string once than memcmp-ing O(log n) times for each call to operator[].</a:t>
            </a:r>
            <a:endParaRPr sz="1200"/>
          </a:p>
          <a:p>
            <a:pPr indent="-304800" lvl="0" marL="457200" rtl="0">
              <a:spcBef>
                <a:spcPts val="0"/>
              </a:spcBef>
              <a:spcAft>
                <a:spcPts val="0"/>
              </a:spcAft>
              <a:buSzPts val="1200"/>
              <a:buChar char="●"/>
            </a:pPr>
            <a:r>
              <a:rPr lang="en" sz="1200"/>
              <a:t>Even with arrays, memcmp(3) takes 26.7% of CPU cycles.  In 4b, std::_Hash_bytes() only takes 13.5%!</a:t>
            </a:r>
            <a:endParaRPr sz="1200"/>
          </a:p>
          <a:p>
            <a:pPr indent="-304800" lvl="0" marL="457200" rtl="0">
              <a:spcBef>
                <a:spcPts val="0"/>
              </a:spcBef>
              <a:spcAft>
                <a:spcPts val="0"/>
              </a:spcAft>
              <a:buSzPts val="1200"/>
              <a:buChar char="●"/>
            </a:pPr>
            <a:r>
              <a:rPr lang="en" sz="1200"/>
              <a:t>Can override the default hash fxn to minimize collisions and keep the complexity as close to O(1) as possible. We don’t need anything too fancy, just one that’s “good enough” for a certain subset of strings (i.e. Linux syscall names).</a:t>
            </a:r>
            <a:endParaRPr sz="1200"/>
          </a:p>
          <a:p>
            <a:pPr indent="-304800" lvl="0" marL="457200" rtl="0">
              <a:spcBef>
                <a:spcPts val="0"/>
              </a:spcBef>
              <a:spcAft>
                <a:spcPts val="0"/>
              </a:spcAft>
              <a:buSzPts val="1200"/>
              <a:buChar char="●"/>
            </a:pPr>
            <a:r>
              <a:rPr lang="en" sz="1200"/>
              <a:t>Experiments 3a-4b don’t require any changes to fsl-strace code. Note that using std::unordered_map requires “-std=c++11” flag to be added to Makefile.</a:t>
            </a:r>
            <a:endParaRPr sz="1200"/>
          </a:p>
          <a:p>
            <a:pPr indent="0" lvl="0" marL="0" rtl="0">
              <a:spcBef>
                <a:spcPts val="0"/>
              </a:spcBef>
              <a:spcAft>
                <a:spcPts val="0"/>
              </a:spcAft>
              <a:buNone/>
            </a:pPr>
            <a:r>
              <a:rPr lang="en" sz="1400" u="sng"/>
              <a:t>Experiments</a:t>
            </a:r>
            <a:r>
              <a:rPr lang="en" sz="1400"/>
              <a:t>:</a:t>
            </a:r>
            <a:endParaRPr sz="1400"/>
          </a:p>
          <a:p>
            <a:pPr indent="0" lvl="0" marL="0" rtl="0">
              <a:lnSpc>
                <a:spcPct val="100000"/>
              </a:lnSpc>
              <a:spcBef>
                <a:spcPts val="0"/>
              </a:spcBef>
              <a:spcAft>
                <a:spcPts val="0"/>
              </a:spcAft>
              <a:buNone/>
            </a:pPr>
            <a:r>
              <a:rPr lang="en" sz="1400"/>
              <a:t>1a: original fsl-strace</a:t>
            </a:r>
            <a:endParaRPr sz="1400"/>
          </a:p>
          <a:p>
            <a:pPr indent="0" lvl="0" marL="0" rtl="0">
              <a:lnSpc>
                <a:spcPct val="100000"/>
              </a:lnSpc>
              <a:spcBef>
                <a:spcPts val="0"/>
              </a:spcBef>
              <a:spcAft>
                <a:spcPts val="0"/>
              </a:spcAft>
              <a:buNone/>
            </a:pPr>
            <a:r>
              <a:rPr lang="en" sz="1400"/>
              <a:t>2a: branch “maryia_arrays”</a:t>
            </a:r>
            <a:endParaRPr sz="1400"/>
          </a:p>
          <a:p>
            <a:pPr indent="0" lvl="0" marL="0" rtl="0">
              <a:lnSpc>
                <a:spcPct val="100000"/>
              </a:lnSpc>
              <a:spcBef>
                <a:spcPts val="0"/>
              </a:spcBef>
              <a:spcAft>
                <a:spcPts val="0"/>
              </a:spcAft>
              <a:buNone/>
            </a:pPr>
            <a:r>
              <a:rPr lang="en" sz="1400"/>
              <a:t>3a: just std::unordered_map, no reusing references</a:t>
            </a:r>
            <a:endParaRPr sz="1400"/>
          </a:p>
          <a:p>
            <a:pPr indent="0" lvl="0" marL="0" rtl="0">
              <a:lnSpc>
                <a:spcPct val="100000"/>
              </a:lnSpc>
              <a:spcBef>
                <a:spcPts val="0"/>
              </a:spcBef>
              <a:spcAft>
                <a:spcPts val="0"/>
              </a:spcAft>
              <a:buNone/>
            </a:pPr>
            <a:r>
              <a:rPr lang="en" sz="1400"/>
              <a:t>4a: just </a:t>
            </a:r>
            <a:r>
              <a:rPr lang="en" sz="1400"/>
              <a:t>reusing references to elements</a:t>
            </a:r>
            <a:endParaRPr sz="1400"/>
          </a:p>
          <a:p>
            <a:pPr indent="0" lvl="0" marL="0" rtl="0">
              <a:lnSpc>
                <a:spcPct val="100000"/>
              </a:lnSpc>
              <a:spcBef>
                <a:spcPts val="0"/>
              </a:spcBef>
              <a:spcAft>
                <a:spcPts val="0"/>
              </a:spcAft>
              <a:buNone/>
            </a:pPr>
            <a:r>
              <a:rPr lang="en" sz="1400"/>
              <a:t>4b: </a:t>
            </a:r>
            <a:r>
              <a:rPr lang="en" sz="1400"/>
              <a:t>reusing references to elements+ std::unordered_map (all structures changed except untraced_sys_call_counts_)</a:t>
            </a:r>
            <a:endParaRPr sz="1400"/>
          </a:p>
        </p:txBody>
      </p:sp>
      <p:sp>
        <p:nvSpPr>
          <p:cNvPr id="5402" name="Shape 54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6" name="Shape 5406"/>
        <p:cNvGrpSpPr/>
        <p:nvPr/>
      </p:nvGrpSpPr>
      <p:grpSpPr>
        <a:xfrm>
          <a:off x="0" y="0"/>
          <a:ext cx="0" cy="0"/>
          <a:chOff x="0" y="0"/>
          <a:chExt cx="0" cy="0"/>
        </a:xfrm>
      </p:grpSpPr>
      <p:sp>
        <p:nvSpPr>
          <p:cNvPr id="5407" name="Shape 5407"/>
          <p:cNvSpPr txBox="1"/>
          <p:nvPr>
            <p:ph type="title"/>
          </p:nvPr>
        </p:nvSpPr>
        <p:spPr>
          <a:xfrm>
            <a:off x="311700" y="1429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Experiment Results (Maryia)</a:t>
            </a:r>
            <a:endParaRPr/>
          </a:p>
        </p:txBody>
      </p:sp>
      <p:sp>
        <p:nvSpPr>
          <p:cNvPr id="5408" name="Shape 54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5409" name="Shape 54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410" name="Shape 5410" title="Chart"/>
          <p:cNvPicPr preferRelativeResize="0"/>
          <p:nvPr/>
        </p:nvPicPr>
        <p:blipFill>
          <a:blip r:embed="rId3">
            <a:alphaModFix/>
          </a:blip>
          <a:stretch>
            <a:fillRect/>
          </a:stretch>
        </p:blipFill>
        <p:spPr>
          <a:xfrm>
            <a:off x="272777" y="651150"/>
            <a:ext cx="7020825" cy="4341201"/>
          </a:xfrm>
          <a:prstGeom prst="rect">
            <a:avLst/>
          </a:prstGeom>
          <a:noFill/>
          <a:ln>
            <a:noFill/>
          </a:ln>
        </p:spPr>
      </p:pic>
    </p:spTree>
  </p:cSld>
  <p:clrMapOvr>
    <a:masterClrMapping/>
  </p:clrMapOvr>
</p:sld>
</file>

<file path=ppt/slides/slide7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4" name="Shape 5414"/>
        <p:cNvGrpSpPr/>
        <p:nvPr/>
      </p:nvGrpSpPr>
      <p:grpSpPr>
        <a:xfrm>
          <a:off x="0" y="0"/>
          <a:ext cx="0" cy="0"/>
          <a:chOff x="0" y="0"/>
          <a:chExt cx="0" cy="0"/>
        </a:xfrm>
      </p:grpSpPr>
      <p:sp>
        <p:nvSpPr>
          <p:cNvPr id="5415" name="Shape 54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Summary over Summer (Mayur)</a:t>
            </a:r>
            <a:endParaRPr/>
          </a:p>
        </p:txBody>
      </p:sp>
      <p:sp>
        <p:nvSpPr>
          <p:cNvPr id="5416" name="Shape 5416"/>
          <p:cNvSpPr txBox="1"/>
          <p:nvPr>
            <p:ph idx="1" type="body"/>
          </p:nvPr>
        </p:nvSpPr>
        <p:spPr>
          <a:xfrm>
            <a:off x="311700" y="1152475"/>
            <a:ext cx="8520600" cy="3733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t>In summer we tried to analyze and improve performance of fsl-strace.</a:t>
            </a:r>
            <a:endParaRPr sz="1200"/>
          </a:p>
          <a:p>
            <a:pPr indent="0" lvl="0" marL="0" rtl="0">
              <a:spcBef>
                <a:spcPts val="1600"/>
              </a:spcBef>
              <a:spcAft>
                <a:spcPts val="0"/>
              </a:spcAft>
              <a:buNone/>
            </a:pPr>
            <a:r>
              <a:rPr lang="en" sz="1200"/>
              <a:t>The major changes which resulted in improvement in performance were:</a:t>
            </a:r>
            <a:endParaRPr sz="1200"/>
          </a:p>
          <a:p>
            <a:pPr indent="-304800" lvl="0" marL="457200" rtl="0">
              <a:spcBef>
                <a:spcPts val="1600"/>
              </a:spcBef>
              <a:spcAft>
                <a:spcPts val="0"/>
              </a:spcAft>
              <a:buSzPts val="1200"/>
              <a:buAutoNum type="arabicPeriod"/>
            </a:pPr>
            <a:r>
              <a:rPr b="1" lang="en" sz="1200"/>
              <a:t>Use a physical machine, not a VM: rerun ALL experiments</a:t>
            </a:r>
            <a:endParaRPr b="1" sz="1200"/>
          </a:p>
          <a:p>
            <a:pPr indent="-304800" lvl="0" marL="457200" rtl="0">
              <a:spcBef>
                <a:spcPts val="0"/>
              </a:spcBef>
              <a:spcAft>
                <a:spcPts val="0"/>
              </a:spcAft>
              <a:buSzPts val="1200"/>
              <a:buAutoNum type="arabicPeriod"/>
            </a:pPr>
            <a:r>
              <a:rPr b="1" lang="en" sz="1200"/>
              <a:t>Switch default extent size from 4K to 4M</a:t>
            </a:r>
            <a:endParaRPr b="1" sz="1200"/>
          </a:p>
          <a:p>
            <a:pPr indent="-304800" lvl="1" marL="914400" rtl="0">
              <a:spcBef>
                <a:spcPts val="0"/>
              </a:spcBef>
              <a:spcAft>
                <a:spcPts val="0"/>
              </a:spcAft>
              <a:buSzPts val="1200"/>
              <a:buAutoNum type="alphaLcPeriod"/>
            </a:pPr>
            <a:r>
              <a:rPr lang="en" sz="1200"/>
              <a:t>Tried different sizes b/t 4K..4M.</a:t>
            </a:r>
            <a:endParaRPr sz="1200"/>
          </a:p>
          <a:p>
            <a:pPr indent="-304800" lvl="0" marL="457200" rtl="0">
              <a:spcBef>
                <a:spcPts val="0"/>
              </a:spcBef>
              <a:spcAft>
                <a:spcPts val="0"/>
              </a:spcAft>
              <a:buSzPts val="1200"/>
              <a:buAutoNum type="arabicPeriod"/>
            </a:pPr>
            <a:r>
              <a:rPr b="1" lang="en" sz="1200"/>
              <a:t>Disabling compression</a:t>
            </a:r>
            <a:r>
              <a:rPr lang="en" sz="1200"/>
              <a:t>: With compression enabled, various compression algorithms are run on the ds file to achieve most compression. Disabling that saved a major chunk of the time.</a:t>
            </a:r>
            <a:endParaRPr sz="1200"/>
          </a:p>
          <a:p>
            <a:pPr indent="-304800" lvl="0" marL="457200" rtl="0">
              <a:spcBef>
                <a:spcPts val="0"/>
              </a:spcBef>
              <a:spcAft>
                <a:spcPts val="0"/>
              </a:spcAft>
              <a:buSzPts val="1200"/>
              <a:buAutoNum type="arabicPeriod"/>
            </a:pPr>
            <a:r>
              <a:rPr b="1" lang="en" sz="1200"/>
              <a:t>Use of unordered maps instead maps</a:t>
            </a:r>
            <a:r>
              <a:rPr lang="en" sz="1200"/>
              <a:t>: unordered_maps are stored as hashmaps whereas maps are stored as Rb trees, so unordered_maps are much faster.</a:t>
            </a:r>
            <a:endParaRPr sz="1200"/>
          </a:p>
          <a:p>
            <a:pPr indent="-304800" lvl="0" marL="457200">
              <a:spcBef>
                <a:spcPts val="0"/>
              </a:spcBef>
              <a:spcAft>
                <a:spcPts val="0"/>
              </a:spcAft>
              <a:buSzPts val="1200"/>
              <a:buAutoNum type="arabicPeriod"/>
            </a:pPr>
            <a:r>
              <a:rPr b="1" lang="en" sz="1200"/>
              <a:t>Reference reuse</a:t>
            </a:r>
            <a:r>
              <a:rPr lang="en" sz="1200"/>
              <a:t>: getting returned values from maps as reference and storing it instead of iterating through maps again and again.</a:t>
            </a:r>
            <a:endParaRPr sz="1200"/>
          </a:p>
        </p:txBody>
      </p:sp>
      <p:sp>
        <p:nvSpPr>
          <p:cNvPr id="5417" name="Shape 54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Shape 5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Questions</a:t>
            </a:r>
            <a:endParaRPr/>
          </a:p>
        </p:txBody>
      </p:sp>
      <p:sp>
        <p:nvSpPr>
          <p:cNvPr id="591" name="Shape 5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AutoNum type="arabicPeriod"/>
            </a:pPr>
            <a:r>
              <a:rPr lang="en">
                <a:solidFill>
                  <a:srgbClr val="000000"/>
                </a:solidFill>
              </a:rPr>
              <a:t>strace for stat system call captures</a:t>
            </a:r>
            <a:endParaRPr>
              <a:solidFill>
                <a:srgbClr val="000000"/>
              </a:solidFill>
            </a:endParaRPr>
          </a:p>
          <a:p>
            <a:pPr indent="-317500" lvl="0" marL="914400" rtl="0">
              <a:spcBef>
                <a:spcPts val="0"/>
              </a:spcBef>
              <a:spcAft>
                <a:spcPts val="0"/>
              </a:spcAft>
              <a:buClr>
                <a:srgbClr val="000000"/>
              </a:buClr>
              <a:buSzPts val="1400"/>
              <a:buChar char="●"/>
            </a:pPr>
            <a:r>
              <a:rPr lang="en" sz="1400">
                <a:solidFill>
                  <a:srgbClr val="000000"/>
                </a:solidFill>
              </a:rPr>
              <a:t>1456109894.405792 stat("InputFileName.txt", {st_mode=S_IFREG|0664, st_size=1532, ...}) = 0</a:t>
            </a:r>
            <a:endParaRPr sz="1400">
              <a:solidFill>
                <a:srgbClr val="000000"/>
              </a:solidFill>
            </a:endParaRPr>
          </a:p>
          <a:p>
            <a:pPr indent="-317500" lvl="0" marL="914400" rtl="0">
              <a:spcBef>
                <a:spcPts val="0"/>
              </a:spcBef>
              <a:spcAft>
                <a:spcPts val="0"/>
              </a:spcAft>
              <a:buClr>
                <a:srgbClr val="000000"/>
              </a:buClr>
              <a:buSzPts val="1400"/>
              <a:buChar char="●"/>
            </a:pPr>
            <a:r>
              <a:rPr lang="en" sz="1400">
                <a:solidFill>
                  <a:srgbClr val="000000"/>
                </a:solidFill>
              </a:rPr>
              <a:t>Second argument of strace represents the struct stat.</a:t>
            </a:r>
            <a:endParaRPr sz="1400">
              <a:solidFill>
                <a:srgbClr val="000000"/>
              </a:solidFill>
            </a:endParaRPr>
          </a:p>
          <a:p>
            <a:pPr indent="-317500" lvl="0" marL="914400" rtl="0">
              <a:spcBef>
                <a:spcPts val="0"/>
              </a:spcBef>
              <a:spcAft>
                <a:spcPts val="0"/>
              </a:spcAft>
              <a:buClr>
                <a:srgbClr val="000000"/>
              </a:buClr>
              <a:buSzPts val="1400"/>
              <a:buChar char="●"/>
            </a:pPr>
            <a:r>
              <a:rPr lang="en" sz="1400">
                <a:solidFill>
                  <a:srgbClr val="000000"/>
                </a:solidFill>
              </a:rPr>
              <a:t>Currently, in our replayer new stat structure is passed.</a:t>
            </a:r>
            <a:endParaRPr sz="1400">
              <a:solidFill>
                <a:srgbClr val="000000"/>
              </a:solidFill>
            </a:endParaRPr>
          </a:p>
          <a:p>
            <a:pPr indent="-317500" lvl="0" marL="914400" rtl="0">
              <a:spcBef>
                <a:spcPts val="0"/>
              </a:spcBef>
              <a:spcAft>
                <a:spcPts val="0"/>
              </a:spcAft>
              <a:buClr>
                <a:srgbClr val="000000"/>
              </a:buClr>
              <a:buSzPts val="1400"/>
              <a:buChar char="●"/>
            </a:pPr>
            <a:r>
              <a:rPr lang="en" sz="1400">
                <a:solidFill>
                  <a:srgbClr val="000000"/>
                </a:solidFill>
              </a:rPr>
              <a:t>Should we capture the arguments of struct stat and pass this structure to our replayer ??</a:t>
            </a:r>
            <a:endParaRPr sz="1400">
              <a:solidFill>
                <a:srgbClr val="000000"/>
              </a:solidFill>
            </a:endParaRPr>
          </a:p>
          <a:p>
            <a:pPr indent="0" lvl="0" marL="0" rtl="0">
              <a:spcBef>
                <a:spcPts val="1600"/>
              </a:spcBef>
              <a:spcAft>
                <a:spcPts val="0"/>
              </a:spcAft>
              <a:buNone/>
            </a:pPr>
            <a:r>
              <a:rPr lang="en">
                <a:solidFill>
                  <a:srgbClr val="000000"/>
                </a:solidFill>
              </a:rPr>
              <a:t>	</a:t>
            </a:r>
            <a:endParaRPr>
              <a:solidFill>
                <a:srgbClr val="000000"/>
              </a:solidFill>
            </a:endParaRPr>
          </a:p>
          <a:p>
            <a:pPr indent="0" lvl="0" marL="0">
              <a:spcBef>
                <a:spcPts val="1600"/>
              </a:spcBef>
              <a:spcAft>
                <a:spcPts val="1600"/>
              </a:spcAft>
              <a:buNone/>
            </a:pPr>
            <a:r>
              <a:rPr lang="en">
                <a:solidFill>
                  <a:srgbClr val="000000"/>
                </a:solidFill>
              </a:rPr>
              <a:t>	</a:t>
            </a:r>
            <a:endParaRPr>
              <a:solidFill>
                <a:srgbClr val="000000"/>
              </a:solidFill>
            </a:endParaRPr>
          </a:p>
        </p:txBody>
      </p:sp>
      <p:sp>
        <p:nvSpPr>
          <p:cNvPr id="592" name="Shape 5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1" name="Shape 5421"/>
        <p:cNvGrpSpPr/>
        <p:nvPr/>
      </p:nvGrpSpPr>
      <p:grpSpPr>
        <a:xfrm>
          <a:off x="0" y="0"/>
          <a:ext cx="0" cy="0"/>
          <a:chOff x="0" y="0"/>
          <a:chExt cx="0" cy="0"/>
        </a:xfrm>
      </p:grpSpPr>
      <p:sp>
        <p:nvSpPr>
          <p:cNvPr id="5422" name="Shape 54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Summary over Summer (Mayur)</a:t>
            </a:r>
            <a:endParaRPr/>
          </a:p>
          <a:p>
            <a:pPr indent="0" lvl="0" marL="0">
              <a:spcBef>
                <a:spcPts val="0"/>
              </a:spcBef>
              <a:spcAft>
                <a:spcPts val="0"/>
              </a:spcAft>
              <a:buNone/>
            </a:pPr>
            <a:r>
              <a:t/>
            </a:r>
            <a:endParaRPr/>
          </a:p>
        </p:txBody>
      </p:sp>
      <p:sp>
        <p:nvSpPr>
          <p:cNvPr id="5423" name="Shape 54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Tools used for performance analysis:</a:t>
            </a:r>
            <a:endParaRPr/>
          </a:p>
          <a:p>
            <a:pPr indent="-342900" lvl="0" marL="457200" rtl="0">
              <a:spcBef>
                <a:spcPts val="1600"/>
              </a:spcBef>
              <a:spcAft>
                <a:spcPts val="0"/>
              </a:spcAft>
              <a:buSzPts val="1800"/>
              <a:buAutoNum type="arabicPeriod"/>
            </a:pPr>
            <a:r>
              <a:rPr lang="en"/>
              <a:t>Gprof: old, doesn’t work for shared libs</a:t>
            </a:r>
            <a:endParaRPr/>
          </a:p>
          <a:p>
            <a:pPr indent="-342900" lvl="0" marL="457200" rtl="0">
              <a:spcBef>
                <a:spcPts val="0"/>
              </a:spcBef>
              <a:spcAft>
                <a:spcPts val="0"/>
              </a:spcAft>
              <a:buSzPts val="1800"/>
              <a:buAutoNum type="arabicPeriod"/>
            </a:pPr>
            <a:r>
              <a:rPr lang="en"/>
              <a:t>Sprof: bugs with “RT_CONSISTENT”, dl_open; no fixes known</a:t>
            </a:r>
            <a:endParaRPr/>
          </a:p>
          <a:p>
            <a:pPr indent="-342900" lvl="0" marL="457200" rtl="0">
              <a:spcBef>
                <a:spcPts val="0"/>
              </a:spcBef>
              <a:spcAft>
                <a:spcPts val="0"/>
              </a:spcAft>
              <a:buSzPts val="1800"/>
              <a:buAutoNum type="arabicPeriod"/>
            </a:pPr>
            <a:r>
              <a:rPr lang="en"/>
              <a:t>Callgrind: works</a:t>
            </a:r>
            <a:endParaRPr/>
          </a:p>
          <a:p>
            <a:pPr indent="-317500" lvl="1" marL="914400" rtl="0">
              <a:spcBef>
                <a:spcPts val="0"/>
              </a:spcBef>
              <a:spcAft>
                <a:spcPts val="0"/>
              </a:spcAft>
              <a:buSzPts val="1400"/>
              <a:buAutoNum type="alphaLcPeriod"/>
            </a:pPr>
            <a:r>
              <a:rPr lang="en"/>
              <a:t>Kcachegrind: graphical representation of callgrind raw output</a:t>
            </a:r>
            <a:endParaRPr/>
          </a:p>
          <a:p>
            <a:pPr indent="-342900" lvl="0" marL="457200">
              <a:spcBef>
                <a:spcPts val="0"/>
              </a:spcBef>
              <a:spcAft>
                <a:spcPts val="0"/>
              </a:spcAft>
              <a:buSzPts val="1800"/>
              <a:buAutoNum type="arabicPeriod"/>
            </a:pPr>
            <a:r>
              <a:rPr lang="en"/>
              <a:t>Perf: works, gives you also page faults, cache references and misses, cpu cycles.</a:t>
            </a:r>
            <a:endParaRPr/>
          </a:p>
        </p:txBody>
      </p:sp>
      <p:sp>
        <p:nvSpPr>
          <p:cNvPr id="5424" name="Shape 54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8" name="Shape 5428"/>
        <p:cNvGrpSpPr/>
        <p:nvPr/>
      </p:nvGrpSpPr>
      <p:grpSpPr>
        <a:xfrm>
          <a:off x="0" y="0"/>
          <a:ext cx="0" cy="0"/>
          <a:chOff x="0" y="0"/>
          <a:chExt cx="0" cy="0"/>
        </a:xfrm>
      </p:grpSpPr>
      <p:sp>
        <p:nvSpPr>
          <p:cNvPr id="5429" name="Shape 54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Summary over Summer (Mayur)</a:t>
            </a:r>
            <a:endParaRPr/>
          </a:p>
        </p:txBody>
      </p:sp>
      <p:sp>
        <p:nvSpPr>
          <p:cNvPr id="5430" name="Shape 5430"/>
          <p:cNvSpPr txBox="1"/>
          <p:nvPr>
            <p:ph idx="1" type="body"/>
          </p:nvPr>
        </p:nvSpPr>
        <p:spPr>
          <a:xfrm>
            <a:off x="311700" y="1152475"/>
            <a:ext cx="8564700" cy="3726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Things tried but didn’t result in significant performance gains:</a:t>
            </a:r>
            <a:endParaRPr/>
          </a:p>
          <a:p>
            <a:pPr indent="-342900" lvl="0" marL="457200" rtl="0">
              <a:spcBef>
                <a:spcPts val="1600"/>
              </a:spcBef>
              <a:spcAft>
                <a:spcPts val="0"/>
              </a:spcAft>
              <a:buSzPts val="1800"/>
              <a:buAutoNum type="arabicPeriod"/>
            </a:pPr>
            <a:r>
              <a:rPr lang="en"/>
              <a:t>Getting rid of the getVariable32FieldLength(): Changes were made in umovestr() to get the string length along with the buffer and were passed to library to avoid recalculation.</a:t>
            </a:r>
            <a:endParaRPr/>
          </a:p>
          <a:p>
            <a:pPr indent="-342900" lvl="0" marL="457200" rtl="0">
              <a:spcBef>
                <a:spcPts val="0"/>
              </a:spcBef>
              <a:spcAft>
                <a:spcPts val="0"/>
              </a:spcAft>
              <a:buSzPts val="1800"/>
              <a:buAutoNum type="arabicPeriod"/>
            </a:pPr>
            <a:r>
              <a:rPr lang="en"/>
              <a:t>Using arrays instead of maps:</a:t>
            </a:r>
            <a:br>
              <a:rPr lang="en"/>
            </a:br>
            <a:r>
              <a:rPr lang="en"/>
              <a:t>Maps: outputModules, fieldMaps, config_table_entry_type were changed to arrays indexed using random numbers from tables file. Although this gave performance gains </a:t>
            </a:r>
            <a:r>
              <a:rPr lang="en"/>
              <a:t>similar to hashmaps </a:t>
            </a:r>
            <a:r>
              <a:rPr lang="en"/>
              <a:t>but needed a lot of changes in code.</a:t>
            </a:r>
            <a:endParaRPr/>
          </a:p>
          <a:p>
            <a:pPr indent="-342900" lvl="0" marL="457200" rtl="0">
              <a:spcBef>
                <a:spcPts val="0"/>
              </a:spcBef>
              <a:spcAft>
                <a:spcPts val="0"/>
              </a:spcAft>
              <a:buSzPts val="1800"/>
              <a:buAutoNum type="arabicPeriod"/>
            </a:pPr>
            <a:r>
              <a:rPr lang="en"/>
              <a:t>Reuse of buffers in strace: Buffers in d</a:t>
            </a:r>
            <a:r>
              <a:rPr lang="en"/>
              <a:t>s_get_name() and ds_get_buffer() were reused </a:t>
            </a:r>
            <a:r>
              <a:rPr lang="en"/>
              <a:t>to avoid malloc and free.</a:t>
            </a:r>
            <a:endParaRPr/>
          </a:p>
        </p:txBody>
      </p:sp>
      <p:sp>
        <p:nvSpPr>
          <p:cNvPr id="5431" name="Shape 54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5" name="Shape 5435"/>
        <p:cNvGrpSpPr/>
        <p:nvPr/>
      </p:nvGrpSpPr>
      <p:grpSpPr>
        <a:xfrm>
          <a:off x="0" y="0"/>
          <a:ext cx="0" cy="0"/>
          <a:chOff x="0" y="0"/>
          <a:chExt cx="0" cy="0"/>
        </a:xfrm>
      </p:grpSpPr>
      <p:sp>
        <p:nvSpPr>
          <p:cNvPr id="5436" name="Shape 54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1</a:t>
            </a:r>
            <a:endParaRPr/>
          </a:p>
        </p:txBody>
      </p:sp>
      <p:sp>
        <p:nvSpPr>
          <p:cNvPr id="5437" name="Shape 54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Nehil:</a:t>
            </a:r>
            <a:endParaRPr/>
          </a:p>
          <a:p>
            <a:pPr indent="-317500" lvl="1" marL="914400" rtl="0">
              <a:spcBef>
                <a:spcPts val="0"/>
              </a:spcBef>
              <a:spcAft>
                <a:spcPts val="0"/>
              </a:spcAft>
              <a:buSzPts val="1400"/>
              <a:buChar char="○"/>
            </a:pPr>
            <a:r>
              <a:rPr lang="en" sz="1800"/>
              <a:t>Add SC No. in parameter sent to strace2ds</a:t>
            </a:r>
            <a:endParaRPr sz="1800"/>
          </a:p>
          <a:p>
            <a:pPr indent="-342900" lvl="1" marL="914400" rtl="0">
              <a:spcBef>
                <a:spcPts val="0"/>
              </a:spcBef>
              <a:spcAft>
                <a:spcPts val="0"/>
              </a:spcAft>
              <a:buSzPts val="1800"/>
              <a:buChar char="○"/>
            </a:pPr>
            <a:r>
              <a:rPr lang="en" sz="1800"/>
              <a:t>Cache based indexing</a:t>
            </a:r>
            <a:endParaRPr sz="1800"/>
          </a:p>
          <a:p>
            <a:pPr indent="-342900" lvl="1" marL="914400" rtl="0">
              <a:spcBef>
                <a:spcPts val="0"/>
              </a:spcBef>
              <a:spcAft>
                <a:spcPts val="0"/>
              </a:spcAft>
              <a:buSzPts val="1800"/>
              <a:buChar char="○"/>
            </a:pPr>
            <a:r>
              <a:rPr lang="en" sz="1800"/>
              <a:t>Code review of patches</a:t>
            </a:r>
            <a:endParaRPr sz="1800"/>
          </a:p>
          <a:p>
            <a:pPr indent="-342900" lvl="0" marL="457200" rtl="0">
              <a:spcBef>
                <a:spcPts val="0"/>
              </a:spcBef>
              <a:spcAft>
                <a:spcPts val="0"/>
              </a:spcAft>
              <a:buSzPts val="1800"/>
              <a:buChar char="●"/>
            </a:pPr>
            <a:r>
              <a:rPr lang="en"/>
              <a:t>Mariya:</a:t>
            </a:r>
            <a:endParaRPr/>
          </a:p>
          <a:p>
            <a:pPr indent="-317500" lvl="1" marL="914400" rtl="0">
              <a:spcBef>
                <a:spcPts val="0"/>
              </a:spcBef>
              <a:spcAft>
                <a:spcPts val="0"/>
              </a:spcAft>
              <a:buSzPts val="1400"/>
              <a:buChar char="○"/>
            </a:pPr>
            <a:r>
              <a:rPr lang="en" sz="1800"/>
              <a:t>Patch for unordered_map</a:t>
            </a:r>
            <a:endParaRPr sz="1800"/>
          </a:p>
          <a:p>
            <a:pPr indent="-342900" lvl="1" marL="914400" rtl="0">
              <a:spcBef>
                <a:spcPts val="0"/>
              </a:spcBef>
              <a:spcAft>
                <a:spcPts val="0"/>
              </a:spcAft>
              <a:buSzPts val="1800"/>
              <a:buChar char="○"/>
            </a:pPr>
            <a:r>
              <a:rPr lang="en" sz="1800"/>
              <a:t>Replaying “ls -al” failed? Provide ds file to inspect</a:t>
            </a:r>
            <a:endParaRPr sz="1800"/>
          </a:p>
          <a:p>
            <a:pPr indent="-342900" lvl="0" marL="457200" rtl="0">
              <a:spcBef>
                <a:spcPts val="0"/>
              </a:spcBef>
              <a:spcAft>
                <a:spcPts val="0"/>
              </a:spcAft>
              <a:buSzPts val="1800"/>
              <a:buChar char="●"/>
            </a:pPr>
            <a:r>
              <a:rPr lang="en"/>
              <a:t>Kevin:</a:t>
            </a:r>
            <a:endParaRPr/>
          </a:p>
          <a:p>
            <a:pPr indent="-342900" lvl="1" marL="914400" rtl="0">
              <a:spcBef>
                <a:spcPts val="0"/>
              </a:spcBef>
              <a:spcAft>
                <a:spcPts val="0"/>
              </a:spcAft>
              <a:buSzPts val="1800"/>
              <a:buChar char="○"/>
            </a:pPr>
            <a:r>
              <a:rPr lang="en"/>
              <a:t>Check if replay works correctly</a:t>
            </a:r>
            <a:endParaRPr/>
          </a:p>
          <a:p>
            <a:pPr indent="-342900" lvl="1" marL="914400" rtl="0">
              <a:spcBef>
                <a:spcPts val="0"/>
              </a:spcBef>
              <a:spcAft>
                <a:spcPts val="0"/>
              </a:spcAft>
              <a:buSzPts val="1800"/>
              <a:buChar char="○"/>
            </a:pPr>
            <a:r>
              <a:rPr lang="en"/>
              <a:t>Check for system calls which are traced but not replayed or vice versa</a:t>
            </a:r>
            <a:endParaRPr/>
          </a:p>
          <a:p>
            <a:pPr indent="-342900" lvl="1" marL="914400" rtl="0">
              <a:spcBef>
                <a:spcPts val="0"/>
              </a:spcBef>
              <a:spcAft>
                <a:spcPts val="0"/>
              </a:spcAft>
              <a:buSzPts val="1800"/>
              <a:buChar char="○"/>
            </a:pPr>
            <a:r>
              <a:rPr lang="en"/>
              <a:t>Check if we can add more system calls</a:t>
            </a:r>
            <a:endParaRPr/>
          </a:p>
        </p:txBody>
      </p:sp>
      <p:sp>
        <p:nvSpPr>
          <p:cNvPr id="5438" name="Shape 54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2" name="Shape 5442"/>
        <p:cNvGrpSpPr/>
        <p:nvPr/>
      </p:nvGrpSpPr>
      <p:grpSpPr>
        <a:xfrm>
          <a:off x="0" y="0"/>
          <a:ext cx="0" cy="0"/>
          <a:chOff x="0" y="0"/>
          <a:chExt cx="0" cy="0"/>
        </a:xfrm>
      </p:grpSpPr>
      <p:sp>
        <p:nvSpPr>
          <p:cNvPr id="5443" name="Shape 54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2</a:t>
            </a:r>
            <a:endParaRPr/>
          </a:p>
        </p:txBody>
      </p:sp>
      <p:sp>
        <p:nvSpPr>
          <p:cNvPr id="5444" name="Shape 5444"/>
          <p:cNvSpPr txBox="1"/>
          <p:nvPr>
            <p:ph idx="1" type="body"/>
          </p:nvPr>
        </p:nvSpPr>
        <p:spPr>
          <a:xfrm>
            <a:off x="229625" y="101772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Mayur:</a:t>
            </a:r>
            <a:endParaRPr/>
          </a:p>
          <a:p>
            <a:pPr indent="-317500" lvl="1" marL="914400" rtl="0">
              <a:spcBef>
                <a:spcPts val="0"/>
              </a:spcBef>
              <a:spcAft>
                <a:spcPts val="0"/>
              </a:spcAft>
              <a:buSzPts val="1400"/>
              <a:buChar char="○"/>
            </a:pPr>
            <a:r>
              <a:rPr lang="en"/>
              <a:t>Work with Kevin on replaying.</a:t>
            </a:r>
            <a:endParaRPr/>
          </a:p>
          <a:p>
            <a:pPr indent="-342900" lvl="0" marL="457200" rtl="0">
              <a:spcBef>
                <a:spcPts val="0"/>
              </a:spcBef>
              <a:spcAft>
                <a:spcPts val="0"/>
              </a:spcAft>
              <a:buSzPts val="1800"/>
              <a:buChar char="●"/>
            </a:pPr>
            <a:r>
              <a:rPr lang="en"/>
              <a:t>Darshan:</a:t>
            </a:r>
            <a:endParaRPr/>
          </a:p>
          <a:p>
            <a:pPr indent="-317500" lvl="1" marL="914400" rtl="0">
              <a:spcBef>
                <a:spcPts val="0"/>
              </a:spcBef>
              <a:spcAft>
                <a:spcPts val="0"/>
              </a:spcAft>
              <a:buSzPts val="1400"/>
              <a:buChar char="○"/>
            </a:pPr>
            <a:r>
              <a:rPr lang="en" sz="1800"/>
              <a:t>Map reserve all elements in the beginning</a:t>
            </a:r>
            <a:endParaRPr sz="1800"/>
          </a:p>
          <a:p>
            <a:pPr indent="-317500" lvl="2" marL="1371600" rtl="0">
              <a:spcBef>
                <a:spcPts val="0"/>
              </a:spcBef>
              <a:spcAft>
                <a:spcPts val="0"/>
              </a:spcAft>
              <a:buSzPts val="1400"/>
              <a:buChar char="■"/>
            </a:pPr>
            <a:r>
              <a:rPr lang="en"/>
              <a:t>Reserve nearest next prime</a:t>
            </a:r>
            <a:endParaRPr/>
          </a:p>
          <a:p>
            <a:pPr indent="-317500" lvl="2" marL="1371600" rtl="0">
              <a:spcBef>
                <a:spcPts val="0"/>
              </a:spcBef>
              <a:spcAft>
                <a:spcPts val="0"/>
              </a:spcAft>
              <a:buSzPts val="1400"/>
              <a:buChar char="■"/>
            </a:pPr>
            <a:r>
              <a:rPr lang="en"/>
              <a:t>Dumping the hash table will help</a:t>
            </a:r>
            <a:endParaRPr/>
          </a:p>
          <a:p>
            <a:pPr indent="-317500" lvl="2" marL="1371600" rtl="0">
              <a:spcBef>
                <a:spcPts val="0"/>
              </a:spcBef>
              <a:spcAft>
                <a:spcPts val="0"/>
              </a:spcAft>
              <a:buSzPts val="1400"/>
              <a:buChar char="■"/>
            </a:pPr>
            <a:r>
              <a:rPr b="1" lang="en"/>
              <a:t>Is hash still expensive?</a:t>
            </a:r>
            <a:endParaRPr b="1"/>
          </a:p>
          <a:p>
            <a:pPr indent="-317500" lvl="2" marL="1371600" rtl="0">
              <a:spcBef>
                <a:spcPts val="0"/>
              </a:spcBef>
              <a:spcAft>
                <a:spcPts val="0"/>
              </a:spcAft>
              <a:buSzPts val="1400"/>
              <a:buChar char="■"/>
            </a:pPr>
            <a:r>
              <a:rPr lang="en"/>
              <a:t>Custom hash - use SC No. to hash on the fly</a:t>
            </a:r>
            <a:endParaRPr/>
          </a:p>
          <a:p>
            <a:pPr indent="-317500" lvl="1" marL="914400" rtl="0">
              <a:spcBef>
                <a:spcPts val="0"/>
              </a:spcBef>
              <a:spcAft>
                <a:spcPts val="0"/>
              </a:spcAft>
              <a:buSzPts val="1400"/>
              <a:buChar char="○"/>
            </a:pPr>
            <a:r>
              <a:rPr lang="en" sz="1800"/>
              <a:t>Custom hash function	</a:t>
            </a:r>
            <a:endParaRPr sz="1800"/>
          </a:p>
          <a:p>
            <a:pPr indent="-342900" lvl="1" marL="914400" rtl="0">
              <a:spcBef>
                <a:spcPts val="0"/>
              </a:spcBef>
              <a:spcAft>
                <a:spcPts val="0"/>
              </a:spcAft>
              <a:buSzPts val="1800"/>
              <a:buChar char="○"/>
            </a:pPr>
            <a:r>
              <a:rPr lang="en" sz="1800"/>
              <a:t>Code review of patches</a:t>
            </a:r>
            <a:endParaRPr sz="1800"/>
          </a:p>
        </p:txBody>
      </p:sp>
      <p:sp>
        <p:nvSpPr>
          <p:cNvPr id="5445" name="Shape 54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5449" name="Shape 5449"/>
        <p:cNvGrpSpPr/>
        <p:nvPr/>
      </p:nvGrpSpPr>
      <p:grpSpPr>
        <a:xfrm>
          <a:off x="0" y="0"/>
          <a:ext cx="0" cy="0"/>
          <a:chOff x="0" y="0"/>
          <a:chExt cx="0" cy="0"/>
        </a:xfrm>
      </p:grpSpPr>
      <p:sp>
        <p:nvSpPr>
          <p:cNvPr id="5450" name="Shape 545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5451" name="Shape 545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Sep 7</a:t>
            </a:r>
            <a:r>
              <a:rPr lang="en"/>
              <a:t>, 2017</a:t>
            </a:r>
            <a:endParaRPr/>
          </a:p>
        </p:txBody>
      </p:sp>
      <p:sp>
        <p:nvSpPr>
          <p:cNvPr id="5452" name="Shape 54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6" name="Shape 5456"/>
        <p:cNvGrpSpPr/>
        <p:nvPr/>
      </p:nvGrpSpPr>
      <p:grpSpPr>
        <a:xfrm>
          <a:off x="0" y="0"/>
          <a:ext cx="0" cy="0"/>
          <a:chOff x="0" y="0"/>
          <a:chExt cx="0" cy="0"/>
        </a:xfrm>
      </p:grpSpPr>
      <p:sp>
        <p:nvSpPr>
          <p:cNvPr id="5457" name="Shape 54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Replayer</a:t>
            </a:r>
            <a:endParaRPr/>
          </a:p>
        </p:txBody>
      </p:sp>
      <p:sp>
        <p:nvSpPr>
          <p:cNvPr id="5458" name="Shape 5458"/>
          <p:cNvSpPr txBox="1"/>
          <p:nvPr>
            <p:ph idx="1" type="body"/>
          </p:nvPr>
        </p:nvSpPr>
        <p:spPr>
          <a:xfrm>
            <a:off x="229625" y="1017725"/>
            <a:ext cx="85206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200"/>
              <a:t>Trex:</a:t>
            </a:r>
            <a:endParaRPr sz="1200"/>
          </a:p>
          <a:p>
            <a:pPr indent="-304800" lvl="0" marL="457200" marR="0" rtl="0" algn="l">
              <a:lnSpc>
                <a:spcPct val="100000"/>
              </a:lnSpc>
              <a:spcBef>
                <a:spcPts val="0"/>
              </a:spcBef>
              <a:spcAft>
                <a:spcPts val="0"/>
              </a:spcAft>
              <a:buSzPts val="1200"/>
              <a:buChar char="●"/>
            </a:pPr>
            <a:r>
              <a:rPr lang="en" sz="1200"/>
              <a:t>Generated ls -al trace file works on replayers from both systems</a:t>
            </a:r>
            <a:endParaRPr sz="1200"/>
          </a:p>
          <a:p>
            <a:pPr indent="0" lvl="0" marL="0" marR="0" rtl="0" algn="l">
              <a:lnSpc>
                <a:spcPct val="100000"/>
              </a:lnSpc>
              <a:spcBef>
                <a:spcPts val="0"/>
              </a:spcBef>
              <a:spcAft>
                <a:spcPts val="0"/>
              </a:spcAft>
              <a:buNone/>
            </a:pPr>
            <a:r>
              <a:rPr lang="en" sz="1200"/>
              <a:t>Crossroads</a:t>
            </a:r>
            <a:endParaRPr sz="1200"/>
          </a:p>
          <a:p>
            <a:pPr indent="-304800" lvl="0" marL="457200" marR="0" rtl="0" algn="l">
              <a:lnSpc>
                <a:spcPct val="100000"/>
              </a:lnSpc>
              <a:spcBef>
                <a:spcPts val="0"/>
              </a:spcBef>
              <a:spcAft>
                <a:spcPts val="0"/>
              </a:spcAft>
              <a:buSzPts val="1200"/>
              <a:buChar char="●"/>
            </a:pPr>
            <a:r>
              <a:rPr lang="en" sz="1200"/>
              <a:t>Generated ls -al trace file does not work on replayers from both systems</a:t>
            </a:r>
            <a:endParaRPr sz="1200"/>
          </a:p>
          <a:p>
            <a:pPr indent="-304800" lvl="0" marL="457200" marR="0" rtl="0" algn="l">
              <a:lnSpc>
                <a:spcPct val="100000"/>
              </a:lnSpc>
              <a:spcBef>
                <a:spcPts val="0"/>
              </a:spcBef>
              <a:spcAft>
                <a:spcPts val="0"/>
              </a:spcAft>
              <a:buSzPts val="1200"/>
              <a:buChar char="●"/>
            </a:pPr>
            <a:r>
              <a:rPr lang="en" sz="1200"/>
              <a:t>Generated ls -a trace file does work</a:t>
            </a:r>
            <a:endParaRPr sz="1200"/>
          </a:p>
          <a:p>
            <a:pPr indent="-304800" lvl="0" marL="457200" marR="0" rtl="0" algn="l">
              <a:lnSpc>
                <a:spcPct val="100000"/>
              </a:lnSpc>
              <a:spcBef>
                <a:spcPts val="0"/>
              </a:spcBef>
              <a:spcAft>
                <a:spcPts val="0"/>
              </a:spcAft>
              <a:buSzPts val="1200"/>
              <a:buChar char="●"/>
            </a:pPr>
            <a:r>
              <a:rPr lang="en" sz="1200"/>
              <a:t>Generated ls -l trace file does not work</a:t>
            </a:r>
            <a:endParaRPr sz="1200"/>
          </a:p>
          <a:p>
            <a:pPr indent="-304800" lvl="0" marL="457200" marR="0" rtl="0" algn="l">
              <a:lnSpc>
                <a:spcPct val="100000"/>
              </a:lnSpc>
              <a:spcBef>
                <a:spcPts val="0"/>
              </a:spcBef>
              <a:spcAft>
                <a:spcPts val="0"/>
              </a:spcAft>
              <a:buSzPts val="1200"/>
              <a:buChar char="●"/>
            </a:pPr>
            <a:r>
              <a:rPr lang="en" sz="1200"/>
              <a:t>Workaround: use “ls -lan” (-n will not open sockes to nscd -- Name Cache Service Daemon)</a:t>
            </a:r>
            <a:endParaRPr sz="1200"/>
          </a:p>
          <a:p>
            <a:pPr indent="0" lvl="0" marL="0" marR="0" rtl="0" algn="l">
              <a:lnSpc>
                <a:spcPct val="100000"/>
              </a:lnSpc>
              <a:spcBef>
                <a:spcPts val="0"/>
              </a:spcBef>
              <a:spcAft>
                <a:spcPts val="0"/>
              </a:spcAft>
              <a:buNone/>
            </a:pPr>
            <a:r>
              <a:rPr lang="en" sz="1200"/>
              <a:t>system-call-replayer: ReplayerResourcesManager.cpp:458: int FileDescriptorTableEntry::get_flags(int): Assertion `fd_table_.find(traced_fd) != fd_table_.end()' failed.</a:t>
            </a:r>
            <a:endParaRPr sz="1200"/>
          </a:p>
          <a:p>
            <a:pPr indent="0" lvl="0" marL="0" marR="0" rtl="0" algn="l">
              <a:lnSpc>
                <a:spcPct val="100000"/>
              </a:lnSpc>
              <a:spcBef>
                <a:spcPts val="0"/>
              </a:spcBef>
              <a:spcAft>
                <a:spcPts val="0"/>
              </a:spcAft>
              <a:buNone/>
            </a:pPr>
            <a:r>
              <a:rPr lang="en" sz="1200"/>
              <a:t>Aborted (core dumped)</a:t>
            </a:r>
            <a:endParaRPr sz="1200"/>
          </a:p>
          <a:p>
            <a:pPr indent="-304800" lvl="0" marL="457200" rtl="0">
              <a:lnSpc>
                <a:spcPct val="100000"/>
              </a:lnSpc>
              <a:spcBef>
                <a:spcPts val="0"/>
              </a:spcBef>
              <a:spcAft>
                <a:spcPts val="0"/>
              </a:spcAft>
              <a:buSzPts val="1200"/>
              <a:buChar char="●"/>
            </a:pPr>
            <a:r>
              <a:rPr lang="en" sz="1200"/>
              <a:t>only crossroads one use this function</a:t>
            </a:r>
            <a:endParaRPr sz="1200"/>
          </a:p>
          <a:p>
            <a:pPr indent="0" lvl="0" marL="0" marR="0" rtl="0" algn="l">
              <a:lnSpc>
                <a:spcPct val="100000"/>
              </a:lnSpc>
              <a:spcBef>
                <a:spcPts val="0"/>
              </a:spcBef>
              <a:spcAft>
                <a:spcPts val="0"/>
              </a:spcAft>
              <a:buNone/>
            </a:pPr>
            <a:r>
              <a:rPr lang="en" sz="1200" u="sng">
                <a:solidFill>
                  <a:schemeClr val="hlink"/>
                </a:solidFill>
                <a:hlinkClick r:id="rId3"/>
              </a:rPr>
              <a:t>https://docs.google.com/a/stonybrook.edu/document/d/1sqGPiM2NrKI6arbrV38T65-LnqT7Ihhf_KrT2Dahads/edit?usp=sharing</a:t>
            </a:r>
            <a:endParaRPr sz="1200"/>
          </a:p>
          <a:p>
            <a:pPr indent="-304800" lvl="0" marL="457200" marR="0" rtl="0" algn="l">
              <a:lnSpc>
                <a:spcPct val="100000"/>
              </a:lnSpc>
              <a:spcBef>
                <a:spcPts val="0"/>
              </a:spcBef>
              <a:spcAft>
                <a:spcPts val="0"/>
              </a:spcAft>
              <a:buSzPts val="1200"/>
              <a:buChar char="●"/>
            </a:pPr>
            <a:r>
              <a:rPr lang="en" sz="1200"/>
              <a:t>What does aio library do? C++ </a:t>
            </a:r>
            <a:endParaRPr sz="1200"/>
          </a:p>
          <a:p>
            <a:pPr indent="-304800" lvl="1" marL="914400" marR="0" rtl="0" algn="l">
              <a:lnSpc>
                <a:spcPct val="100000"/>
              </a:lnSpc>
              <a:spcBef>
                <a:spcPts val="0"/>
              </a:spcBef>
              <a:spcAft>
                <a:spcPts val="0"/>
              </a:spcAft>
              <a:buSzPts val="1200"/>
              <a:buChar char="○"/>
            </a:pPr>
            <a:r>
              <a:rPr lang="en" sz="1200"/>
              <a:t>Maryia: asynchronous I/O. Possible race conditions?</a:t>
            </a:r>
            <a:endParaRPr sz="1200"/>
          </a:p>
        </p:txBody>
      </p:sp>
      <p:sp>
        <p:nvSpPr>
          <p:cNvPr id="5459" name="Shape 54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3" name="Shape 5463"/>
        <p:cNvGrpSpPr/>
        <p:nvPr/>
      </p:nvGrpSpPr>
      <p:grpSpPr>
        <a:xfrm>
          <a:off x="0" y="0"/>
          <a:ext cx="0" cy="0"/>
          <a:chOff x="0" y="0"/>
          <a:chExt cx="0" cy="0"/>
        </a:xfrm>
      </p:grpSpPr>
      <p:sp>
        <p:nvSpPr>
          <p:cNvPr id="5464" name="Shape 54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Nehil</a:t>
            </a:r>
            <a:endParaRPr/>
          </a:p>
        </p:txBody>
      </p:sp>
      <p:sp>
        <p:nvSpPr>
          <p:cNvPr id="5465" name="Shape 54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nSpc>
                <a:spcPct val="100000"/>
              </a:lnSpc>
              <a:spcBef>
                <a:spcPts val="0"/>
              </a:spcBef>
              <a:spcAft>
                <a:spcPts val="0"/>
              </a:spcAft>
              <a:buSzPts val="1800"/>
              <a:buChar char="●"/>
            </a:pPr>
            <a:r>
              <a:rPr lang="en"/>
              <a:t>Reviewed </a:t>
            </a:r>
            <a:r>
              <a:rPr lang="en"/>
              <a:t>Maryia’s c</a:t>
            </a:r>
            <a:r>
              <a:rPr lang="en"/>
              <a:t>hanges.</a:t>
            </a:r>
            <a:endParaRPr/>
          </a:p>
          <a:p>
            <a:pPr indent="-342900" lvl="0" marL="457200" rtl="0">
              <a:lnSpc>
                <a:spcPct val="100000"/>
              </a:lnSpc>
              <a:spcBef>
                <a:spcPts val="0"/>
              </a:spcBef>
              <a:spcAft>
                <a:spcPts val="0"/>
              </a:spcAft>
              <a:buSzPts val="1800"/>
              <a:buChar char="●"/>
            </a:pPr>
            <a:r>
              <a:rPr lang="en"/>
              <a:t>Made changes to have Cache based indexing. Still remaining, lot of code changes.</a:t>
            </a:r>
            <a:endParaRPr/>
          </a:p>
          <a:p>
            <a:pPr indent="-317500" lvl="1" marL="914400" rtl="0">
              <a:lnSpc>
                <a:spcPct val="100000"/>
              </a:lnSpc>
              <a:spcBef>
                <a:spcPts val="0"/>
              </a:spcBef>
              <a:spcAft>
                <a:spcPts val="0"/>
              </a:spcAft>
              <a:buSzPts val="1400"/>
              <a:buChar char="○"/>
            </a:pPr>
            <a:r>
              <a:rPr lang="en"/>
              <a:t>Change impact: fsl-strace: Use Struct tcb object to extract system call number.</a:t>
            </a:r>
            <a:endParaRPr/>
          </a:p>
          <a:p>
            <a:pPr indent="-317500" lvl="1" marL="914400" rtl="0">
              <a:lnSpc>
                <a:spcPct val="100000"/>
              </a:lnSpc>
              <a:spcBef>
                <a:spcPts val="0"/>
              </a:spcBef>
              <a:spcAft>
                <a:spcPts val="0"/>
              </a:spcAft>
              <a:buSzPts val="1400"/>
              <a:buChar char="○"/>
            </a:pPr>
            <a:r>
              <a:rPr lang="en"/>
              <a:t>Send syscall num in ds_write_record to trace2model.</a:t>
            </a:r>
            <a:endParaRPr/>
          </a:p>
          <a:p>
            <a:pPr indent="-317500" lvl="1" marL="914400" rtl="0">
              <a:lnSpc>
                <a:spcPct val="100000"/>
              </a:lnSpc>
              <a:spcBef>
                <a:spcPts val="0"/>
              </a:spcBef>
              <a:spcAft>
                <a:spcPts val="0"/>
              </a:spcAft>
              <a:buSzPts val="1400"/>
              <a:buChar char="○"/>
            </a:pPr>
            <a:r>
              <a:rPr lang="en"/>
              <a:t>Use sen.h/syscallent.h in trace2model to decode the number to system call.</a:t>
            </a:r>
            <a:endParaRPr/>
          </a:p>
          <a:p>
            <a:pPr indent="-342900" lvl="0" marL="457200" rtl="0">
              <a:lnSpc>
                <a:spcPct val="100000"/>
              </a:lnSpc>
              <a:spcBef>
                <a:spcPts val="0"/>
              </a:spcBef>
              <a:spcAft>
                <a:spcPts val="0"/>
              </a:spcAft>
              <a:buSzPts val="1800"/>
              <a:buChar char="●"/>
            </a:pPr>
            <a:r>
              <a:rPr lang="en"/>
              <a:t>Creation of XML files per system call - by syscall number or keep as is?</a:t>
            </a:r>
            <a:endParaRPr/>
          </a:p>
          <a:p>
            <a:pPr indent="-342900" lvl="0" marL="457200" rtl="0">
              <a:lnSpc>
                <a:spcPct val="100000"/>
              </a:lnSpc>
              <a:spcBef>
                <a:spcPts val="0"/>
              </a:spcBef>
              <a:spcAft>
                <a:spcPts val="0"/>
              </a:spcAft>
              <a:buSzPts val="1800"/>
              <a:buChar char="●"/>
            </a:pPr>
            <a:r>
              <a:rPr lang="en"/>
              <a:t>config_table gets populated in init, so, we might have to include syscallent.h, to be able to convert config_table map to array. </a:t>
            </a:r>
            <a:endParaRPr/>
          </a:p>
          <a:p>
            <a:pPr indent="-342900" lvl="0" marL="457200" rtl="0">
              <a:lnSpc>
                <a:spcPct val="100000"/>
              </a:lnSpc>
              <a:spcBef>
                <a:spcPts val="0"/>
              </a:spcBef>
              <a:spcAft>
                <a:spcPts val="0"/>
              </a:spcAft>
              <a:buSzPts val="1800"/>
              <a:buChar char="●"/>
            </a:pPr>
            <a:r>
              <a:rPr lang="en"/>
              <a:t>2 ways to implement arrays instead of maps:</a:t>
            </a:r>
            <a:endParaRPr/>
          </a:p>
          <a:p>
            <a:pPr indent="-317500" lvl="1" marL="914400" rtl="0">
              <a:lnSpc>
                <a:spcPct val="100000"/>
              </a:lnSpc>
              <a:spcBef>
                <a:spcPts val="0"/>
              </a:spcBef>
              <a:spcAft>
                <a:spcPts val="0"/>
              </a:spcAft>
              <a:buSzPts val="1400"/>
              <a:buChar char="○"/>
            </a:pPr>
            <a:r>
              <a:rPr lang="en"/>
              <a:t>Statically store an array for all system calls. Use syscall num as index</a:t>
            </a:r>
            <a:endParaRPr/>
          </a:p>
          <a:p>
            <a:pPr indent="-317500" lvl="1" marL="914400" rtl="0">
              <a:lnSpc>
                <a:spcPct val="100000"/>
              </a:lnSpc>
              <a:spcBef>
                <a:spcPts val="0"/>
              </a:spcBef>
              <a:spcAft>
                <a:spcPts val="1600"/>
              </a:spcAft>
              <a:buSzPts val="1400"/>
              <a:buChar char="○"/>
            </a:pPr>
            <a:r>
              <a:rPr lang="en"/>
              <a:t>Use footer in data series trace file to create random numbers at runtime.</a:t>
            </a:r>
            <a:endParaRPr/>
          </a:p>
        </p:txBody>
      </p:sp>
      <p:sp>
        <p:nvSpPr>
          <p:cNvPr id="5466" name="Shape 54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0" name="Shape 5470"/>
        <p:cNvGrpSpPr/>
        <p:nvPr/>
      </p:nvGrpSpPr>
      <p:grpSpPr>
        <a:xfrm>
          <a:off x="0" y="0"/>
          <a:ext cx="0" cy="0"/>
          <a:chOff x="0" y="0"/>
          <a:chExt cx="0" cy="0"/>
        </a:xfrm>
      </p:grpSpPr>
      <p:sp>
        <p:nvSpPr>
          <p:cNvPr id="5471" name="Shape 54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(Darshan) ls -al replay failure Crossroads investigation</a:t>
            </a:r>
            <a:endParaRPr sz="2400"/>
          </a:p>
        </p:txBody>
      </p:sp>
      <p:sp>
        <p:nvSpPr>
          <p:cNvPr id="5472" name="Shape 5472"/>
          <p:cNvSpPr txBox="1"/>
          <p:nvPr>
            <p:ph idx="1" type="body"/>
          </p:nvPr>
        </p:nvSpPr>
        <p:spPr>
          <a:xfrm>
            <a:off x="311700" y="1152475"/>
            <a:ext cx="8520600" cy="39045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Issue:</a:t>
            </a:r>
            <a:endParaRPr/>
          </a:p>
          <a:p>
            <a:pPr indent="-317500" lvl="1" marL="914400" marR="0" rtl="0" algn="l">
              <a:lnSpc>
                <a:spcPct val="115000"/>
              </a:lnSpc>
              <a:spcBef>
                <a:spcPts val="0"/>
              </a:spcBef>
              <a:spcAft>
                <a:spcPts val="0"/>
              </a:spcAft>
              <a:buSzPts val="1400"/>
              <a:buChar char="○"/>
            </a:pPr>
            <a:r>
              <a:rPr lang="en"/>
              <a:t>Trace file generated for “ls -al” in Crossroads cannot be replayed.</a:t>
            </a:r>
            <a:endParaRPr/>
          </a:p>
          <a:p>
            <a:pPr indent="-317500" lvl="1" marL="914400" rtl="0">
              <a:spcBef>
                <a:spcPts val="0"/>
              </a:spcBef>
              <a:spcAft>
                <a:spcPts val="0"/>
              </a:spcAft>
              <a:buSzPts val="1400"/>
              <a:buChar char="○"/>
            </a:pPr>
            <a:r>
              <a:rPr lang="en"/>
              <a:t>However, the same works as intended on Trex.</a:t>
            </a:r>
            <a:endParaRPr/>
          </a:p>
          <a:p>
            <a:pPr indent="-317500" lvl="1" marL="914400" rtl="0">
              <a:spcBef>
                <a:spcPts val="0"/>
              </a:spcBef>
              <a:spcAft>
                <a:spcPts val="0"/>
              </a:spcAft>
              <a:buSzPts val="1400"/>
              <a:buChar char="○"/>
            </a:pPr>
            <a:r>
              <a:rPr lang="en"/>
              <a:t>Assertion failure: `fd_table_.find(traced_fd) != fd_table_.end()'</a:t>
            </a:r>
            <a:endParaRPr/>
          </a:p>
          <a:p>
            <a:pPr indent="-342900" lvl="0" marL="457200" marR="0" rtl="0" algn="l">
              <a:lnSpc>
                <a:spcPct val="115000"/>
              </a:lnSpc>
              <a:spcBef>
                <a:spcPts val="0"/>
              </a:spcBef>
              <a:spcAft>
                <a:spcPts val="0"/>
              </a:spcAft>
              <a:buClr>
                <a:schemeClr val="dk2"/>
              </a:buClr>
              <a:buSzPts val="1800"/>
              <a:buFont typeface="Arial"/>
              <a:buChar char="●"/>
            </a:pPr>
            <a:r>
              <a:rPr lang="en"/>
              <a:t>Different set of system calls occur on Crossroads and Trex</a:t>
            </a:r>
            <a:endParaRPr/>
          </a:p>
          <a:p>
            <a:pPr indent="-317500" lvl="1" marL="914400" marR="0" rtl="0" algn="l">
              <a:lnSpc>
                <a:spcPct val="115000"/>
              </a:lnSpc>
              <a:spcBef>
                <a:spcPts val="0"/>
              </a:spcBef>
              <a:spcAft>
                <a:spcPts val="0"/>
              </a:spcAft>
              <a:buSzPts val="1400"/>
              <a:buChar char="○"/>
            </a:pPr>
            <a:r>
              <a:rPr lang="en"/>
              <a:t>fcntl</a:t>
            </a:r>
            <a:endParaRPr/>
          </a:p>
          <a:p>
            <a:pPr indent="-317500" lvl="1" marL="914400" marR="0" rtl="0" algn="l">
              <a:lnSpc>
                <a:spcPct val="115000"/>
              </a:lnSpc>
              <a:spcBef>
                <a:spcPts val="0"/>
              </a:spcBef>
              <a:spcAft>
                <a:spcPts val="0"/>
              </a:spcAft>
              <a:buSzPts val="1400"/>
              <a:buChar char="○"/>
            </a:pPr>
            <a:r>
              <a:rPr lang="en"/>
              <a:t>getrlimit</a:t>
            </a:r>
            <a:endParaRPr/>
          </a:p>
          <a:p>
            <a:pPr indent="-342900" lvl="0" marL="457200" rtl="0">
              <a:spcBef>
                <a:spcPts val="0"/>
              </a:spcBef>
              <a:spcAft>
                <a:spcPts val="0"/>
              </a:spcAft>
              <a:buSzPts val="1800"/>
              <a:buChar char="●"/>
            </a:pPr>
            <a:r>
              <a:rPr lang="en"/>
              <a:t>Note: Linux versions different between trex and crossroads</a:t>
            </a:r>
            <a:endParaRPr/>
          </a:p>
          <a:p>
            <a:pPr indent="-342900" lvl="0" marL="457200" marR="0" rtl="0" algn="l">
              <a:lnSpc>
                <a:spcPct val="115000"/>
              </a:lnSpc>
              <a:spcBef>
                <a:spcPts val="0"/>
              </a:spcBef>
              <a:spcAft>
                <a:spcPts val="0"/>
              </a:spcAft>
              <a:buSzPts val="1800"/>
              <a:buChar char="●"/>
            </a:pPr>
            <a:r>
              <a:rPr lang="en"/>
              <a:t>Culprit for bug:</a:t>
            </a:r>
            <a:endParaRPr/>
          </a:p>
          <a:p>
            <a:pPr indent="-317500" lvl="1" marL="914400" marR="0" rtl="0" algn="l">
              <a:lnSpc>
                <a:spcPct val="115000"/>
              </a:lnSpc>
              <a:spcBef>
                <a:spcPts val="0"/>
              </a:spcBef>
              <a:spcAft>
                <a:spcPts val="0"/>
              </a:spcAft>
              <a:buSzPts val="1400"/>
              <a:buChar char="○"/>
            </a:pPr>
            <a:r>
              <a:rPr lang="en"/>
              <a:t>fcntl. (Replaying getrlimit does not use FD table)</a:t>
            </a:r>
            <a:endParaRPr/>
          </a:p>
          <a:p>
            <a:pPr indent="-317500" lvl="1" marL="914400" marR="0" rtl="0" algn="l">
              <a:lnSpc>
                <a:spcPct val="115000"/>
              </a:lnSpc>
              <a:spcBef>
                <a:spcPts val="0"/>
              </a:spcBef>
              <a:spcAft>
                <a:spcPts val="0"/>
              </a:spcAft>
              <a:buSzPts val="1400"/>
              <a:buChar char="○"/>
            </a:pPr>
            <a:r>
              <a:rPr lang="en"/>
              <a:t>Trying to close, and use fcntl on an FD which is returned via socket()</a:t>
            </a:r>
            <a:endParaRPr/>
          </a:p>
          <a:p>
            <a:pPr indent="-317500" lvl="1" marL="914400" marR="0" rtl="0" algn="l">
              <a:lnSpc>
                <a:spcPct val="115000"/>
              </a:lnSpc>
              <a:spcBef>
                <a:spcPts val="0"/>
              </a:spcBef>
              <a:spcAft>
                <a:spcPts val="0"/>
              </a:spcAft>
              <a:buSzPts val="1400"/>
              <a:buChar char="○"/>
            </a:pPr>
            <a:r>
              <a:rPr lang="en"/>
              <a:t>socket() is not implemented for replay</a:t>
            </a:r>
            <a:endParaRPr/>
          </a:p>
          <a:p>
            <a:pPr indent="-317500" lvl="1" marL="914400" marR="0" rtl="0" algn="l">
              <a:lnSpc>
                <a:spcPct val="115000"/>
              </a:lnSpc>
              <a:spcBef>
                <a:spcPts val="0"/>
              </a:spcBef>
              <a:spcAft>
                <a:spcPts val="0"/>
              </a:spcAft>
              <a:buSzPts val="1400"/>
              <a:buChar char="○"/>
            </a:pPr>
            <a:r>
              <a:rPr lang="en"/>
              <a:t>close() does not abort, but fcntl() has an assertion for FD to exist, which fails.</a:t>
            </a:r>
            <a:endParaRPr/>
          </a:p>
          <a:p>
            <a:pPr indent="-317500" lvl="1" marL="914400" marR="0" rtl="0" algn="l">
              <a:lnSpc>
                <a:spcPct val="115000"/>
              </a:lnSpc>
              <a:spcBef>
                <a:spcPts val="0"/>
              </a:spcBef>
              <a:spcAft>
                <a:spcPts val="0"/>
              </a:spcAft>
              <a:buSzPts val="1400"/>
              <a:buChar char="○"/>
            </a:pPr>
            <a:r>
              <a:rPr lang="en"/>
              <a:t>Solution: replay socket() OR add failsafe in fcntl() replay</a:t>
            </a:r>
            <a:endParaRPr/>
          </a:p>
        </p:txBody>
      </p:sp>
      <p:sp>
        <p:nvSpPr>
          <p:cNvPr id="5473" name="Shape 54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7" name="Shape 5477"/>
        <p:cNvGrpSpPr/>
        <p:nvPr/>
      </p:nvGrpSpPr>
      <p:grpSpPr>
        <a:xfrm>
          <a:off x="0" y="0"/>
          <a:ext cx="0" cy="0"/>
          <a:chOff x="0" y="0"/>
          <a:chExt cx="0" cy="0"/>
        </a:xfrm>
      </p:grpSpPr>
      <p:sp>
        <p:nvSpPr>
          <p:cNvPr id="5478" name="Shape 54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Darshan</a:t>
            </a:r>
            <a:endParaRPr/>
          </a:p>
        </p:txBody>
      </p:sp>
      <p:sp>
        <p:nvSpPr>
          <p:cNvPr id="5479" name="Shape 5479"/>
          <p:cNvSpPr txBox="1"/>
          <p:nvPr>
            <p:ph idx="1" type="body"/>
          </p:nvPr>
        </p:nvSpPr>
        <p:spPr>
          <a:xfrm>
            <a:off x="311700" y="1152475"/>
            <a:ext cx="8564700" cy="3726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Updated codebases, build environments on trex, crossroads</a:t>
            </a:r>
            <a:endParaRPr/>
          </a:p>
          <a:p>
            <a:pPr indent="-317500" lvl="1" marL="914400" rtl="0">
              <a:spcBef>
                <a:spcPts val="0"/>
              </a:spcBef>
              <a:spcAft>
                <a:spcPts val="0"/>
              </a:spcAft>
              <a:buSzPts val="1400"/>
              <a:buChar char="○"/>
            </a:pPr>
            <a:r>
              <a:rPr lang="en"/>
              <a:t>Note - /usr/bin in crossroads contains dataseries binary files (ds2txt, dsrecover, etc.).</a:t>
            </a:r>
            <a:endParaRPr/>
          </a:p>
          <a:p>
            <a:pPr indent="-317500" lvl="1" marL="914400" rtl="0">
              <a:spcBef>
                <a:spcPts val="0"/>
              </a:spcBef>
              <a:spcAft>
                <a:spcPts val="0"/>
              </a:spcAft>
              <a:buSzPts val="1400"/>
              <a:buChar char="○"/>
            </a:pPr>
            <a:r>
              <a:rPr lang="en"/>
              <a:t>Another copy at the default location /usr/local/dataseries/bin</a:t>
            </a:r>
            <a:endParaRPr/>
          </a:p>
          <a:p>
            <a:pPr indent="-317500" lvl="1" marL="914400" rtl="0">
              <a:spcBef>
                <a:spcPts val="0"/>
              </a:spcBef>
              <a:spcAft>
                <a:spcPts val="0"/>
              </a:spcAft>
              <a:buSzPts val="1400"/>
              <a:buChar char="○"/>
            </a:pPr>
            <a:r>
              <a:rPr lang="en"/>
              <a:t>They appear to be built using an older dataseries codebase.</a:t>
            </a:r>
            <a:br>
              <a:rPr lang="en"/>
            </a:br>
            <a:r>
              <a:rPr lang="en"/>
              <a:t>Binary last modified 2011(crossroads /usr/bin) v/s. 2016 (trex, crossroads /usr/local/.../)</a:t>
            </a:r>
            <a:endParaRPr/>
          </a:p>
          <a:p>
            <a:pPr indent="-342900" lvl="0" marL="457200" rtl="0">
              <a:spcBef>
                <a:spcPts val="0"/>
              </a:spcBef>
              <a:spcAft>
                <a:spcPts val="0"/>
              </a:spcAft>
              <a:buSzPts val="1800"/>
              <a:buChar char="●"/>
            </a:pPr>
            <a:r>
              <a:rPr lang="en"/>
              <a:t>Static compile time hash construction</a:t>
            </a:r>
            <a:endParaRPr/>
          </a:p>
          <a:p>
            <a:pPr indent="-317500" lvl="1" marL="914400" rtl="0">
              <a:spcBef>
                <a:spcPts val="0"/>
              </a:spcBef>
              <a:spcAft>
                <a:spcPts val="0"/>
              </a:spcAft>
              <a:buSzPts val="1400"/>
              <a:buChar char="○"/>
            </a:pPr>
            <a:r>
              <a:rPr lang="en"/>
              <a:t>Patch pending benchmarking</a:t>
            </a:r>
            <a:endParaRPr/>
          </a:p>
          <a:p>
            <a:pPr indent="-342900" lvl="0" marL="457200" rtl="0">
              <a:spcBef>
                <a:spcPts val="0"/>
              </a:spcBef>
              <a:spcAft>
                <a:spcPts val="0"/>
              </a:spcAft>
              <a:buSzPts val="1800"/>
              <a:buChar char="●"/>
            </a:pPr>
            <a:r>
              <a:rPr lang="en"/>
              <a:t>Code review of patches</a:t>
            </a:r>
            <a:endParaRPr/>
          </a:p>
          <a:p>
            <a:pPr indent="-317500" lvl="1" marL="914400" rtl="0">
              <a:spcBef>
                <a:spcPts val="0"/>
              </a:spcBef>
              <a:spcAft>
                <a:spcPts val="0"/>
              </a:spcAft>
              <a:buSzPts val="1400"/>
              <a:buChar char="○"/>
            </a:pPr>
            <a:r>
              <a:rPr lang="en"/>
              <a:t>Suggestion: Use gerrit? (</a:t>
            </a:r>
            <a:r>
              <a:rPr lang="en" u="sng">
                <a:solidFill>
                  <a:schemeClr val="accent5"/>
                </a:solidFill>
                <a:hlinkClick r:id="rId3"/>
              </a:rPr>
              <a:t>https://www.gerritcodereview.com/</a:t>
            </a:r>
            <a:r>
              <a:rPr lang="en"/>
              <a:t>)</a:t>
            </a:r>
            <a:endParaRPr/>
          </a:p>
        </p:txBody>
      </p:sp>
      <p:sp>
        <p:nvSpPr>
          <p:cNvPr id="5480" name="Shape 54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4" name="Shape 5484"/>
        <p:cNvGrpSpPr/>
        <p:nvPr/>
      </p:nvGrpSpPr>
      <p:grpSpPr>
        <a:xfrm>
          <a:off x="0" y="0"/>
          <a:ext cx="0" cy="0"/>
          <a:chOff x="0" y="0"/>
          <a:chExt cx="0" cy="0"/>
        </a:xfrm>
      </p:grpSpPr>
      <p:sp>
        <p:nvSpPr>
          <p:cNvPr id="5485" name="Shape 54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a:t>
            </a:r>
            <a:endParaRPr/>
          </a:p>
        </p:txBody>
      </p:sp>
      <p:sp>
        <p:nvSpPr>
          <p:cNvPr id="5486" name="Shape 54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Nehil:</a:t>
            </a:r>
            <a:endParaRPr/>
          </a:p>
          <a:p>
            <a:pPr indent="-317500" lvl="1" marL="914400" rtl="0">
              <a:spcBef>
                <a:spcPts val="0"/>
              </a:spcBef>
              <a:spcAft>
                <a:spcPts val="0"/>
              </a:spcAft>
              <a:buSzPts val="1400"/>
              <a:buChar char="○"/>
            </a:pPr>
            <a:r>
              <a:rPr lang="en"/>
              <a:t>Caching implementation - Array of nullptrs. Lookup from unordered_map when array location is nullptr.</a:t>
            </a:r>
            <a:endParaRPr/>
          </a:p>
          <a:p>
            <a:pPr indent="-342900" lvl="0" marL="457200" rtl="0">
              <a:spcBef>
                <a:spcPts val="0"/>
              </a:spcBef>
              <a:spcAft>
                <a:spcPts val="0"/>
              </a:spcAft>
              <a:buSzPts val="1800"/>
              <a:buChar char="●"/>
            </a:pPr>
            <a:r>
              <a:rPr lang="en"/>
              <a:t>Maryia:</a:t>
            </a:r>
            <a:endParaRPr/>
          </a:p>
          <a:p>
            <a:pPr indent="-317500" lvl="1" marL="914400" rtl="0">
              <a:spcBef>
                <a:spcPts val="0"/>
              </a:spcBef>
              <a:spcAft>
                <a:spcPts val="0"/>
              </a:spcAft>
              <a:buSzPts val="1400"/>
              <a:buChar char="○"/>
            </a:pPr>
            <a:r>
              <a:rPr lang="en"/>
              <a:t>Unordered_map - checkin patch</a:t>
            </a:r>
            <a:endParaRPr/>
          </a:p>
          <a:p>
            <a:pPr indent="-342900" lvl="0" marL="457200" rtl="0">
              <a:spcBef>
                <a:spcPts val="0"/>
              </a:spcBef>
              <a:spcAft>
                <a:spcPts val="0"/>
              </a:spcAft>
              <a:buSzPts val="1800"/>
              <a:buChar char="●"/>
            </a:pPr>
            <a:r>
              <a:rPr lang="en"/>
              <a:t>Kevin:</a:t>
            </a:r>
            <a:endParaRPr/>
          </a:p>
          <a:p>
            <a:pPr indent="-317500" lvl="1" marL="914400" rtl="0">
              <a:spcBef>
                <a:spcPts val="0"/>
              </a:spcBef>
              <a:spcAft>
                <a:spcPts val="0"/>
              </a:spcAft>
              <a:buSzPts val="1400"/>
              <a:buChar char="○"/>
            </a:pPr>
            <a:r>
              <a:rPr lang="en"/>
              <a:t>Testing programs (Check Existing Scripts first)</a:t>
            </a:r>
            <a:endParaRPr/>
          </a:p>
          <a:p>
            <a:pPr indent="-342900" lvl="0" marL="457200" rtl="0">
              <a:spcBef>
                <a:spcPts val="0"/>
              </a:spcBef>
              <a:spcAft>
                <a:spcPts val="0"/>
              </a:spcAft>
              <a:buSzPts val="1800"/>
              <a:buChar char="●"/>
            </a:pPr>
            <a:r>
              <a:rPr lang="en"/>
              <a:t>Mayur:</a:t>
            </a:r>
            <a:endParaRPr/>
          </a:p>
          <a:p>
            <a:pPr indent="-317500" lvl="1" marL="914400" rtl="0">
              <a:spcBef>
                <a:spcPts val="0"/>
              </a:spcBef>
              <a:spcAft>
                <a:spcPts val="0"/>
              </a:spcAft>
              <a:buSzPts val="1400"/>
              <a:buChar char="○"/>
            </a:pPr>
            <a:r>
              <a:rPr lang="en"/>
              <a:t>Handle sockets minimally, then handle replay the invocations of that fd so that the behaviour is simulated</a:t>
            </a:r>
            <a:endParaRPr/>
          </a:p>
          <a:p>
            <a:pPr indent="-342900" lvl="0" marL="457200" rtl="0">
              <a:spcBef>
                <a:spcPts val="0"/>
              </a:spcBef>
              <a:spcAft>
                <a:spcPts val="0"/>
              </a:spcAft>
              <a:buSzPts val="1800"/>
              <a:buChar char="●"/>
            </a:pPr>
            <a:r>
              <a:rPr lang="en"/>
              <a:t>Darshan:</a:t>
            </a:r>
            <a:endParaRPr/>
          </a:p>
          <a:p>
            <a:pPr indent="-317500" lvl="1" marL="914400" rtl="0">
              <a:spcBef>
                <a:spcPts val="0"/>
              </a:spcBef>
              <a:spcAft>
                <a:spcPts val="0"/>
              </a:spcAft>
              <a:buSzPts val="1400"/>
              <a:buChar char="○"/>
            </a:pPr>
            <a:r>
              <a:rPr lang="en"/>
              <a:t>Baseline checkin - reuse reference</a:t>
            </a:r>
            <a:endParaRPr/>
          </a:p>
        </p:txBody>
      </p:sp>
      <p:sp>
        <p:nvSpPr>
          <p:cNvPr id="5487" name="Shape 54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Shape 5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Last Week Todos</a:t>
            </a:r>
            <a:endParaRPr/>
          </a:p>
        </p:txBody>
      </p:sp>
      <p:sp>
        <p:nvSpPr>
          <p:cNvPr id="598" name="Shape 5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Work</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Create a routine that does simple lookup for errno</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Have some difficulties of storing errno in Dataseries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The spec mapping maps values to fields in DS</a:t>
            </a:r>
            <a:endParaRPr>
              <a:solidFill>
                <a:srgbClr val="000000"/>
              </a:solidFill>
            </a:endParaRPr>
          </a:p>
          <a:p>
            <a:pPr indent="-342900" lvl="0" marL="457200" rtl="0">
              <a:spcBef>
                <a:spcPts val="0"/>
              </a:spcBef>
              <a:spcAft>
                <a:spcPts val="0"/>
              </a:spcAft>
              <a:buClr>
                <a:srgbClr val="000000"/>
              </a:buClr>
              <a:buSzPts val="1800"/>
              <a:buChar char="●"/>
            </a:pPr>
            <a:r>
              <a:rPr lang="en">
                <a:solidFill>
                  <a:schemeClr val="dk1"/>
                </a:solidFill>
              </a:rPr>
              <a:t>spec mapping: </a:t>
            </a:r>
            <a:r>
              <a:rPr lang="en">
                <a:solidFill>
                  <a:srgbClr val="000000"/>
                </a:solidFill>
              </a:rPr>
              <a:t>Common(time_called,errno_number,return_value);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Errno may be not be existed</a:t>
            </a:r>
            <a:endParaRPr>
              <a:solidFill>
                <a:srgbClr val="000000"/>
              </a:solidFill>
            </a:endParaRPr>
          </a:p>
        </p:txBody>
      </p:sp>
      <p:sp>
        <p:nvSpPr>
          <p:cNvPr id="599" name="Shape 5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1" name="Shape 5491"/>
        <p:cNvGrpSpPr/>
        <p:nvPr/>
      </p:nvGrpSpPr>
      <p:grpSpPr>
        <a:xfrm>
          <a:off x="0" y="0"/>
          <a:ext cx="0" cy="0"/>
          <a:chOff x="0" y="0"/>
          <a:chExt cx="0" cy="0"/>
        </a:xfrm>
      </p:grpSpPr>
      <p:sp>
        <p:nvSpPr>
          <p:cNvPr id="5492" name="Shape 54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Todo2</a:t>
            </a:r>
            <a:endParaRPr/>
          </a:p>
        </p:txBody>
      </p:sp>
      <p:sp>
        <p:nvSpPr>
          <p:cNvPr id="5493" name="Shape 54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Erez:</a:t>
            </a:r>
            <a:endParaRPr/>
          </a:p>
          <a:p>
            <a:pPr indent="-317500" lvl="1" marL="914400">
              <a:spcBef>
                <a:spcPts val="0"/>
              </a:spcBef>
              <a:spcAft>
                <a:spcPts val="0"/>
              </a:spcAft>
              <a:buSzPts val="1400"/>
              <a:buChar char="○"/>
            </a:pPr>
            <a:r>
              <a:rPr lang="en"/>
              <a:t>Install sgdp1.fsl with ubuntu14-lts</a:t>
            </a:r>
            <a:endParaRPr/>
          </a:p>
        </p:txBody>
      </p:sp>
      <p:sp>
        <p:nvSpPr>
          <p:cNvPr id="5494" name="Shape 54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5498" name="Shape 5498"/>
        <p:cNvGrpSpPr/>
        <p:nvPr/>
      </p:nvGrpSpPr>
      <p:grpSpPr>
        <a:xfrm>
          <a:off x="0" y="0"/>
          <a:ext cx="0" cy="0"/>
          <a:chOff x="0" y="0"/>
          <a:chExt cx="0" cy="0"/>
        </a:xfrm>
      </p:grpSpPr>
      <p:sp>
        <p:nvSpPr>
          <p:cNvPr id="5499" name="Shape 549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5500" name="Shape 550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Sep 14, 2017</a:t>
            </a:r>
            <a:endParaRPr/>
          </a:p>
        </p:txBody>
      </p:sp>
      <p:sp>
        <p:nvSpPr>
          <p:cNvPr id="5501" name="Shape 55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5" name="Shape 5505"/>
        <p:cNvGrpSpPr/>
        <p:nvPr/>
      </p:nvGrpSpPr>
      <p:grpSpPr>
        <a:xfrm>
          <a:off x="0" y="0"/>
          <a:ext cx="0" cy="0"/>
          <a:chOff x="0" y="0"/>
          <a:chExt cx="0" cy="0"/>
        </a:xfrm>
      </p:grpSpPr>
      <p:sp>
        <p:nvSpPr>
          <p:cNvPr id="5506" name="Shape 5506"/>
          <p:cNvSpPr txBox="1"/>
          <p:nvPr>
            <p:ph type="title"/>
          </p:nvPr>
        </p:nvSpPr>
        <p:spPr>
          <a:xfrm>
            <a:off x="311700" y="1649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Memory Leaks in libstrace2ds (Maryia)</a:t>
            </a:r>
            <a:endParaRPr sz="2400"/>
          </a:p>
        </p:txBody>
      </p:sp>
      <p:sp>
        <p:nvSpPr>
          <p:cNvPr id="5507" name="Shape 5507"/>
          <p:cNvSpPr txBox="1"/>
          <p:nvPr>
            <p:ph idx="1" type="body"/>
          </p:nvPr>
        </p:nvSpPr>
        <p:spPr>
          <a:xfrm>
            <a:off x="311700" y="653625"/>
            <a:ext cx="8520600" cy="44034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n" sz="1200"/>
              <a:t>Over 2MB of leaked memory is reported by Valgrind. Note that this does NOT increase with program runtime.</a:t>
            </a:r>
            <a:endParaRPr sz="1200"/>
          </a:p>
          <a:p>
            <a:pPr indent="-304800" lvl="0" marL="457200" rtl="0">
              <a:spcBef>
                <a:spcPts val="0"/>
              </a:spcBef>
              <a:spcAft>
                <a:spcPts val="0"/>
              </a:spcAft>
              <a:buSzPts val="1200"/>
              <a:buChar char="●"/>
            </a:pPr>
            <a:r>
              <a:rPr lang="en" sz="1200"/>
              <a:t>Memory reported as “still reachable” might possibly be due to memory pooling by the STL library. Instead of being immediately returned to the OS, freed heap memory is kept in a pool for later reuse.</a:t>
            </a:r>
            <a:endParaRPr sz="1200"/>
          </a:p>
          <a:p>
            <a:pPr indent="-304800" lvl="0" marL="457200" rtl="0">
              <a:spcBef>
                <a:spcPts val="0"/>
              </a:spcBef>
              <a:spcAft>
                <a:spcPts val="0"/>
              </a:spcAft>
              <a:buSzPts val="1200"/>
              <a:buChar char="●"/>
            </a:pPr>
            <a:r>
              <a:rPr lang="en" sz="1200"/>
              <a:t>74 blocks =&gt; 74 syscalls supported. Maps are the possible sources of leaks. Note that it became 75 blocks after “socket” was added.</a:t>
            </a:r>
            <a:endParaRPr sz="1200"/>
          </a:p>
          <a:p>
            <a:pPr indent="-304800" lvl="0" marL="457200" rtl="0">
              <a:spcBef>
                <a:spcPts val="0"/>
              </a:spcBef>
              <a:spcAft>
                <a:spcPts val="0"/>
              </a:spcAft>
              <a:buSzPts val="1200"/>
              <a:buChar char="●"/>
            </a:pPr>
            <a:r>
              <a:rPr lang="en" sz="1200"/>
              <a:t>In DataSeriesOutputModule constructor, new ExtentSeries and std::string objects are being created for every syscall. Same with *Field objects in every call to addExtent(). Those are never destroyed.</a:t>
            </a:r>
            <a:endParaRPr sz="1200"/>
          </a:p>
          <a:p>
            <a:pPr indent="-304800" lvl="0" marL="457200" rtl="0">
              <a:spcBef>
                <a:spcPts val="0"/>
              </a:spcBef>
              <a:spcAft>
                <a:spcPts val="0"/>
              </a:spcAft>
              <a:buSzPts val="1200"/>
              <a:buChar char="●"/>
            </a:pPr>
            <a:r>
              <a:rPr lang="en" sz="1200"/>
              <a:t>Solution: in DataSeriesOutputModule destructor, iterate through extents_ and see if those pointers can be accessed and freed.</a:t>
            </a:r>
            <a:endParaRPr sz="1200"/>
          </a:p>
          <a:p>
            <a:pPr indent="-304800" lvl="0" marL="457200" rtl="0">
              <a:spcBef>
                <a:spcPts val="0"/>
              </a:spcBef>
              <a:spcAft>
                <a:spcPts val="0"/>
              </a:spcAft>
              <a:buSzPts val="1200"/>
              <a:buChar char="●"/>
            </a:pPr>
            <a:r>
              <a:rPr lang="en" sz="1200"/>
              <a:t>More detailed Valgrind results:</a:t>
            </a:r>
            <a:endParaRPr sz="1200"/>
          </a:p>
          <a:p>
            <a:pPr indent="0" lvl="0" marL="0">
              <a:spcBef>
                <a:spcPts val="0"/>
              </a:spcBef>
              <a:spcAft>
                <a:spcPts val="1600"/>
              </a:spcAft>
              <a:buNone/>
            </a:pPr>
            <a:r>
              <a:rPr lang="en" sz="800">
                <a:solidFill>
                  <a:srgbClr val="000000"/>
                </a:solidFill>
              </a:rPr>
              <a:t>==30514== 2,076,535 (7,104 direct, 2,069,431 indirect) bytes in 74 blocks are definitely lost in loss record 108 of 108</a:t>
            </a:r>
            <a:br>
              <a:rPr lang="en" sz="800">
                <a:solidFill>
                  <a:srgbClr val="000000"/>
                </a:solidFill>
              </a:rPr>
            </a:br>
            <a:r>
              <a:rPr lang="en" sz="800">
                <a:solidFill>
                  <a:srgbClr val="000000"/>
                </a:solidFill>
              </a:rPr>
              <a:t>==30514==    at 0x4C2B0E0: operator new(unsigned long) (in /usr/lib/valgrind/vgpreload_memcheck-amd64-linux.so)</a:t>
            </a:r>
            <a:br>
              <a:rPr lang="en" sz="800">
                <a:solidFill>
                  <a:srgbClr val="000000"/>
                </a:solidFill>
              </a:rPr>
            </a:br>
            <a:r>
              <a:rPr lang="en" sz="800">
                <a:solidFill>
                  <a:srgbClr val="000000"/>
                </a:solidFill>
              </a:rPr>
              <a:t>==30514==    by 0x4E5E9AD: DataSeriesOutputModule::DataSeriesOutputModule(std::basic_ifstream&lt;char, std::char_traits&lt;char&gt; &gt;&amp;, std::string, char const*) (in /home/maryia/lib/strace2ds/lib/libstrace2ds.so.0.0.0)</a:t>
            </a:r>
            <a:br>
              <a:rPr lang="en" sz="800">
                <a:solidFill>
                  <a:srgbClr val="000000"/>
                </a:solidFill>
              </a:rPr>
            </a:br>
            <a:r>
              <a:rPr lang="en" sz="800">
                <a:solidFill>
                  <a:srgbClr val="000000"/>
                </a:solidFill>
              </a:rPr>
              <a:t>==30514==    by 0x4E70EAA: ds_create_module (in /home/maryia/lib/strace2ds/lib/libstrace2ds.so.0.0.0)</a:t>
            </a:r>
            <a:br>
              <a:rPr lang="en" sz="800">
                <a:solidFill>
                  <a:srgbClr val="000000"/>
                </a:solidFill>
              </a:rPr>
            </a:br>
            <a:r>
              <a:rPr lang="en" sz="800">
                <a:solidFill>
                  <a:srgbClr val="000000"/>
                </a:solidFill>
              </a:rPr>
              <a:t>==30514==    by 0x41CCF6: init (strace.c:1817)</a:t>
            </a:r>
            <a:br>
              <a:rPr lang="en" sz="800">
                <a:solidFill>
                  <a:srgbClr val="000000"/>
                </a:solidFill>
              </a:rPr>
            </a:br>
            <a:r>
              <a:rPr lang="en" sz="800">
                <a:solidFill>
                  <a:srgbClr val="000000"/>
                </a:solidFill>
              </a:rPr>
              <a:t>==30514==    by 0x402C79: main (strace.c:2523)</a:t>
            </a:r>
            <a:br>
              <a:rPr lang="en" sz="800">
                <a:solidFill>
                  <a:srgbClr val="000000"/>
                </a:solidFill>
              </a:rPr>
            </a:br>
            <a:r>
              <a:rPr lang="en" sz="800">
                <a:solidFill>
                  <a:srgbClr val="000000"/>
                </a:solidFill>
              </a:rPr>
              <a:t>==30514== </a:t>
            </a:r>
            <a:br>
              <a:rPr lang="en" sz="800">
                <a:solidFill>
                  <a:srgbClr val="000000"/>
                </a:solidFill>
              </a:rPr>
            </a:br>
            <a:r>
              <a:rPr lang="en" sz="800">
                <a:solidFill>
                  <a:srgbClr val="000000"/>
                </a:solidFill>
              </a:rPr>
              <a:t>==30514== LEAK SUMMARY:</a:t>
            </a:r>
            <a:br>
              <a:rPr lang="en" sz="800">
                <a:solidFill>
                  <a:srgbClr val="000000"/>
                </a:solidFill>
              </a:rPr>
            </a:br>
            <a:r>
              <a:rPr lang="en" sz="800">
                <a:solidFill>
                  <a:srgbClr val="000000"/>
                </a:solidFill>
              </a:rPr>
              <a:t>==30514==    definitely lost: 7,104 bytes in 74 blocks</a:t>
            </a:r>
            <a:br>
              <a:rPr lang="en" sz="800">
                <a:solidFill>
                  <a:srgbClr val="000000"/>
                </a:solidFill>
              </a:rPr>
            </a:br>
            <a:r>
              <a:rPr lang="en" sz="800">
                <a:solidFill>
                  <a:srgbClr val="000000"/>
                </a:solidFill>
              </a:rPr>
              <a:t>==30514==    indirectly lost: 2,069,431 bytes in 28,463 blocks</a:t>
            </a:r>
            <a:br>
              <a:rPr lang="en" sz="800">
                <a:solidFill>
                  <a:srgbClr val="000000"/>
                </a:solidFill>
              </a:rPr>
            </a:br>
            <a:r>
              <a:rPr lang="en" sz="800">
                <a:solidFill>
                  <a:srgbClr val="000000"/>
                </a:solidFill>
              </a:rPr>
              <a:t>==30514==    possibly lost: 56,653 bytes in 909 blocks</a:t>
            </a:r>
            <a:br>
              <a:rPr lang="en" sz="800">
                <a:solidFill>
                  <a:srgbClr val="000000"/>
                </a:solidFill>
              </a:rPr>
            </a:br>
            <a:r>
              <a:rPr lang="en" sz="800">
                <a:solidFill>
                  <a:srgbClr val="000000"/>
                </a:solidFill>
              </a:rPr>
              <a:t>==30514==    still reachable: 22,399 bytes in 298 blocks</a:t>
            </a:r>
            <a:br>
              <a:rPr lang="en" sz="800">
                <a:solidFill>
                  <a:srgbClr val="000000"/>
                </a:solidFill>
              </a:rPr>
            </a:br>
            <a:r>
              <a:rPr lang="en" sz="800">
                <a:solidFill>
                  <a:srgbClr val="000000"/>
                </a:solidFill>
              </a:rPr>
              <a:t>==30514==    suppressed: 0 bytes in 0 blocks</a:t>
            </a:r>
            <a:br>
              <a:rPr lang="en" sz="800">
                <a:solidFill>
                  <a:srgbClr val="000000"/>
                </a:solidFill>
              </a:rPr>
            </a:br>
            <a:r>
              <a:rPr lang="en" sz="800">
                <a:solidFill>
                  <a:srgbClr val="000000"/>
                </a:solidFill>
              </a:rPr>
              <a:t>==30514==    Reachable blocks (those to which a pointer was found) are not shown.</a:t>
            </a:r>
            <a:endParaRPr sz="800">
              <a:solidFill>
                <a:srgbClr val="000000"/>
              </a:solidFill>
            </a:endParaRPr>
          </a:p>
        </p:txBody>
      </p:sp>
      <p:sp>
        <p:nvSpPr>
          <p:cNvPr id="5508" name="Shape 55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2" name="Shape 5512"/>
        <p:cNvGrpSpPr/>
        <p:nvPr/>
      </p:nvGrpSpPr>
      <p:grpSpPr>
        <a:xfrm>
          <a:off x="0" y="0"/>
          <a:ext cx="0" cy="0"/>
          <a:chOff x="0" y="0"/>
          <a:chExt cx="0" cy="0"/>
        </a:xfrm>
      </p:grpSpPr>
      <p:sp>
        <p:nvSpPr>
          <p:cNvPr id="5513" name="Shape 55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Caching implementation (</a:t>
            </a:r>
            <a:r>
              <a:rPr lang="en"/>
              <a:t>Nehil)</a:t>
            </a:r>
            <a:endParaRPr/>
          </a:p>
        </p:txBody>
      </p:sp>
      <p:sp>
        <p:nvSpPr>
          <p:cNvPr id="5514" name="Shape 5514"/>
          <p:cNvSpPr txBox="1"/>
          <p:nvPr>
            <p:ph idx="1" type="body"/>
          </p:nvPr>
        </p:nvSpPr>
        <p:spPr>
          <a:xfrm>
            <a:off x="311700" y="1017725"/>
            <a:ext cx="8520600" cy="39630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Char char="●"/>
            </a:pPr>
            <a:r>
              <a:rPr lang="en"/>
              <a:t>Use common_fields to send system call number to strace2ds</a:t>
            </a:r>
            <a:endParaRPr/>
          </a:p>
          <a:p>
            <a:pPr indent="-342900" lvl="0" marL="457200" rtl="0">
              <a:lnSpc>
                <a:spcPct val="100000"/>
              </a:lnSpc>
              <a:spcBef>
                <a:spcPts val="0"/>
              </a:spcBef>
              <a:spcAft>
                <a:spcPts val="0"/>
              </a:spcAft>
              <a:buSzPts val="1800"/>
              <a:buChar char="●"/>
            </a:pPr>
            <a:r>
              <a:rPr lang="en"/>
              <a:t>Changes:</a:t>
            </a:r>
            <a:endParaRPr/>
          </a:p>
          <a:p>
            <a:pPr indent="-317500" lvl="1" marL="914400" rtl="0">
              <a:lnSpc>
                <a:spcPct val="100000"/>
              </a:lnSpc>
              <a:spcBef>
                <a:spcPts val="0"/>
              </a:spcBef>
              <a:spcAft>
                <a:spcPts val="0"/>
              </a:spcAft>
              <a:buSzPts val="1400"/>
              <a:buChar char="○"/>
            </a:pPr>
            <a:r>
              <a:rPr lang="en"/>
              <a:t>fsl-strace: Added another field to common_fields to store syscall number instead of changing write_record method signature.</a:t>
            </a:r>
            <a:endParaRPr/>
          </a:p>
          <a:p>
            <a:pPr indent="-317500" lvl="1" marL="914400" rtl="0">
              <a:lnSpc>
                <a:spcPct val="100000"/>
              </a:lnSpc>
              <a:spcBef>
                <a:spcPts val="0"/>
              </a:spcBef>
              <a:spcAft>
                <a:spcPts val="0"/>
              </a:spcAft>
              <a:buSzPts val="1400"/>
              <a:buChar char="○"/>
            </a:pPr>
            <a:r>
              <a:rPr lang="en"/>
              <a:t>strace2ds: Initialized arrays for caching purpose. Lookup cache before unordered_map</a:t>
            </a:r>
            <a:endParaRPr/>
          </a:p>
          <a:p>
            <a:pPr indent="-342900" lvl="0" marL="457200" marR="0" rtl="0" algn="l">
              <a:lnSpc>
                <a:spcPct val="100000"/>
              </a:lnSpc>
              <a:spcBef>
                <a:spcPts val="0"/>
              </a:spcBef>
              <a:spcAft>
                <a:spcPts val="0"/>
              </a:spcAft>
              <a:buSzPts val="1800"/>
              <a:buChar char="●"/>
            </a:pPr>
            <a:r>
              <a:rPr lang="en"/>
              <a:t>Maps in consideration:</a:t>
            </a:r>
            <a:endParaRPr/>
          </a:p>
          <a:p>
            <a:pPr indent="-317500" lvl="1" marL="914400" rtl="0">
              <a:lnSpc>
                <a:spcPct val="100000"/>
              </a:lnSpc>
              <a:spcBef>
                <a:spcPts val="0"/>
              </a:spcBef>
              <a:spcAft>
                <a:spcPts val="0"/>
              </a:spcAft>
              <a:buSzPts val="1400"/>
              <a:buChar char="○"/>
            </a:pPr>
            <a:r>
              <a:rPr lang="en" sz="1400"/>
              <a:t>FuncPtrMap - Value of type: SysCallArgsMapFuncPtr - Cache Implemented</a:t>
            </a:r>
            <a:endParaRPr sz="1400"/>
          </a:p>
          <a:p>
            <a:pPr indent="-317500" lvl="1" marL="914400" rtl="0">
              <a:lnSpc>
                <a:spcPct val="100000"/>
              </a:lnSpc>
              <a:spcBef>
                <a:spcPts val="0"/>
              </a:spcBef>
              <a:spcAft>
                <a:spcPts val="0"/>
              </a:spcAft>
              <a:buSzPts val="1400"/>
              <a:buChar char="○"/>
            </a:pPr>
            <a:r>
              <a:rPr lang="en" sz="1400"/>
              <a:t>OutputModuleMap - Value of type: OutputModule* - </a:t>
            </a:r>
            <a:r>
              <a:rPr lang="en"/>
              <a:t>Cache </a:t>
            </a:r>
            <a:r>
              <a:rPr lang="en" sz="1400"/>
              <a:t>Implemented</a:t>
            </a:r>
            <a:endParaRPr sz="1400"/>
          </a:p>
          <a:p>
            <a:pPr indent="-317500" lvl="1" marL="914400" rtl="0">
              <a:lnSpc>
                <a:spcPct val="100000"/>
              </a:lnSpc>
              <a:spcBef>
                <a:spcPts val="0"/>
              </a:spcBef>
              <a:spcAft>
                <a:spcPts val="0"/>
              </a:spcAft>
              <a:buSzPts val="1400"/>
              <a:buChar char="○"/>
            </a:pPr>
            <a:r>
              <a:rPr lang="en"/>
              <a:t>ExtentMap - Value of type: FieldMap - Cache Implemented</a:t>
            </a:r>
            <a:endParaRPr/>
          </a:p>
          <a:p>
            <a:pPr indent="-317500" lvl="1" marL="914400" rtl="0">
              <a:lnSpc>
                <a:spcPct val="100000"/>
              </a:lnSpc>
              <a:spcBef>
                <a:spcPts val="0"/>
              </a:spcBef>
              <a:spcAft>
                <a:spcPts val="0"/>
              </a:spcAft>
              <a:buSzPts val="1400"/>
              <a:buChar char="○"/>
            </a:pPr>
            <a:r>
              <a:rPr lang="en"/>
              <a:t>config_table_type - Value of type: config_table_entry_type - Cache Implemented</a:t>
            </a:r>
            <a:endParaRPr/>
          </a:p>
          <a:p>
            <a:pPr indent="-317500" lvl="1" marL="914400" rtl="0">
              <a:lnSpc>
                <a:spcPct val="100000"/>
              </a:lnSpc>
              <a:spcBef>
                <a:spcPts val="0"/>
              </a:spcBef>
              <a:spcAft>
                <a:spcPts val="0"/>
              </a:spcAft>
              <a:buSzPts val="1400"/>
              <a:buChar char="○"/>
            </a:pPr>
            <a:r>
              <a:rPr lang="en"/>
              <a:t>untraced_sys_call_counts_ - It’s a map with key as syscall number (Convert that to array?)</a:t>
            </a:r>
            <a:endParaRPr/>
          </a:p>
          <a:p>
            <a:pPr indent="-317500" lvl="1" marL="914400" rtl="0">
              <a:lnSpc>
                <a:spcPct val="100000"/>
              </a:lnSpc>
              <a:spcBef>
                <a:spcPts val="0"/>
              </a:spcBef>
              <a:spcAft>
                <a:spcPts val="0"/>
              </a:spcAft>
              <a:buSzPts val="1400"/>
              <a:buChar char="○"/>
            </a:pPr>
            <a:r>
              <a:rPr lang="en" sz="1400"/>
              <a:t>SysCallArgsMap - (Not system call name based, so no caching)</a:t>
            </a:r>
            <a:endParaRPr sz="1400"/>
          </a:p>
          <a:p>
            <a:pPr indent="-317500" lvl="1" marL="914400" rtl="0">
              <a:lnSpc>
                <a:spcPct val="100000"/>
              </a:lnSpc>
              <a:spcBef>
                <a:spcPts val="0"/>
              </a:spcBef>
              <a:spcAft>
                <a:spcPts val="0"/>
              </a:spcAft>
              <a:buSzPts val="1400"/>
              <a:buChar char="○"/>
            </a:pPr>
            <a:r>
              <a:rPr lang="en"/>
              <a:t>FieldMap - (std::pair&lt;void *, ExtentType::fieldType&gt;) - (Not system call name based, so no caching)</a:t>
            </a:r>
            <a:endParaRPr/>
          </a:p>
          <a:p>
            <a:pPr indent="-317500" lvl="1" marL="914400" rtl="0">
              <a:lnSpc>
                <a:spcPct val="100000"/>
              </a:lnSpc>
              <a:spcBef>
                <a:spcPts val="0"/>
              </a:spcBef>
              <a:spcAft>
                <a:spcPts val="0"/>
              </a:spcAft>
              <a:buSzPts val="1400"/>
              <a:buChar char="○"/>
            </a:pPr>
            <a:r>
              <a:rPr lang="en" sz="1400"/>
              <a:t>config_table_entry_type - (std::pair&lt;bool, ExtentType::fieldType&gt;) </a:t>
            </a:r>
            <a:r>
              <a:rPr lang="en"/>
              <a:t>- (Not system call name based, so no caching)</a:t>
            </a:r>
            <a:endParaRPr sz="1400"/>
          </a:p>
          <a:p>
            <a:pPr indent="0" lvl="0" marL="457200" rtl="0">
              <a:lnSpc>
                <a:spcPct val="100000"/>
              </a:lnSpc>
              <a:spcBef>
                <a:spcPts val="1600"/>
              </a:spcBef>
              <a:spcAft>
                <a:spcPts val="1600"/>
              </a:spcAft>
              <a:buNone/>
            </a:pPr>
            <a:r>
              <a:t/>
            </a:r>
            <a:endParaRPr/>
          </a:p>
        </p:txBody>
      </p:sp>
      <p:sp>
        <p:nvSpPr>
          <p:cNvPr id="5515" name="Shape 55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9" name="Shape 5519"/>
        <p:cNvGrpSpPr/>
        <p:nvPr/>
      </p:nvGrpSpPr>
      <p:grpSpPr>
        <a:xfrm>
          <a:off x="0" y="0"/>
          <a:ext cx="0" cy="0"/>
          <a:chOff x="0" y="0"/>
          <a:chExt cx="0" cy="0"/>
        </a:xfrm>
      </p:grpSpPr>
      <p:sp>
        <p:nvSpPr>
          <p:cNvPr id="5520" name="Shape 55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Reuse reference (Darshan)</a:t>
            </a:r>
            <a:endParaRPr/>
          </a:p>
        </p:txBody>
      </p:sp>
      <p:sp>
        <p:nvSpPr>
          <p:cNvPr id="5521" name="Shape 55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Big patch</a:t>
            </a:r>
            <a:endParaRPr/>
          </a:p>
          <a:p>
            <a:pPr indent="-342900" lvl="0" marL="457200" rtl="0">
              <a:spcBef>
                <a:spcPts val="0"/>
              </a:spcBef>
              <a:spcAft>
                <a:spcPts val="0"/>
              </a:spcAft>
              <a:buSzPts val="1800"/>
              <a:buChar char="●"/>
            </a:pPr>
            <a:r>
              <a:rPr lang="en"/>
              <a:t>Main changes:</a:t>
            </a:r>
            <a:endParaRPr/>
          </a:p>
          <a:p>
            <a:pPr indent="-317500" lvl="1" marL="914400" rtl="0">
              <a:spcBef>
                <a:spcPts val="0"/>
              </a:spcBef>
              <a:spcAft>
                <a:spcPts val="0"/>
              </a:spcAft>
              <a:buSzPts val="1400"/>
              <a:buChar char="○"/>
            </a:pPr>
            <a:r>
              <a:rPr lang="en"/>
              <a:t>Reduced map lookup calls</a:t>
            </a:r>
            <a:endParaRPr/>
          </a:p>
          <a:p>
            <a:pPr indent="-317500" lvl="1" marL="914400" rtl="0">
              <a:spcBef>
                <a:spcPts val="0"/>
              </a:spcBef>
              <a:spcAft>
                <a:spcPts val="0"/>
              </a:spcAft>
              <a:buSzPts val="1400"/>
              <a:buChar char="○"/>
            </a:pPr>
            <a:r>
              <a:rPr lang="en"/>
              <a:t>Replaced iterator based for loops to enhanced for loops with const reference</a:t>
            </a:r>
            <a:endParaRPr/>
          </a:p>
          <a:p>
            <a:pPr indent="-317500" lvl="2" marL="1371600" rtl="0">
              <a:spcBef>
                <a:spcPts val="0"/>
              </a:spcBef>
              <a:spcAft>
                <a:spcPts val="0"/>
              </a:spcAft>
              <a:buSzPts val="1400"/>
              <a:buChar char="■"/>
            </a:pPr>
            <a:r>
              <a:rPr lang="en"/>
              <a:t>f</a:t>
            </a:r>
            <a:r>
              <a:rPr lang="en"/>
              <a:t>or(type::iterator iter = data.begin(); iter != data.end(); iter++)   has been changed to</a:t>
            </a:r>
            <a:br>
              <a:rPr lang="en"/>
            </a:br>
            <a:r>
              <a:rPr lang="en"/>
              <a:t>for(auto const &amp;iter : data)</a:t>
            </a:r>
            <a:endParaRPr/>
          </a:p>
          <a:p>
            <a:pPr indent="-317500" lvl="3" marL="1828800" rtl="0">
              <a:spcBef>
                <a:spcPts val="0"/>
              </a:spcBef>
              <a:spcAft>
                <a:spcPts val="0"/>
              </a:spcAft>
              <a:buSzPts val="1400"/>
              <a:buChar char="●"/>
            </a:pPr>
            <a:r>
              <a:rPr lang="en"/>
              <a:t>No performance difference, but eliminates need to create reference</a:t>
            </a:r>
            <a:endParaRPr/>
          </a:p>
          <a:p>
            <a:pPr indent="-317500" lvl="1" marL="914400" rtl="0">
              <a:spcBef>
                <a:spcPts val="0"/>
              </a:spcBef>
              <a:spcAft>
                <a:spcPts val="0"/>
              </a:spcAft>
              <a:buSzPts val="1400"/>
              <a:buChar char="○"/>
            </a:pPr>
            <a:r>
              <a:rPr lang="en"/>
              <a:t>setField(extent_name, field_name, …) updated to setField(extent_field_value_&amp;, ...)</a:t>
            </a:r>
            <a:endParaRPr/>
          </a:p>
          <a:p>
            <a:pPr indent="-317500" lvl="2" marL="1371600" rtl="0">
              <a:spcBef>
                <a:spcPts val="0"/>
              </a:spcBef>
              <a:spcAft>
                <a:spcPts val="0"/>
              </a:spcAft>
              <a:buSzPts val="1400"/>
              <a:buChar char="■"/>
            </a:pPr>
            <a:r>
              <a:rPr lang="en"/>
              <a:t>Maryia had done the same update</a:t>
            </a:r>
            <a:endParaRPr/>
          </a:p>
          <a:p>
            <a:pPr indent="-342900" lvl="0" marL="457200" rtl="0">
              <a:spcBef>
                <a:spcPts val="0"/>
              </a:spcBef>
              <a:spcAft>
                <a:spcPts val="0"/>
              </a:spcAft>
              <a:buSzPts val="1800"/>
              <a:buChar char="●"/>
            </a:pPr>
            <a:r>
              <a:rPr lang="en"/>
              <a:t>Patch pending internal review</a:t>
            </a:r>
            <a:endParaRPr/>
          </a:p>
        </p:txBody>
      </p:sp>
      <p:sp>
        <p:nvSpPr>
          <p:cNvPr id="5522" name="Shape 55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6" name="Shape 5526"/>
        <p:cNvGrpSpPr/>
        <p:nvPr/>
      </p:nvGrpSpPr>
      <p:grpSpPr>
        <a:xfrm>
          <a:off x="0" y="0"/>
          <a:ext cx="0" cy="0"/>
          <a:chOff x="0" y="0"/>
          <a:chExt cx="0" cy="0"/>
        </a:xfrm>
      </p:grpSpPr>
      <p:sp>
        <p:nvSpPr>
          <p:cNvPr id="5527" name="Shape 55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Unordered_map (Darshan)</a:t>
            </a:r>
            <a:endParaRPr/>
          </a:p>
        </p:txBody>
      </p:sp>
      <p:sp>
        <p:nvSpPr>
          <p:cNvPr id="5528" name="Shape 55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Can consider unordered_map implementations other than std::unordered_map</a:t>
            </a:r>
            <a:endParaRPr/>
          </a:p>
          <a:p>
            <a:pPr indent="-342900" lvl="0" marL="457200" rtl="0">
              <a:spcBef>
                <a:spcPts val="0"/>
              </a:spcBef>
              <a:spcAft>
                <a:spcPts val="0"/>
              </a:spcAft>
              <a:buSzPts val="1800"/>
              <a:buChar char="●"/>
            </a:pPr>
            <a:r>
              <a:rPr lang="en"/>
              <a:t>For strings as key, we may want to try tsl::array_map</a:t>
            </a:r>
            <a:endParaRPr/>
          </a:p>
          <a:p>
            <a:pPr indent="-342900" lvl="0" marL="457200">
              <a:spcBef>
                <a:spcPts val="0"/>
              </a:spcBef>
              <a:spcAft>
                <a:spcPts val="0"/>
              </a:spcAft>
              <a:buSzPts val="1800"/>
              <a:buChar char="●"/>
            </a:pPr>
            <a:r>
              <a:rPr lang="en"/>
              <a:t>Detailed comparison - https://tessil.github.io//other/hash_table_benchmark.html</a:t>
            </a:r>
            <a:endParaRPr/>
          </a:p>
        </p:txBody>
      </p:sp>
      <p:sp>
        <p:nvSpPr>
          <p:cNvPr id="5529" name="Shape 55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3" name="Shape 5533"/>
        <p:cNvGrpSpPr/>
        <p:nvPr/>
      </p:nvGrpSpPr>
      <p:grpSpPr>
        <a:xfrm>
          <a:off x="0" y="0"/>
          <a:ext cx="0" cy="0"/>
          <a:chOff x="0" y="0"/>
          <a:chExt cx="0" cy="0"/>
        </a:xfrm>
      </p:grpSpPr>
      <p:sp>
        <p:nvSpPr>
          <p:cNvPr id="5534" name="Shape 55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a:t>
            </a:r>
            <a:endParaRPr/>
          </a:p>
        </p:txBody>
      </p:sp>
      <p:sp>
        <p:nvSpPr>
          <p:cNvPr id="5535" name="Shape 55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Nehil</a:t>
            </a:r>
            <a:endParaRPr/>
          </a:p>
          <a:p>
            <a:pPr indent="-317500" lvl="1" marL="914400" rtl="0">
              <a:spcBef>
                <a:spcPts val="0"/>
              </a:spcBef>
              <a:spcAft>
                <a:spcPts val="0"/>
              </a:spcAft>
              <a:buSzPts val="1400"/>
              <a:buChar char="○"/>
            </a:pPr>
            <a:r>
              <a:rPr lang="en"/>
              <a:t>Make minor changes to complete caching implementation</a:t>
            </a:r>
            <a:endParaRPr/>
          </a:p>
          <a:p>
            <a:pPr indent="-317500" lvl="1" marL="914400" rtl="0">
              <a:spcBef>
                <a:spcPts val="0"/>
              </a:spcBef>
              <a:spcAft>
                <a:spcPts val="0"/>
              </a:spcAft>
              <a:buSzPts val="1400"/>
              <a:buChar char="○"/>
            </a:pPr>
            <a:r>
              <a:rPr lang="en"/>
              <a:t>Get the cached array code reviewed and patched in</a:t>
            </a:r>
            <a:endParaRPr/>
          </a:p>
          <a:p>
            <a:pPr indent="-317500" lvl="1" marL="914400" rtl="0">
              <a:spcBef>
                <a:spcPts val="0"/>
              </a:spcBef>
              <a:spcAft>
                <a:spcPts val="0"/>
              </a:spcAft>
              <a:buSzPts val="1400"/>
              <a:buChar char="○"/>
            </a:pPr>
            <a:r>
              <a:rPr lang="en"/>
              <a:t>Assess cached array performance improvement</a:t>
            </a:r>
            <a:endParaRPr/>
          </a:p>
          <a:p>
            <a:pPr indent="-317500" lvl="1" marL="914400" rtl="0">
              <a:spcBef>
                <a:spcPts val="0"/>
              </a:spcBef>
              <a:spcAft>
                <a:spcPts val="0"/>
              </a:spcAft>
              <a:buSzPts val="1400"/>
              <a:buChar char="○"/>
            </a:pPr>
            <a:r>
              <a:rPr lang="en"/>
              <a:t>Later - Convert unordered map to array of long for untraced_sys_call_counts_</a:t>
            </a:r>
            <a:endParaRPr/>
          </a:p>
          <a:p>
            <a:pPr indent="-342900" lvl="0" marL="457200" rtl="0">
              <a:spcBef>
                <a:spcPts val="0"/>
              </a:spcBef>
              <a:spcAft>
                <a:spcPts val="0"/>
              </a:spcAft>
              <a:buSzPts val="1800"/>
              <a:buChar char="●"/>
            </a:pPr>
            <a:r>
              <a:rPr lang="en"/>
              <a:t>Darshan</a:t>
            </a:r>
            <a:endParaRPr/>
          </a:p>
          <a:p>
            <a:pPr indent="-317500" lvl="1" marL="914400" rtl="0">
              <a:spcBef>
                <a:spcPts val="0"/>
              </a:spcBef>
              <a:spcAft>
                <a:spcPts val="0"/>
              </a:spcAft>
              <a:buSzPts val="1400"/>
              <a:buChar char="○"/>
            </a:pPr>
            <a:r>
              <a:rPr lang="en"/>
              <a:t>Follow convention of include files everywhere</a:t>
            </a:r>
            <a:endParaRPr/>
          </a:p>
          <a:p>
            <a:pPr indent="-317500" lvl="1" marL="914400" rtl="0">
              <a:spcBef>
                <a:spcPts val="0"/>
              </a:spcBef>
              <a:spcAft>
                <a:spcPts val="0"/>
              </a:spcAft>
              <a:buSzPts val="1400"/>
              <a:buChar char="○"/>
            </a:pPr>
            <a:r>
              <a:rPr lang="en"/>
              <a:t>Socket handling in FD map</a:t>
            </a:r>
            <a:endParaRPr/>
          </a:p>
          <a:p>
            <a:pPr indent="-317500" lvl="2" marL="1371600" rtl="0">
              <a:spcBef>
                <a:spcPts val="0"/>
              </a:spcBef>
              <a:spcAft>
                <a:spcPts val="0"/>
              </a:spcAft>
              <a:buSzPts val="1400"/>
              <a:buChar char="■"/>
            </a:pPr>
            <a:r>
              <a:rPr lang="en"/>
              <a:t>Special flag for emulatable calls - e.g. AF_UNIX</a:t>
            </a:r>
            <a:endParaRPr/>
          </a:p>
          <a:p>
            <a:pPr indent="-317500" lvl="2" marL="1371600" rtl="0">
              <a:spcBef>
                <a:spcPts val="0"/>
              </a:spcBef>
              <a:spcAft>
                <a:spcPts val="0"/>
              </a:spcAft>
              <a:buSzPts val="1400"/>
              <a:buChar char="■"/>
            </a:pPr>
            <a:r>
              <a:rPr lang="en"/>
              <a:t>Otherwise print warning / exit</a:t>
            </a:r>
            <a:endParaRPr/>
          </a:p>
          <a:p>
            <a:pPr indent="-317500" lvl="1" marL="914400" rtl="0">
              <a:spcBef>
                <a:spcPts val="0"/>
              </a:spcBef>
              <a:spcAft>
                <a:spcPts val="0"/>
              </a:spcAft>
              <a:buSzPts val="1400"/>
              <a:buChar char="○"/>
            </a:pPr>
            <a:r>
              <a:rPr lang="en"/>
              <a:t>Verify num_record++ concurrency</a:t>
            </a:r>
            <a:endParaRPr/>
          </a:p>
          <a:p>
            <a:pPr indent="-317500" lvl="2" marL="1371600" rtl="0">
              <a:spcBef>
                <a:spcPts val="0"/>
              </a:spcBef>
              <a:spcAft>
                <a:spcPts val="0"/>
              </a:spcAft>
              <a:buSzPts val="1400"/>
              <a:buChar char="■"/>
            </a:pPr>
            <a:r>
              <a:rPr lang="en"/>
              <a:t>Sanity check in replayer</a:t>
            </a:r>
            <a:endParaRPr/>
          </a:p>
        </p:txBody>
      </p:sp>
      <p:sp>
        <p:nvSpPr>
          <p:cNvPr id="5536" name="Shape 55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0" name="Shape 5540"/>
        <p:cNvGrpSpPr/>
        <p:nvPr/>
      </p:nvGrpSpPr>
      <p:grpSpPr>
        <a:xfrm>
          <a:off x="0" y="0"/>
          <a:ext cx="0" cy="0"/>
          <a:chOff x="0" y="0"/>
          <a:chExt cx="0" cy="0"/>
        </a:xfrm>
      </p:grpSpPr>
      <p:sp>
        <p:nvSpPr>
          <p:cNvPr id="5541" name="Shape 55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2</a:t>
            </a:r>
            <a:endParaRPr/>
          </a:p>
        </p:txBody>
      </p:sp>
      <p:sp>
        <p:nvSpPr>
          <p:cNvPr id="5542" name="Shape 55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Maryia</a:t>
            </a:r>
            <a:endParaRPr/>
          </a:p>
          <a:p>
            <a:pPr indent="-317500" lvl="1" marL="914400" rtl="0">
              <a:spcBef>
                <a:spcPts val="0"/>
              </a:spcBef>
              <a:spcAft>
                <a:spcPts val="0"/>
              </a:spcAft>
              <a:buSzPts val="1400"/>
              <a:buChar char="○"/>
            </a:pPr>
            <a:r>
              <a:rPr lang="en"/>
              <a:t>A commit in replayer by Leixiang to clear memory after use of module to be replicated in tracing as well (Delete DataSeriesOutputModules in Destructor)</a:t>
            </a:r>
            <a:endParaRPr/>
          </a:p>
          <a:p>
            <a:pPr indent="-317500" lvl="1" marL="914400" rtl="0">
              <a:spcBef>
                <a:spcPts val="0"/>
              </a:spcBef>
              <a:spcAft>
                <a:spcPts val="0"/>
              </a:spcAft>
              <a:buSzPts val="1400"/>
              <a:buChar char="○"/>
            </a:pPr>
            <a:r>
              <a:rPr lang="en"/>
              <a:t>Update benchmarking stats for sgdp1 with new baselines</a:t>
            </a:r>
            <a:endParaRPr/>
          </a:p>
          <a:p>
            <a:pPr indent="-317500" lvl="2" marL="1371600" rtl="0">
              <a:spcBef>
                <a:spcPts val="0"/>
              </a:spcBef>
              <a:spcAft>
                <a:spcPts val="0"/>
              </a:spcAft>
              <a:buSzPts val="1400"/>
              <a:buChar char="■"/>
            </a:pPr>
            <a:r>
              <a:rPr lang="en"/>
              <a:t>Original program</a:t>
            </a:r>
            <a:endParaRPr/>
          </a:p>
          <a:p>
            <a:pPr indent="-317500" lvl="2" marL="1371600" rtl="0">
              <a:spcBef>
                <a:spcPts val="0"/>
              </a:spcBef>
              <a:spcAft>
                <a:spcPts val="0"/>
              </a:spcAft>
              <a:buSzPts val="1400"/>
              <a:buChar char="■"/>
            </a:pPr>
            <a:r>
              <a:rPr lang="en"/>
              <a:t>Strace</a:t>
            </a:r>
            <a:endParaRPr/>
          </a:p>
          <a:p>
            <a:pPr indent="-317500" lvl="2" marL="1371600" rtl="0">
              <a:spcBef>
                <a:spcPts val="0"/>
              </a:spcBef>
              <a:spcAft>
                <a:spcPts val="0"/>
              </a:spcAft>
              <a:buSzPts val="1400"/>
              <a:buChar char="■"/>
            </a:pPr>
            <a:r>
              <a:rPr lang="en"/>
              <a:t>FSL - strace</a:t>
            </a:r>
            <a:endParaRPr/>
          </a:p>
          <a:p>
            <a:pPr indent="-317500" lvl="3" marL="1828800" rtl="0">
              <a:spcBef>
                <a:spcPts val="0"/>
              </a:spcBef>
              <a:spcAft>
                <a:spcPts val="0"/>
              </a:spcAft>
              <a:buSzPts val="1400"/>
              <a:buChar char="●"/>
            </a:pPr>
            <a:r>
              <a:rPr lang="en"/>
              <a:t>Checked in</a:t>
            </a:r>
            <a:endParaRPr/>
          </a:p>
          <a:p>
            <a:pPr indent="-317500" lvl="3" marL="1828800" rtl="0">
              <a:spcBef>
                <a:spcPts val="0"/>
              </a:spcBef>
              <a:spcAft>
                <a:spcPts val="0"/>
              </a:spcAft>
              <a:buSzPts val="1400"/>
              <a:buChar char="●"/>
            </a:pPr>
            <a:r>
              <a:rPr lang="en"/>
              <a:t>With reuse reference patch</a:t>
            </a:r>
            <a:endParaRPr/>
          </a:p>
          <a:p>
            <a:pPr indent="-317500" lvl="3" marL="1828800" rtl="0">
              <a:spcBef>
                <a:spcPts val="0"/>
              </a:spcBef>
              <a:spcAft>
                <a:spcPts val="0"/>
              </a:spcAft>
              <a:buSzPts val="1400"/>
              <a:buChar char="●"/>
            </a:pPr>
            <a:r>
              <a:rPr lang="en"/>
              <a:t>With array caching</a:t>
            </a:r>
            <a:endParaRPr/>
          </a:p>
          <a:p>
            <a:pPr indent="-342900" lvl="0" marL="457200" rtl="0">
              <a:spcBef>
                <a:spcPts val="0"/>
              </a:spcBef>
              <a:spcAft>
                <a:spcPts val="0"/>
              </a:spcAft>
              <a:buSzPts val="1800"/>
              <a:buChar char="●"/>
            </a:pPr>
            <a:r>
              <a:rPr lang="en"/>
              <a:t>Kevin</a:t>
            </a:r>
            <a:endParaRPr/>
          </a:p>
          <a:p>
            <a:pPr indent="-317500" lvl="1" marL="914400" rtl="0">
              <a:spcBef>
                <a:spcPts val="0"/>
              </a:spcBef>
              <a:spcAft>
                <a:spcPts val="0"/>
              </a:spcAft>
              <a:buSzPts val="1400"/>
              <a:buChar char="○"/>
            </a:pPr>
            <a:r>
              <a:rPr lang="en"/>
              <a:t>Continue running capture/replay experiments (make, ./configure of openssh, etc.)</a:t>
            </a:r>
            <a:endParaRPr/>
          </a:p>
        </p:txBody>
      </p:sp>
      <p:sp>
        <p:nvSpPr>
          <p:cNvPr id="5543" name="Shape 55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5547" name="Shape 5547"/>
        <p:cNvGrpSpPr/>
        <p:nvPr/>
      </p:nvGrpSpPr>
      <p:grpSpPr>
        <a:xfrm>
          <a:off x="0" y="0"/>
          <a:ext cx="0" cy="0"/>
          <a:chOff x="0" y="0"/>
          <a:chExt cx="0" cy="0"/>
        </a:xfrm>
      </p:grpSpPr>
      <p:sp>
        <p:nvSpPr>
          <p:cNvPr id="5548" name="Shape 554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5549" name="Shape 554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Sep 21, 2017</a:t>
            </a:r>
            <a:endParaRPr/>
          </a:p>
        </p:txBody>
      </p:sp>
      <p:sp>
        <p:nvSpPr>
          <p:cNvPr id="5550" name="Shape 55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4" name="Shape 5554"/>
        <p:cNvGrpSpPr/>
        <p:nvPr/>
      </p:nvGrpSpPr>
      <p:grpSpPr>
        <a:xfrm>
          <a:off x="0" y="0"/>
          <a:ext cx="0" cy="0"/>
          <a:chOff x="0" y="0"/>
          <a:chExt cx="0" cy="0"/>
        </a:xfrm>
      </p:grpSpPr>
      <p:sp>
        <p:nvSpPr>
          <p:cNvPr id="5555" name="Shape 55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Last week TODOs (Darshan)</a:t>
            </a:r>
            <a:endParaRPr/>
          </a:p>
        </p:txBody>
      </p:sp>
      <p:sp>
        <p:nvSpPr>
          <p:cNvPr id="5556" name="Shape 55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Follow convention of include files everywhere</a:t>
            </a:r>
            <a:endParaRPr/>
          </a:p>
          <a:p>
            <a:pPr indent="-317500" lvl="1" marL="914400" rtl="0">
              <a:spcBef>
                <a:spcPts val="0"/>
              </a:spcBef>
              <a:spcAft>
                <a:spcPts val="0"/>
              </a:spcAft>
              <a:buSzPts val="1400"/>
              <a:buChar char="○"/>
            </a:pPr>
            <a:r>
              <a:rPr lang="en"/>
              <a:t>The files look OK.</a:t>
            </a:r>
            <a:endParaRPr/>
          </a:p>
          <a:p>
            <a:pPr indent="-342900" lvl="0" marL="457200" rtl="0">
              <a:spcBef>
                <a:spcPts val="0"/>
              </a:spcBef>
              <a:spcAft>
                <a:spcPts val="0"/>
              </a:spcAft>
              <a:buSzPts val="1800"/>
              <a:buChar char="●"/>
            </a:pPr>
            <a:r>
              <a:rPr lang="en"/>
              <a:t>Socket handling in FD map</a:t>
            </a:r>
            <a:endParaRPr/>
          </a:p>
          <a:p>
            <a:pPr indent="-317500" lvl="1" marL="914400" rtl="0">
              <a:spcBef>
                <a:spcPts val="0"/>
              </a:spcBef>
              <a:spcAft>
                <a:spcPts val="0"/>
              </a:spcAft>
              <a:buSzPts val="1400"/>
              <a:buChar char="○"/>
            </a:pPr>
            <a:r>
              <a:rPr lang="en"/>
              <a:t>Submitted patch for internal review on Tuesday</a:t>
            </a:r>
            <a:endParaRPr/>
          </a:p>
          <a:p>
            <a:pPr indent="-317500" lvl="1" marL="914400" rtl="0">
              <a:spcBef>
                <a:spcPts val="0"/>
              </a:spcBef>
              <a:spcAft>
                <a:spcPts val="0"/>
              </a:spcAft>
              <a:buSzPts val="1400"/>
              <a:buChar char="○"/>
            </a:pPr>
            <a:r>
              <a:rPr lang="en"/>
              <a:t>Handling socket() in the same was as open() failure</a:t>
            </a:r>
            <a:endParaRPr/>
          </a:p>
          <a:p>
            <a:pPr indent="-317500" lvl="2" marL="1371600" rtl="0">
              <a:spcBef>
                <a:spcPts val="0"/>
              </a:spcBef>
              <a:spcAft>
                <a:spcPts val="0"/>
              </a:spcAft>
              <a:buSzPts val="1400"/>
              <a:buChar char="■"/>
            </a:pPr>
            <a:r>
              <a:rPr lang="en"/>
              <a:t>i.e. adding a bad FD (-1) into the FD map for the corresponding traced FD.</a:t>
            </a:r>
            <a:endParaRPr/>
          </a:p>
          <a:p>
            <a:pPr indent="-317500" lvl="2" marL="1371600" rtl="0">
              <a:spcBef>
                <a:spcPts val="0"/>
              </a:spcBef>
              <a:spcAft>
                <a:spcPts val="0"/>
              </a:spcAft>
              <a:buSzPts val="1400"/>
              <a:buChar char="■"/>
            </a:pPr>
            <a:r>
              <a:rPr lang="en"/>
              <a:t>The corresponding system calls on the replayed FD will fail, but replayer will not crash</a:t>
            </a:r>
            <a:endParaRPr/>
          </a:p>
          <a:p>
            <a:pPr indent="-317500" lvl="1" marL="914400" rtl="0">
              <a:spcBef>
                <a:spcPts val="0"/>
              </a:spcBef>
              <a:spcAft>
                <a:spcPts val="0"/>
              </a:spcAft>
              <a:buSzPts val="1400"/>
              <a:buChar char="○"/>
            </a:pPr>
            <a:r>
              <a:rPr lang="en"/>
              <a:t>In the meanwhile, Mayur is investigating configurations of socket() which can actually be simulated</a:t>
            </a:r>
            <a:endParaRPr/>
          </a:p>
          <a:p>
            <a:pPr indent="-342900" lvl="0" marL="457200" rtl="0">
              <a:spcBef>
                <a:spcPts val="0"/>
              </a:spcBef>
              <a:spcAft>
                <a:spcPts val="0"/>
              </a:spcAft>
              <a:buSzPts val="1800"/>
              <a:buChar char="●"/>
            </a:pPr>
            <a:r>
              <a:rPr lang="en"/>
              <a:t>Verify num_record++ concurrency</a:t>
            </a:r>
            <a:endParaRPr/>
          </a:p>
          <a:p>
            <a:pPr indent="-317500" lvl="1" marL="914400" rtl="0">
              <a:spcBef>
                <a:spcPts val="0"/>
              </a:spcBef>
              <a:spcAft>
                <a:spcPts val="0"/>
              </a:spcAft>
              <a:buSzPts val="1400"/>
              <a:buChar char="○"/>
            </a:pPr>
            <a:r>
              <a:rPr lang="en"/>
              <a:t>Performed sanity check in replayer, using temporary code. Function has been patched.</a:t>
            </a:r>
            <a:endParaRPr/>
          </a:p>
          <a:p>
            <a:pPr indent="0" lvl="0" marL="0">
              <a:spcBef>
                <a:spcPts val="1600"/>
              </a:spcBef>
              <a:spcAft>
                <a:spcPts val="1600"/>
              </a:spcAft>
              <a:buNone/>
            </a:pPr>
            <a:r>
              <a:t/>
            </a:r>
            <a:endParaRPr/>
          </a:p>
        </p:txBody>
      </p:sp>
      <p:sp>
        <p:nvSpPr>
          <p:cNvPr id="5557" name="Shape 55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Shape 6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Unlink System Call</a:t>
            </a:r>
            <a:endParaRPr/>
          </a:p>
          <a:p>
            <a:pPr indent="0" lvl="0" marL="0" rtl="0">
              <a:spcBef>
                <a:spcPts val="0"/>
              </a:spcBef>
              <a:spcAft>
                <a:spcPts val="0"/>
              </a:spcAft>
              <a:buNone/>
            </a:pPr>
            <a:r>
              <a:t/>
            </a:r>
            <a:endParaRPr/>
          </a:p>
        </p:txBody>
      </p:sp>
      <p:sp>
        <p:nvSpPr>
          <p:cNvPr id="605" name="Shape 6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Converter</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Add spec string for unlink.</a:t>
            </a:r>
            <a:endParaRPr>
              <a:solidFill>
                <a:srgbClr val="000000"/>
              </a:solidFill>
            </a:endParaRPr>
          </a:p>
          <a:p>
            <a:pPr indent="0" lvl="0" marL="0" rtl="0">
              <a:spcBef>
                <a:spcPts val="1600"/>
              </a:spcBef>
              <a:spcAft>
                <a:spcPts val="0"/>
              </a:spcAft>
              <a:buNone/>
            </a:pPr>
            <a:r>
              <a:rPr lang="en">
                <a:solidFill>
                  <a:srgbClr val="000000"/>
                </a:solidFill>
              </a:rPr>
              <a:t>Replayer</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Implement unlink module.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Expand replayer to replay unlink.</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Modify Makefile to build the new module.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Add a mini program to generate unlink system call traces for testing purpose.</a:t>
            </a:r>
            <a:endParaRPr>
              <a:solidFill>
                <a:schemeClr val="dk1"/>
              </a:solidFill>
            </a:endParaRPr>
          </a:p>
        </p:txBody>
      </p:sp>
      <p:sp>
        <p:nvSpPr>
          <p:cNvPr id="606" name="Shape 6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1" name="Shape 5561"/>
        <p:cNvGrpSpPr/>
        <p:nvPr/>
      </p:nvGrpSpPr>
      <p:grpSpPr>
        <a:xfrm>
          <a:off x="0" y="0"/>
          <a:ext cx="0" cy="0"/>
          <a:chOff x="0" y="0"/>
          <a:chExt cx="0" cy="0"/>
        </a:xfrm>
      </p:grpSpPr>
      <p:sp>
        <p:nvSpPr>
          <p:cNvPr id="5562" name="Shape 55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Updates this week (Darshan)</a:t>
            </a:r>
            <a:endParaRPr/>
          </a:p>
        </p:txBody>
      </p:sp>
      <p:sp>
        <p:nvSpPr>
          <p:cNvPr id="5563" name="Shape 55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Reuse reference, optimization patch checked in</a:t>
            </a:r>
            <a:endParaRPr/>
          </a:p>
          <a:p>
            <a:pPr indent="-317500" lvl="1" marL="914400" rtl="0">
              <a:spcBef>
                <a:spcPts val="0"/>
              </a:spcBef>
              <a:spcAft>
                <a:spcPts val="0"/>
              </a:spcAft>
              <a:buSzPts val="1400"/>
              <a:buChar char="○"/>
            </a:pPr>
            <a:r>
              <a:rPr lang="en"/>
              <a:t>Runtimes tabulated (~20% improvement in ‘real time’)</a:t>
            </a:r>
            <a:endParaRPr/>
          </a:p>
          <a:p>
            <a:pPr indent="-342900" lvl="0" marL="457200" rtl="0">
              <a:spcBef>
                <a:spcPts val="0"/>
              </a:spcBef>
              <a:spcAft>
                <a:spcPts val="0"/>
              </a:spcAft>
              <a:buSzPts val="1800"/>
              <a:buChar char="●"/>
            </a:pPr>
            <a:r>
              <a:rPr lang="en"/>
              <a:t>Another patch replacing map with unordered_map sent for internal review, this time in the replayer</a:t>
            </a:r>
            <a:endParaRPr/>
          </a:p>
          <a:p>
            <a:pPr indent="-342900" lvl="0" marL="457200" rtl="0">
              <a:spcBef>
                <a:spcPts val="0"/>
              </a:spcBef>
              <a:spcAft>
                <a:spcPts val="0"/>
              </a:spcAft>
              <a:buSzPts val="1800"/>
              <a:buChar char="●"/>
            </a:pPr>
            <a:r>
              <a:rPr lang="en"/>
              <a:t>Many speed up points noted for the replayer (can be </a:t>
            </a:r>
            <a:r>
              <a:rPr lang="en"/>
              <a:t>targeted</a:t>
            </a:r>
            <a:r>
              <a:rPr lang="en"/>
              <a:t> later)</a:t>
            </a:r>
            <a:endParaRPr/>
          </a:p>
          <a:p>
            <a:pPr indent="-317500" lvl="1" marL="914400" rtl="0">
              <a:spcBef>
                <a:spcPts val="0"/>
              </a:spcBef>
              <a:spcAft>
                <a:spcPts val="0"/>
              </a:spcAft>
              <a:buSzPts val="1400"/>
              <a:buChar char="○"/>
            </a:pPr>
            <a:r>
              <a:rPr lang="en"/>
              <a:t>E.g. repeated push_back in the system call replayer module can be replaced with a single constructor argument</a:t>
            </a:r>
            <a:endParaRPr/>
          </a:p>
        </p:txBody>
      </p:sp>
      <p:sp>
        <p:nvSpPr>
          <p:cNvPr id="5564" name="Shape 55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8" name="Shape 5568"/>
        <p:cNvGrpSpPr/>
        <p:nvPr/>
      </p:nvGrpSpPr>
      <p:grpSpPr>
        <a:xfrm>
          <a:off x="0" y="0"/>
          <a:ext cx="0" cy="0"/>
          <a:chOff x="0" y="0"/>
          <a:chExt cx="0" cy="0"/>
        </a:xfrm>
      </p:grpSpPr>
      <p:sp>
        <p:nvSpPr>
          <p:cNvPr id="5569" name="Shape 55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Socket configurations that we may replay (Mayur)</a:t>
            </a:r>
            <a:endParaRPr/>
          </a:p>
        </p:txBody>
      </p:sp>
      <p:sp>
        <p:nvSpPr>
          <p:cNvPr id="5570" name="Shape 55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sz="1200">
                <a:solidFill>
                  <a:srgbClr val="502000"/>
                </a:solidFill>
                <a:latin typeface="Verdana"/>
                <a:ea typeface="Verdana"/>
                <a:cs typeface="Verdana"/>
                <a:sym typeface="Verdana"/>
              </a:rPr>
              <a:t>AF_NETLINK: </a:t>
            </a:r>
            <a:r>
              <a:rPr lang="en" sz="1200">
                <a:solidFill>
                  <a:srgbClr val="181818"/>
                </a:solidFill>
                <a:latin typeface="Verdana"/>
                <a:ea typeface="Verdana"/>
                <a:cs typeface="Verdana"/>
                <a:sym typeface="Verdana"/>
              </a:rPr>
              <a:t>Kernel user interface device</a:t>
            </a:r>
            <a:br>
              <a:rPr b="1" lang="en" sz="1200">
                <a:solidFill>
                  <a:srgbClr val="502000"/>
                </a:solidFill>
                <a:latin typeface="Verdana"/>
                <a:ea typeface="Verdana"/>
                <a:cs typeface="Verdana"/>
                <a:sym typeface="Verdana"/>
              </a:rPr>
            </a:br>
            <a:r>
              <a:rPr lang="en" sz="1200">
                <a:solidFill>
                  <a:srgbClr val="181818"/>
                </a:solidFill>
                <a:latin typeface="Verdana"/>
                <a:ea typeface="Verdana"/>
                <a:cs typeface="Verdana"/>
                <a:sym typeface="Verdana"/>
              </a:rPr>
              <a:t>Netlink is used to transfer information between the kernel and user- space processes.  It consists of a standard sockets-based interface for user space processes and an internal kernel API for kernel modules.</a:t>
            </a:r>
            <a:br>
              <a:rPr lang="en" sz="1200">
                <a:solidFill>
                  <a:srgbClr val="181818"/>
                </a:solidFill>
                <a:latin typeface="Verdana"/>
                <a:ea typeface="Verdana"/>
                <a:cs typeface="Verdana"/>
                <a:sym typeface="Verdana"/>
              </a:rPr>
            </a:br>
            <a:r>
              <a:rPr lang="en" sz="1200" u="sng">
                <a:solidFill>
                  <a:schemeClr val="hlink"/>
                </a:solidFill>
                <a:latin typeface="Verdana"/>
                <a:ea typeface="Verdana"/>
                <a:cs typeface="Verdana"/>
                <a:sym typeface="Verdana"/>
                <a:hlinkClick r:id="rId3"/>
              </a:rPr>
              <a:t>http://man7.org/linux/man-pages/man7/netlink.7.html</a:t>
            </a:r>
            <a:endParaRPr sz="1200">
              <a:solidFill>
                <a:srgbClr val="181818"/>
              </a:solidFill>
              <a:latin typeface="Verdana"/>
              <a:ea typeface="Verdana"/>
              <a:cs typeface="Verdana"/>
              <a:sym typeface="Verdana"/>
            </a:endParaRPr>
          </a:p>
          <a:p>
            <a:pPr indent="-304800" lvl="0" marL="457200" rtl="0">
              <a:spcBef>
                <a:spcPts val="0"/>
              </a:spcBef>
              <a:spcAft>
                <a:spcPts val="0"/>
              </a:spcAft>
              <a:buClr>
                <a:srgbClr val="000000"/>
              </a:buClr>
              <a:buSzPts val="1200"/>
              <a:buFont typeface="Verdana"/>
              <a:buChar char="●"/>
            </a:pPr>
            <a:r>
              <a:rPr b="1" lang="en" sz="1200">
                <a:solidFill>
                  <a:srgbClr val="502000"/>
                </a:solidFill>
                <a:latin typeface="Verdana"/>
                <a:ea typeface="Verdana"/>
                <a:cs typeface="Verdana"/>
                <a:sym typeface="Verdana"/>
              </a:rPr>
              <a:t>AF_PACKET: </a:t>
            </a:r>
            <a:r>
              <a:rPr lang="en" sz="1200">
                <a:solidFill>
                  <a:srgbClr val="181818"/>
                </a:solidFill>
                <a:latin typeface="Verdana"/>
                <a:ea typeface="Verdana"/>
                <a:cs typeface="Verdana"/>
                <a:sym typeface="Verdana"/>
              </a:rPr>
              <a:t>Low level packet interface</a:t>
            </a:r>
            <a:endParaRPr sz="1200">
              <a:solidFill>
                <a:srgbClr val="181818"/>
              </a:solidFill>
              <a:latin typeface="Verdana"/>
              <a:ea typeface="Verdana"/>
              <a:cs typeface="Verdana"/>
              <a:sym typeface="Verdana"/>
            </a:endParaRPr>
          </a:p>
          <a:p>
            <a:pPr indent="0" lvl="0" marL="0" rtl="0">
              <a:spcBef>
                <a:spcPts val="0"/>
              </a:spcBef>
              <a:spcAft>
                <a:spcPts val="0"/>
              </a:spcAft>
              <a:buNone/>
            </a:pPr>
            <a:r>
              <a:rPr b="1" lang="en" sz="1200">
                <a:solidFill>
                  <a:srgbClr val="502000"/>
                </a:solidFill>
                <a:latin typeface="Verdana"/>
                <a:ea typeface="Verdana"/>
                <a:cs typeface="Verdana"/>
                <a:sym typeface="Verdana"/>
              </a:rPr>
              <a:t>         </a:t>
            </a:r>
            <a:r>
              <a:rPr lang="en" sz="1200">
                <a:solidFill>
                  <a:srgbClr val="181818"/>
                </a:solidFill>
                <a:latin typeface="Verdana"/>
                <a:ea typeface="Verdana"/>
                <a:cs typeface="Verdana"/>
                <a:sym typeface="Verdana"/>
              </a:rPr>
              <a:t>Packet sockets are used to receive or send raw packets at the device driver (OSI Layer 2) level.</a:t>
            </a:r>
            <a:br>
              <a:rPr lang="en" sz="1200">
                <a:solidFill>
                  <a:srgbClr val="181818"/>
                </a:solidFill>
                <a:latin typeface="Verdana"/>
                <a:ea typeface="Verdana"/>
                <a:cs typeface="Verdana"/>
                <a:sym typeface="Verdana"/>
              </a:rPr>
            </a:br>
            <a:r>
              <a:rPr lang="en" sz="1200">
                <a:solidFill>
                  <a:srgbClr val="181818"/>
                </a:solidFill>
                <a:latin typeface="Verdana"/>
                <a:ea typeface="Verdana"/>
                <a:cs typeface="Verdana"/>
                <a:sym typeface="Verdana"/>
              </a:rPr>
              <a:t>         They allow the user to implement protocol modules in user space on top of the physical layer.</a:t>
            </a:r>
            <a:br>
              <a:rPr lang="en" sz="1200">
                <a:solidFill>
                  <a:srgbClr val="181818"/>
                </a:solidFill>
                <a:latin typeface="Verdana"/>
                <a:ea typeface="Verdana"/>
                <a:cs typeface="Verdana"/>
                <a:sym typeface="Verdana"/>
              </a:rPr>
            </a:br>
            <a:r>
              <a:rPr lang="en" sz="1200" u="sng">
                <a:solidFill>
                  <a:schemeClr val="hlink"/>
                </a:solidFill>
                <a:latin typeface="Verdana"/>
                <a:ea typeface="Verdana"/>
                <a:cs typeface="Verdana"/>
                <a:sym typeface="Verdana"/>
                <a:hlinkClick r:id="rId4"/>
              </a:rPr>
              <a:t>	http://man7.org/linux/man-pages/man2/socket.2.html</a:t>
            </a:r>
            <a:endParaRPr sz="1200">
              <a:solidFill>
                <a:srgbClr val="181818"/>
              </a:solidFill>
              <a:latin typeface="Verdana"/>
              <a:ea typeface="Verdana"/>
              <a:cs typeface="Verdana"/>
              <a:sym typeface="Verdana"/>
            </a:endParaRPr>
          </a:p>
          <a:p>
            <a:pPr indent="-304800" lvl="0" marL="457200" rtl="0">
              <a:spcBef>
                <a:spcPts val="0"/>
              </a:spcBef>
              <a:spcAft>
                <a:spcPts val="0"/>
              </a:spcAft>
              <a:buClr>
                <a:srgbClr val="181818"/>
              </a:buClr>
              <a:buSzPts val="1200"/>
              <a:buFont typeface="Verdana"/>
              <a:buChar char="●"/>
            </a:pPr>
            <a:r>
              <a:rPr b="1" lang="en" sz="1200">
                <a:solidFill>
                  <a:srgbClr val="502000"/>
                </a:solidFill>
                <a:latin typeface="Verdana"/>
                <a:ea typeface="Verdana"/>
                <a:cs typeface="Verdana"/>
                <a:sym typeface="Verdana"/>
              </a:rPr>
              <a:t>AF_ALG: </a:t>
            </a:r>
            <a:r>
              <a:rPr lang="en" sz="1200">
                <a:solidFill>
                  <a:schemeClr val="dk1"/>
                </a:solidFill>
                <a:highlight>
                  <a:srgbClr val="FFFFFF"/>
                </a:highlight>
                <a:latin typeface="Verdana"/>
                <a:ea typeface="Verdana"/>
                <a:cs typeface="Verdana"/>
                <a:sym typeface="Verdana"/>
              </a:rPr>
              <a:t>kernel exposes its kernel crypto API to user space</a:t>
            </a:r>
            <a:br>
              <a:rPr lang="en" sz="1200">
                <a:solidFill>
                  <a:schemeClr val="dk1"/>
                </a:solidFill>
                <a:highlight>
                  <a:srgbClr val="FFFFFF"/>
                </a:highlight>
                <a:latin typeface="Verdana"/>
                <a:ea typeface="Verdana"/>
                <a:cs typeface="Verdana"/>
                <a:sym typeface="Verdana"/>
              </a:rPr>
            </a:br>
            <a:r>
              <a:rPr lang="en" sz="1200">
                <a:solidFill>
                  <a:schemeClr val="dk1"/>
                </a:solidFill>
                <a:highlight>
                  <a:srgbClr val="FFFFFF"/>
                </a:highlight>
                <a:latin typeface="Verdana"/>
                <a:ea typeface="Verdana"/>
                <a:cs typeface="Verdana"/>
                <a:sym typeface="Verdana"/>
              </a:rPr>
              <a:t>AF_AlG is a netlink based interface used to send or receive packets to the kernel crypto API from user spaces. Majorly used on memory constrained systems like embedded systems which can’t afford the addition memory footprint of user space crypto libraries.</a:t>
            </a:r>
            <a:br>
              <a:rPr lang="en" sz="1200">
                <a:solidFill>
                  <a:schemeClr val="dk1"/>
                </a:solidFill>
                <a:highlight>
                  <a:srgbClr val="FFFFFF"/>
                </a:highlight>
                <a:latin typeface="Verdana"/>
                <a:ea typeface="Verdana"/>
                <a:cs typeface="Verdana"/>
                <a:sym typeface="Verdana"/>
              </a:rPr>
            </a:br>
            <a:r>
              <a:rPr lang="en" sz="1200" u="sng">
                <a:solidFill>
                  <a:schemeClr val="hlink"/>
                </a:solidFill>
                <a:highlight>
                  <a:srgbClr val="FFFFFF"/>
                </a:highlight>
                <a:latin typeface="Verdana"/>
                <a:ea typeface="Verdana"/>
                <a:cs typeface="Verdana"/>
                <a:sym typeface="Verdana"/>
                <a:hlinkClick r:id="rId5"/>
              </a:rPr>
              <a:t>http://www.chronox.de/libkcapi/html/ch01s02.html</a:t>
            </a:r>
            <a:endParaRPr sz="1200">
              <a:solidFill>
                <a:schemeClr val="dk1"/>
              </a:solidFill>
              <a:highlight>
                <a:srgbClr val="FFFFFF"/>
              </a:highlight>
              <a:latin typeface="Verdana"/>
              <a:ea typeface="Verdana"/>
              <a:cs typeface="Verdana"/>
              <a:sym typeface="Verdana"/>
            </a:endParaRPr>
          </a:p>
        </p:txBody>
      </p:sp>
      <p:sp>
        <p:nvSpPr>
          <p:cNvPr id="5571" name="Shape 55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5" name="Shape 5575"/>
        <p:cNvGrpSpPr/>
        <p:nvPr/>
      </p:nvGrpSpPr>
      <p:grpSpPr>
        <a:xfrm>
          <a:off x="0" y="0"/>
          <a:ext cx="0" cy="0"/>
          <a:chOff x="0" y="0"/>
          <a:chExt cx="0" cy="0"/>
        </a:xfrm>
      </p:grpSpPr>
      <p:sp>
        <p:nvSpPr>
          <p:cNvPr id="5576" name="Shape 55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sgdp1 statistics (Maryia)</a:t>
            </a:r>
            <a:endParaRPr/>
          </a:p>
        </p:txBody>
      </p:sp>
      <p:sp>
        <p:nvSpPr>
          <p:cNvPr id="5577" name="Shape 55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1a: original a.out</a:t>
            </a:r>
            <a:endParaRPr/>
          </a:p>
          <a:p>
            <a:pPr indent="0" lvl="0" marL="0" rtl="0">
              <a:spcBef>
                <a:spcPts val="0"/>
              </a:spcBef>
              <a:spcAft>
                <a:spcPts val="0"/>
              </a:spcAft>
              <a:buNone/>
            </a:pPr>
            <a:r>
              <a:rPr lang="en"/>
              <a:t>2a: vanilla strace</a:t>
            </a:r>
            <a:endParaRPr/>
          </a:p>
          <a:p>
            <a:pPr indent="0" lvl="0" marL="0" rtl="0">
              <a:spcBef>
                <a:spcPts val="0"/>
              </a:spcBef>
              <a:spcAft>
                <a:spcPts val="0"/>
              </a:spcAft>
              <a:buNone/>
            </a:pPr>
            <a:r>
              <a:rPr lang="en"/>
              <a:t>3a: baseline: unordered_maps only</a:t>
            </a:r>
            <a:endParaRPr/>
          </a:p>
          <a:p>
            <a:pPr indent="0" lvl="0" marL="0" rtl="0">
              <a:spcBef>
                <a:spcPts val="0"/>
              </a:spcBef>
              <a:spcAft>
                <a:spcPts val="0"/>
              </a:spcAft>
              <a:buNone/>
            </a:pPr>
            <a:r>
              <a:rPr lang="en"/>
              <a:t>3b: 3a + reuse reference patch</a:t>
            </a:r>
            <a:endParaRPr/>
          </a:p>
          <a:p>
            <a:pPr indent="0" lvl="0" marL="0" rtl="0">
              <a:spcBef>
                <a:spcPts val="0"/>
              </a:spcBef>
              <a:spcAft>
                <a:spcPts val="0"/>
              </a:spcAft>
              <a:buNone/>
            </a:pPr>
            <a:r>
              <a:rPr lang="en"/>
              <a:t>3c: 3b + array caching (not in graph yet)</a:t>
            </a:r>
            <a:endParaRPr/>
          </a:p>
          <a:p>
            <a:pPr indent="0" lvl="0" marL="0" rtl="0">
              <a:spcBef>
                <a:spcPts val="0"/>
              </a:spcBef>
              <a:spcAft>
                <a:spcPts val="0"/>
              </a:spcAft>
              <a:buNone/>
            </a:pPr>
            <a:r>
              <a:t/>
            </a:r>
            <a:endParaRPr/>
          </a:p>
          <a:p>
            <a:pPr indent="0" lvl="0" marL="0" rtl="0">
              <a:spcBef>
                <a:spcPts val="0"/>
              </a:spcBef>
              <a:spcAft>
                <a:spcPts val="0"/>
              </a:spcAft>
              <a:buNone/>
            </a:pPr>
            <a:r>
              <a:rPr lang="en"/>
              <a:t>Note that the real and system times increased on that machine (sgdp1, compared to crossroads). However, the user time dropped.</a:t>
            </a:r>
            <a:endParaRPr/>
          </a:p>
          <a:p>
            <a:pPr indent="0" lvl="0" marL="0">
              <a:lnSpc>
                <a:spcPct val="100000"/>
              </a:lnSpc>
              <a:spcBef>
                <a:spcPts val="0"/>
              </a:spcBef>
              <a:spcAft>
                <a:spcPts val="0"/>
              </a:spcAft>
              <a:buNone/>
            </a:pPr>
            <a:r>
              <a:t/>
            </a:r>
            <a:endParaRPr/>
          </a:p>
        </p:txBody>
      </p:sp>
      <p:sp>
        <p:nvSpPr>
          <p:cNvPr id="5578" name="Shape 55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2" name="Shape 5582"/>
        <p:cNvGrpSpPr/>
        <p:nvPr/>
      </p:nvGrpSpPr>
      <p:grpSpPr>
        <a:xfrm>
          <a:off x="0" y="0"/>
          <a:ext cx="0" cy="0"/>
          <a:chOff x="0" y="0"/>
          <a:chExt cx="0" cy="0"/>
        </a:xfrm>
      </p:grpSpPr>
      <p:sp>
        <p:nvSpPr>
          <p:cNvPr id="5583" name="Shape 5583"/>
          <p:cNvSpPr txBox="1"/>
          <p:nvPr>
            <p:ph type="title"/>
          </p:nvPr>
        </p:nvSpPr>
        <p:spPr>
          <a:xfrm>
            <a:off x="265025" y="1104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sgdp1 statistics (cont.)</a:t>
            </a:r>
            <a:endParaRPr/>
          </a:p>
        </p:txBody>
      </p:sp>
      <p:sp>
        <p:nvSpPr>
          <p:cNvPr id="5584" name="Shape 55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585" name="Shape 5585" title="Chart"/>
          <p:cNvPicPr preferRelativeResize="0"/>
          <p:nvPr/>
        </p:nvPicPr>
        <p:blipFill>
          <a:blip r:embed="rId3">
            <a:alphaModFix/>
          </a:blip>
          <a:stretch>
            <a:fillRect/>
          </a:stretch>
        </p:blipFill>
        <p:spPr>
          <a:xfrm>
            <a:off x="311700" y="683125"/>
            <a:ext cx="7073382" cy="4373700"/>
          </a:xfrm>
          <a:prstGeom prst="rect">
            <a:avLst/>
          </a:prstGeom>
          <a:noFill/>
          <a:ln>
            <a:noFill/>
          </a:ln>
        </p:spPr>
      </p:pic>
      <p:sp>
        <p:nvSpPr>
          <p:cNvPr id="5586" name="Shape 5586"/>
          <p:cNvSpPr txBox="1"/>
          <p:nvPr>
            <p:ph idx="1" type="body"/>
          </p:nvPr>
        </p:nvSpPr>
        <p:spPr>
          <a:xfrm>
            <a:off x="6362300" y="3487850"/>
            <a:ext cx="2195100" cy="12552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000">
                <a:solidFill>
                  <a:srgbClr val="999999"/>
                </a:solidFill>
              </a:rPr>
              <a:t>1a: original a.out</a:t>
            </a:r>
            <a:endParaRPr sz="1000">
              <a:solidFill>
                <a:srgbClr val="999999"/>
              </a:solidFill>
            </a:endParaRPr>
          </a:p>
          <a:p>
            <a:pPr indent="0" lvl="0" marL="0" rtl="0">
              <a:spcBef>
                <a:spcPts val="0"/>
              </a:spcBef>
              <a:spcAft>
                <a:spcPts val="0"/>
              </a:spcAft>
              <a:buClr>
                <a:schemeClr val="dk1"/>
              </a:buClr>
              <a:buSzPts val="1100"/>
              <a:buFont typeface="Arial"/>
              <a:buNone/>
            </a:pPr>
            <a:r>
              <a:rPr lang="en" sz="1000">
                <a:solidFill>
                  <a:srgbClr val="999999"/>
                </a:solidFill>
              </a:rPr>
              <a:t>2a: vanilla strace</a:t>
            </a:r>
            <a:endParaRPr sz="1000">
              <a:solidFill>
                <a:srgbClr val="999999"/>
              </a:solidFill>
            </a:endParaRPr>
          </a:p>
          <a:p>
            <a:pPr indent="0" lvl="0" marL="0" rtl="0">
              <a:spcBef>
                <a:spcPts val="0"/>
              </a:spcBef>
              <a:spcAft>
                <a:spcPts val="0"/>
              </a:spcAft>
              <a:buClr>
                <a:schemeClr val="dk1"/>
              </a:buClr>
              <a:buSzPts val="1100"/>
              <a:buFont typeface="Arial"/>
              <a:buNone/>
            </a:pPr>
            <a:r>
              <a:rPr lang="en" sz="1000">
                <a:solidFill>
                  <a:srgbClr val="999999"/>
                </a:solidFill>
              </a:rPr>
              <a:t>3a: baseline: unordered_maps only</a:t>
            </a:r>
            <a:endParaRPr sz="1000">
              <a:solidFill>
                <a:srgbClr val="999999"/>
              </a:solidFill>
            </a:endParaRPr>
          </a:p>
          <a:p>
            <a:pPr indent="0" lvl="0" marL="0" rtl="0">
              <a:spcBef>
                <a:spcPts val="0"/>
              </a:spcBef>
              <a:spcAft>
                <a:spcPts val="0"/>
              </a:spcAft>
              <a:buClr>
                <a:schemeClr val="dk1"/>
              </a:buClr>
              <a:buSzPts val="1100"/>
              <a:buFont typeface="Arial"/>
              <a:buNone/>
            </a:pPr>
            <a:r>
              <a:rPr lang="en" sz="1000">
                <a:solidFill>
                  <a:srgbClr val="999999"/>
                </a:solidFill>
              </a:rPr>
              <a:t>3b: 3a + reuse reference patch</a:t>
            </a:r>
            <a:endParaRPr sz="1000">
              <a:solidFill>
                <a:srgbClr val="999999"/>
              </a:solidFill>
            </a:endParaRPr>
          </a:p>
          <a:p>
            <a:pPr indent="0" lvl="0" marL="0" rtl="0">
              <a:spcBef>
                <a:spcPts val="0"/>
              </a:spcBef>
              <a:spcAft>
                <a:spcPts val="0"/>
              </a:spcAft>
              <a:buClr>
                <a:schemeClr val="dk1"/>
              </a:buClr>
              <a:buSzPts val="1100"/>
              <a:buFont typeface="Arial"/>
              <a:buNone/>
            </a:pPr>
            <a:r>
              <a:t/>
            </a:r>
            <a:endParaRPr sz="1000">
              <a:solidFill>
                <a:srgbClr val="999999"/>
              </a:solidFill>
            </a:endParaRPr>
          </a:p>
        </p:txBody>
      </p:sp>
    </p:spTree>
  </p:cSld>
  <p:clrMapOvr>
    <a:masterClrMapping/>
  </p:clrMapOvr>
</p:sld>
</file>

<file path=ppt/slides/slide7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0" name="Shape 5590"/>
        <p:cNvGrpSpPr/>
        <p:nvPr/>
      </p:nvGrpSpPr>
      <p:grpSpPr>
        <a:xfrm>
          <a:off x="0" y="0"/>
          <a:ext cx="0" cy="0"/>
          <a:chOff x="0" y="0"/>
          <a:chExt cx="0" cy="0"/>
        </a:xfrm>
      </p:grpSpPr>
      <p:sp>
        <p:nvSpPr>
          <p:cNvPr id="5591" name="Shape 5591"/>
          <p:cNvSpPr txBox="1"/>
          <p:nvPr>
            <p:ph type="title"/>
          </p:nvPr>
        </p:nvSpPr>
        <p:spPr>
          <a:xfrm>
            <a:off x="311700" y="2498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Cache based indexing (Nehil)</a:t>
            </a:r>
            <a:endParaRPr/>
          </a:p>
        </p:txBody>
      </p:sp>
      <p:sp>
        <p:nvSpPr>
          <p:cNvPr id="5592" name="Shape 55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593" name="Shape 5593"/>
          <p:cNvPicPr preferRelativeResize="0"/>
          <p:nvPr/>
        </p:nvPicPr>
        <p:blipFill>
          <a:blip r:embed="rId3">
            <a:alphaModFix/>
          </a:blip>
          <a:stretch>
            <a:fillRect/>
          </a:stretch>
        </p:blipFill>
        <p:spPr>
          <a:xfrm>
            <a:off x="0" y="906200"/>
            <a:ext cx="9143999" cy="4237300"/>
          </a:xfrm>
          <a:prstGeom prst="rect">
            <a:avLst/>
          </a:prstGeom>
          <a:noFill/>
          <a:ln>
            <a:noFill/>
          </a:ln>
        </p:spPr>
      </p:pic>
    </p:spTree>
  </p:cSld>
  <p:clrMapOvr>
    <a:masterClrMapping/>
  </p:clrMapOvr>
</p:sld>
</file>

<file path=ppt/slides/slide7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7" name="Shape 5597"/>
        <p:cNvGrpSpPr/>
        <p:nvPr/>
      </p:nvGrpSpPr>
      <p:grpSpPr>
        <a:xfrm>
          <a:off x="0" y="0"/>
          <a:ext cx="0" cy="0"/>
          <a:chOff x="0" y="0"/>
          <a:chExt cx="0" cy="0"/>
        </a:xfrm>
      </p:grpSpPr>
      <p:sp>
        <p:nvSpPr>
          <p:cNvPr id="5598" name="Shape 55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sgdp1 statistics - Cache based indexing(Nehil)</a:t>
            </a:r>
            <a:endParaRPr/>
          </a:p>
        </p:txBody>
      </p:sp>
      <p:sp>
        <p:nvSpPr>
          <p:cNvPr id="5599" name="Shape 55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Merged cache based indexing with Maryia’s code (unordered_maps)</a:t>
            </a:r>
            <a:endParaRPr/>
          </a:p>
          <a:p>
            <a:pPr indent="-342900" lvl="0" marL="457200" rtl="0">
              <a:spcBef>
                <a:spcPts val="0"/>
              </a:spcBef>
              <a:spcAft>
                <a:spcPts val="0"/>
              </a:spcAft>
              <a:buSzPts val="1800"/>
              <a:buChar char="●"/>
            </a:pPr>
            <a:r>
              <a:rPr lang="en"/>
              <a:t>Sent patch for review</a:t>
            </a:r>
            <a:endParaRPr/>
          </a:p>
          <a:p>
            <a:pPr indent="-342900" lvl="0" marL="457200" rtl="0">
              <a:spcBef>
                <a:spcPts val="0"/>
              </a:spcBef>
              <a:spcAft>
                <a:spcPts val="0"/>
              </a:spcAft>
              <a:buSzPts val="1800"/>
              <a:buChar char="●"/>
            </a:pPr>
            <a:r>
              <a:rPr lang="en"/>
              <a:t>Raw Data:</a:t>
            </a:r>
            <a:endParaRPr/>
          </a:p>
          <a:p>
            <a:pPr indent="0" lvl="0" marL="0" rtl="0">
              <a:spcBef>
                <a:spcPts val="0"/>
              </a:spcBef>
              <a:spcAft>
                <a:spcPts val="0"/>
              </a:spcAft>
              <a:buNone/>
            </a:pPr>
            <a:r>
              <a:rPr lang="en" u="sng">
                <a:solidFill>
                  <a:schemeClr val="hlink"/>
                </a:solidFill>
                <a:hlinkClick r:id="rId3"/>
              </a:rPr>
              <a:t>https://docs.google.com/spreadsheets/d/1zsBXn5P7yp6V_WcvX1ic9ZiCtv7Vv4-00jP6TAwZv2E/edit#gid=0</a:t>
            </a:r>
            <a:endParaRPr/>
          </a:p>
          <a:p>
            <a:pPr indent="-342900" lvl="0" marL="457200" rtl="0">
              <a:spcBef>
                <a:spcPts val="0"/>
              </a:spcBef>
              <a:spcAft>
                <a:spcPts val="0"/>
              </a:spcAft>
              <a:buSzPts val="1800"/>
              <a:buChar char="●"/>
            </a:pPr>
            <a:r>
              <a:rPr lang="en"/>
              <a:t>Live plot:</a:t>
            </a:r>
            <a:endParaRPr/>
          </a:p>
          <a:p>
            <a:pPr indent="0" lvl="0" marL="0" rtl="0">
              <a:spcBef>
                <a:spcPts val="0"/>
              </a:spcBef>
              <a:spcAft>
                <a:spcPts val="0"/>
              </a:spcAft>
              <a:buNone/>
            </a:pPr>
            <a:r>
              <a:rPr lang="en" u="sng">
                <a:solidFill>
                  <a:schemeClr val="hlink"/>
                </a:solidFill>
                <a:hlinkClick r:id="rId4"/>
              </a:rPr>
              <a:t>https://plot.ly/~nehilshah1992/1/</a:t>
            </a:r>
            <a:endParaRPr/>
          </a:p>
          <a:p>
            <a:pPr indent="-342900" lvl="0" marL="457200" rtl="0">
              <a:spcBef>
                <a:spcPts val="0"/>
              </a:spcBef>
              <a:spcAft>
                <a:spcPts val="0"/>
              </a:spcAft>
              <a:buSzPts val="1800"/>
              <a:buChar char="●"/>
            </a:pPr>
            <a:r>
              <a:rPr lang="en"/>
              <a:t>Seems like an improvement, would send an updated patch incorporating review comments, when approved would push to master.</a:t>
            </a:r>
            <a:endParaRPr/>
          </a:p>
          <a:p>
            <a:pPr indent="-342900" lvl="0" marL="457200" rtl="0">
              <a:spcBef>
                <a:spcPts val="0"/>
              </a:spcBef>
              <a:spcAft>
                <a:spcPts val="0"/>
              </a:spcAft>
              <a:buSzPts val="1800"/>
              <a:buChar char="●"/>
            </a:pPr>
            <a:r>
              <a:rPr lang="en"/>
              <a:t>Next Steps: Plot for reusing references + cache based indexing</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lnSpc>
                <a:spcPct val="100000"/>
              </a:lnSpc>
              <a:spcBef>
                <a:spcPts val="0"/>
              </a:spcBef>
              <a:spcAft>
                <a:spcPts val="0"/>
              </a:spcAft>
              <a:buNone/>
            </a:pPr>
            <a:r>
              <a:t/>
            </a:r>
            <a:endParaRPr/>
          </a:p>
        </p:txBody>
      </p:sp>
      <p:sp>
        <p:nvSpPr>
          <p:cNvPr id="5600" name="Shape 56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4" name="Shape 5604"/>
        <p:cNvGrpSpPr/>
        <p:nvPr/>
      </p:nvGrpSpPr>
      <p:grpSpPr>
        <a:xfrm>
          <a:off x="0" y="0"/>
          <a:ext cx="0" cy="0"/>
          <a:chOff x="0" y="0"/>
          <a:chExt cx="0" cy="0"/>
        </a:xfrm>
      </p:grpSpPr>
      <p:sp>
        <p:nvSpPr>
          <p:cNvPr id="5605" name="Shape 56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design for replaying/emulating socket()</a:t>
            </a:r>
            <a:endParaRPr/>
          </a:p>
        </p:txBody>
      </p:sp>
      <p:sp>
        <p:nvSpPr>
          <p:cNvPr id="5606" name="Shape 56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5607" name="Shape 56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en" sz="1600"/>
              <a:t>Replaying socket():</a:t>
            </a:r>
            <a:endParaRPr sz="1600"/>
          </a:p>
          <a:p>
            <a:pPr indent="-304800" lvl="1" marL="914400" rtl="0">
              <a:spcBef>
                <a:spcPts val="0"/>
              </a:spcBef>
              <a:spcAft>
                <a:spcPts val="0"/>
              </a:spcAft>
              <a:buSzPts val="1200"/>
              <a:buChar char="○"/>
            </a:pPr>
            <a:r>
              <a:rPr lang="en" sz="1200"/>
              <a:t>Add support for special flag in fd-map, to denote a “socket emulated” fd entry</a:t>
            </a:r>
            <a:endParaRPr sz="1200"/>
          </a:p>
          <a:p>
            <a:pPr indent="-304800" lvl="1" marL="914400" rtl="0">
              <a:spcBef>
                <a:spcPts val="0"/>
              </a:spcBef>
              <a:spcAft>
                <a:spcPts val="0"/>
              </a:spcAft>
              <a:buSzPts val="1200"/>
              <a:buChar char="○"/>
            </a:pPr>
            <a:r>
              <a:rPr lang="en" sz="1200"/>
              <a:t>In socket(), iff replaying with AF_UNIX, then DON’T replay, assume it succeeded (if succeeded in original call only), then create fake fd-map entry, and flag it with “socket emulated” flag.</a:t>
            </a:r>
            <a:endParaRPr sz="1200"/>
          </a:p>
          <a:p>
            <a:pPr indent="-304800" lvl="1" marL="914400" rtl="0">
              <a:spcBef>
                <a:spcPts val="0"/>
              </a:spcBef>
              <a:spcAft>
                <a:spcPts val="0"/>
              </a:spcAft>
              <a:buSzPts val="1200"/>
              <a:buChar char="○"/>
            </a:pPr>
            <a:r>
              <a:rPr lang="en" sz="1200"/>
              <a:t>Otherwise fail w/ printed warning for all other AF_* flags/modes</a:t>
            </a:r>
            <a:endParaRPr sz="1200"/>
          </a:p>
          <a:p>
            <a:pPr indent="-330200" lvl="0" marL="457200" rtl="0">
              <a:spcBef>
                <a:spcPts val="0"/>
              </a:spcBef>
              <a:spcAft>
                <a:spcPts val="0"/>
              </a:spcAft>
              <a:buSzPts val="1600"/>
              <a:buChar char="●"/>
            </a:pPr>
            <a:r>
              <a:rPr lang="en" sz="1600"/>
              <a:t>In write(), if fd’s flag is “socket emulated”, then don’t replay write(), instead, return the same code that the original write() returned (success, errno, etc.)</a:t>
            </a:r>
            <a:endParaRPr sz="1600"/>
          </a:p>
          <a:p>
            <a:pPr indent="-330200" lvl="0" marL="457200" rtl="0">
              <a:spcBef>
                <a:spcPts val="0"/>
              </a:spcBef>
              <a:spcAft>
                <a:spcPts val="0"/>
              </a:spcAft>
              <a:buSzPts val="1600"/>
              <a:buChar char="●"/>
            </a:pPr>
            <a:r>
              <a:rPr lang="en" sz="1600"/>
              <a:t>In read(), if fd’s flag is “socket emulated”, then don’t replay read(), instead, return the same code AND data in read buffer as was stored in the DS file from when read was captured.</a:t>
            </a:r>
            <a:endParaRPr sz="1600"/>
          </a:p>
          <a:p>
            <a:pPr indent="-330200" lvl="0" marL="457200" rtl="0">
              <a:spcBef>
                <a:spcPts val="0"/>
              </a:spcBef>
              <a:spcAft>
                <a:spcPts val="0"/>
              </a:spcAft>
              <a:buSzPts val="1600"/>
              <a:buChar char="●"/>
            </a:pPr>
            <a:r>
              <a:rPr lang="en" sz="1600"/>
              <a:t>All other fd-based ops: do nothing yet.  Let it FAIL so we can catch any additional missing implementations.</a:t>
            </a:r>
            <a:endParaRPr sz="1600"/>
          </a:p>
          <a:p>
            <a:pPr indent="-330200" lvl="0" marL="457200" rtl="0">
              <a:spcBef>
                <a:spcPts val="0"/>
              </a:spcBef>
              <a:spcAft>
                <a:spcPts val="0"/>
              </a:spcAft>
              <a:buSzPts val="1600"/>
              <a:buChar char="●"/>
            </a:pPr>
            <a:r>
              <a:rPr lang="en" sz="1600"/>
              <a:t>Finally, replay that failed “ls -l” program and see if we get any additional failures.</a:t>
            </a:r>
            <a:endParaRPr sz="1600"/>
          </a:p>
        </p:txBody>
      </p:sp>
    </p:spTree>
  </p:cSld>
  <p:clrMapOvr>
    <a:masterClrMapping/>
  </p:clrMapOvr>
</p:sld>
</file>

<file path=ppt/slides/slide7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1" name="Shape 5611"/>
        <p:cNvGrpSpPr/>
        <p:nvPr/>
      </p:nvGrpSpPr>
      <p:grpSpPr>
        <a:xfrm>
          <a:off x="0" y="0"/>
          <a:ext cx="0" cy="0"/>
          <a:chOff x="0" y="0"/>
          <a:chExt cx="0" cy="0"/>
        </a:xfrm>
      </p:grpSpPr>
      <p:sp>
        <p:nvSpPr>
          <p:cNvPr id="5612" name="Shape 56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2</a:t>
            </a:r>
            <a:endParaRPr/>
          </a:p>
        </p:txBody>
      </p:sp>
      <p:sp>
        <p:nvSpPr>
          <p:cNvPr id="5613" name="Shape 56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spcBef>
                <a:spcPts val="0"/>
              </a:spcBef>
              <a:spcAft>
                <a:spcPts val="0"/>
              </a:spcAft>
              <a:buSzPts val="1500"/>
              <a:buChar char="●"/>
            </a:pPr>
            <a:r>
              <a:rPr lang="en" sz="1500"/>
              <a:t>Compare size of output of vanilla strace (redirected to a file)</a:t>
            </a:r>
            <a:endParaRPr sz="1500"/>
          </a:p>
          <a:p>
            <a:pPr indent="-298450" lvl="1" marL="914400" rtl="0">
              <a:spcBef>
                <a:spcPts val="0"/>
              </a:spcBef>
              <a:spcAft>
                <a:spcPts val="0"/>
              </a:spcAft>
              <a:buSzPts val="1100"/>
              <a:buChar char="○"/>
            </a:pPr>
            <a:r>
              <a:rPr lang="en" sz="1100"/>
              <a:t>Must enable flags (e.g., -s, others) to view as much output as possible, such as buffer contents</a:t>
            </a:r>
            <a:endParaRPr sz="1100"/>
          </a:p>
          <a:p>
            <a:pPr indent="-298450" lvl="1" marL="914400" rtl="0">
              <a:spcBef>
                <a:spcPts val="0"/>
              </a:spcBef>
              <a:spcAft>
                <a:spcPts val="0"/>
              </a:spcAft>
              <a:buSzPts val="1100"/>
              <a:buChar char="○"/>
            </a:pPr>
            <a:r>
              <a:rPr lang="en" sz="1100"/>
              <a:t>Try to compress the o/p file as well</a:t>
            </a:r>
            <a:endParaRPr sz="1100"/>
          </a:p>
          <a:p>
            <a:pPr indent="-298450" lvl="1" marL="914400" rtl="0">
              <a:spcBef>
                <a:spcPts val="0"/>
              </a:spcBef>
              <a:spcAft>
                <a:spcPts val="0"/>
              </a:spcAft>
              <a:buSzPts val="1100"/>
              <a:buChar char="○"/>
            </a:pPr>
            <a:r>
              <a:rPr lang="en" sz="1100"/>
              <a:t>Compare to DS file size (w/o compression, which is now the default)</a:t>
            </a:r>
            <a:endParaRPr sz="1100"/>
          </a:p>
          <a:p>
            <a:pPr indent="-298450" lvl="1" marL="914400" rtl="0">
              <a:spcBef>
                <a:spcPts val="0"/>
              </a:spcBef>
              <a:spcAft>
                <a:spcPts val="0"/>
              </a:spcAft>
              <a:buSzPts val="1100"/>
              <a:buChar char="○"/>
            </a:pPr>
            <a:r>
              <a:rPr lang="en" sz="1100"/>
              <a:t>Use ds-repack to compress DS file, so we can compare the size of the compressed DS file vs. the compressed strace o/p file</a:t>
            </a:r>
            <a:endParaRPr sz="1100"/>
          </a:p>
          <a:p>
            <a:pPr indent="-323850" lvl="0" marL="457200" rtl="0">
              <a:spcBef>
                <a:spcPts val="0"/>
              </a:spcBef>
              <a:spcAft>
                <a:spcPts val="0"/>
              </a:spcAft>
              <a:buSzPts val="1500"/>
              <a:buChar char="●"/>
            </a:pPr>
            <a:r>
              <a:rPr lang="en" sz="1500"/>
              <a:t>Same profile data on sgdp1 using perf or kcachegrind.</a:t>
            </a:r>
            <a:endParaRPr sz="1500"/>
          </a:p>
          <a:p>
            <a:pPr indent="-323850" lvl="0" marL="457200" rtl="0">
              <a:spcBef>
                <a:spcPts val="0"/>
              </a:spcBef>
              <a:spcAft>
                <a:spcPts val="0"/>
              </a:spcAft>
              <a:buSzPts val="1500"/>
              <a:buChar char="●"/>
            </a:pPr>
            <a:r>
              <a:rPr lang="en" sz="1500"/>
              <a:t>Erez: sync kernel versions b/t sgdp1 and crossroads</a:t>
            </a:r>
            <a:endParaRPr sz="1500"/>
          </a:p>
          <a:p>
            <a:pPr indent="-323850" lvl="0" marL="457200" rtl="0">
              <a:spcBef>
                <a:spcPts val="0"/>
              </a:spcBef>
              <a:spcAft>
                <a:spcPts val="0"/>
              </a:spcAft>
              <a:buSzPts val="1500"/>
              <a:buChar char="●"/>
            </a:pPr>
            <a:r>
              <a:rPr lang="en" sz="1500"/>
              <a:t>Compare new baseline (3b) to baseline+array caching (3c)</a:t>
            </a:r>
            <a:endParaRPr sz="1500"/>
          </a:p>
          <a:p>
            <a:pPr indent="-298450" lvl="1" marL="914400" rtl="0">
              <a:spcBef>
                <a:spcPts val="0"/>
              </a:spcBef>
              <a:spcAft>
                <a:spcPts val="0"/>
              </a:spcAft>
              <a:buSzPts val="1100"/>
              <a:buChar char="○"/>
            </a:pPr>
            <a:r>
              <a:rPr lang="en" sz="1100"/>
              <a:t>Rerun profilers to find out where the NEW bottlenecks are (C++ native malloc/free?)</a:t>
            </a:r>
            <a:endParaRPr sz="1100"/>
          </a:p>
          <a:p>
            <a:pPr indent="-323850" lvl="0" marL="457200" rtl="0">
              <a:spcBef>
                <a:spcPts val="0"/>
              </a:spcBef>
              <a:spcAft>
                <a:spcPts val="0"/>
              </a:spcAft>
              <a:buSzPts val="1500"/>
              <a:buChar char="●"/>
            </a:pPr>
            <a:r>
              <a:rPr lang="en" sz="1500"/>
              <a:t>Find out why experiments in s774 and s773 have different user times (30s vs. 20s)?</a:t>
            </a:r>
            <a:endParaRPr sz="1500"/>
          </a:p>
          <a:p>
            <a:pPr indent="-323850" lvl="0" marL="457200" rtl="0">
              <a:spcBef>
                <a:spcPts val="0"/>
              </a:spcBef>
              <a:spcAft>
                <a:spcPts val="0"/>
              </a:spcAft>
              <a:buSzPts val="1500"/>
              <a:buChar char="●"/>
            </a:pPr>
            <a:r>
              <a:t/>
            </a:r>
            <a:endParaRPr sz="1500"/>
          </a:p>
        </p:txBody>
      </p:sp>
      <p:sp>
        <p:nvSpPr>
          <p:cNvPr id="5614" name="Shape 56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8" name="Shape 5618"/>
        <p:cNvGrpSpPr/>
        <p:nvPr/>
      </p:nvGrpSpPr>
      <p:grpSpPr>
        <a:xfrm>
          <a:off x="0" y="0"/>
          <a:ext cx="0" cy="0"/>
          <a:chOff x="0" y="0"/>
          <a:chExt cx="0" cy="0"/>
        </a:xfrm>
      </p:grpSpPr>
      <p:sp>
        <p:nvSpPr>
          <p:cNvPr id="5619" name="Shape 56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Kevin: rerun configure, make, gnu un/tar, zip, etc. experiments on different/bigger programs (e.g., openssh), to verify correctness.  Compare original state of files to replayed ones. Use trex.fsl.</a:t>
            </a:r>
            <a:endParaRPr sz="1400"/>
          </a:p>
          <a:p>
            <a:pPr indent="-317500" lvl="1" marL="914400" rtl="0">
              <a:spcBef>
                <a:spcPts val="0"/>
              </a:spcBef>
              <a:spcAft>
                <a:spcPts val="0"/>
              </a:spcAft>
              <a:buSzPts val="1400"/>
              <a:buChar char="○"/>
            </a:pPr>
            <a:r>
              <a:rPr lang="en"/>
              <a:t>Comparing state:</a:t>
            </a:r>
            <a:endParaRPr/>
          </a:p>
          <a:p>
            <a:pPr indent="-317500" lvl="1" marL="914400" rtl="0">
              <a:spcBef>
                <a:spcPts val="0"/>
              </a:spcBef>
              <a:spcAft>
                <a:spcPts val="0"/>
              </a:spcAft>
              <a:buSzPts val="1400"/>
              <a:buChar char="○"/>
            </a:pPr>
            <a:r>
              <a:rPr lang="en"/>
              <a:t>untar foo.tar.gz into folder “foo”</a:t>
            </a:r>
            <a:endParaRPr/>
          </a:p>
          <a:p>
            <a:pPr indent="-317500" lvl="1" marL="914400" rtl="0">
              <a:spcBef>
                <a:spcPts val="0"/>
              </a:spcBef>
              <a:spcAft>
                <a:spcPts val="0"/>
              </a:spcAft>
              <a:buSzPts val="1400"/>
              <a:buChar char="○"/>
            </a:pPr>
            <a:r>
              <a:rPr lang="en"/>
              <a:t>cp -a foo foo.bak</a:t>
            </a:r>
            <a:endParaRPr/>
          </a:p>
          <a:p>
            <a:pPr indent="-317500" lvl="1" marL="914400" rtl="0">
              <a:spcBef>
                <a:spcPts val="0"/>
              </a:spcBef>
              <a:spcAft>
                <a:spcPts val="0"/>
              </a:spcAft>
              <a:buSzPts val="1400"/>
              <a:buChar char="○"/>
            </a:pPr>
            <a:r>
              <a:rPr lang="en"/>
              <a:t>cd foo</a:t>
            </a:r>
            <a:endParaRPr/>
          </a:p>
          <a:p>
            <a:pPr indent="-317500" lvl="1" marL="914400" rtl="0">
              <a:spcBef>
                <a:spcPts val="0"/>
              </a:spcBef>
              <a:spcAft>
                <a:spcPts val="0"/>
              </a:spcAft>
              <a:buSzPts val="1400"/>
              <a:buChar char="○"/>
            </a:pPr>
            <a:r>
              <a:rPr lang="en"/>
              <a:t>Run configure + make under strace-ds</a:t>
            </a:r>
            <a:endParaRPr/>
          </a:p>
          <a:p>
            <a:pPr indent="-317500" lvl="2" marL="1371600" rtl="0">
              <a:spcBef>
                <a:spcPts val="0"/>
              </a:spcBef>
              <a:spcAft>
                <a:spcPts val="0"/>
              </a:spcAft>
              <a:buSzPts val="1400"/>
              <a:buChar char="■"/>
            </a:pPr>
            <a:r>
              <a:rPr lang="en"/>
              <a:t>Save ds file outside foo folder</a:t>
            </a:r>
            <a:endParaRPr/>
          </a:p>
          <a:p>
            <a:pPr indent="-317500" lvl="1" marL="914400" rtl="0">
              <a:spcBef>
                <a:spcPts val="0"/>
              </a:spcBef>
              <a:spcAft>
                <a:spcPts val="0"/>
              </a:spcAft>
              <a:buSzPts val="1400"/>
              <a:buChar char="○"/>
            </a:pPr>
            <a:r>
              <a:rPr lang="en"/>
              <a:t>cd ../foo.bak</a:t>
            </a:r>
            <a:endParaRPr/>
          </a:p>
          <a:p>
            <a:pPr indent="-317500" lvl="1" marL="914400" rtl="0">
              <a:spcBef>
                <a:spcPts val="0"/>
              </a:spcBef>
              <a:spcAft>
                <a:spcPts val="0"/>
              </a:spcAft>
              <a:buSzPts val="1400"/>
              <a:buChar char="○"/>
            </a:pPr>
            <a:r>
              <a:rPr lang="en"/>
              <a:t>Replay trace captured in foo folder</a:t>
            </a:r>
            <a:endParaRPr/>
          </a:p>
          <a:p>
            <a:pPr indent="-317500" lvl="1" marL="914400" rtl="0">
              <a:spcBef>
                <a:spcPts val="0"/>
              </a:spcBef>
              <a:spcAft>
                <a:spcPts val="0"/>
              </a:spcAft>
              <a:buSzPts val="1400"/>
              <a:buChar char="○"/>
            </a:pPr>
            <a:r>
              <a:rPr lang="en"/>
              <a:t>Then compare the two folders foo and foo.bak: they should be identical, content, number and names of files, even some timestamps (but not necessarily all)</a:t>
            </a:r>
            <a:endParaRPr/>
          </a:p>
          <a:p>
            <a:pPr indent="-317500" lvl="1" marL="914400" rtl="0">
              <a:spcBef>
                <a:spcPts val="0"/>
              </a:spcBef>
              <a:spcAft>
                <a:spcPts val="0"/>
              </a:spcAft>
              <a:buSzPts val="1400"/>
              <a:buChar char="○"/>
            </a:pPr>
            <a:r>
              <a:rPr lang="en"/>
              <a:t>Compare with: diff -ruN foo foo.bak</a:t>
            </a:r>
            <a:endParaRPr/>
          </a:p>
        </p:txBody>
      </p:sp>
      <p:sp>
        <p:nvSpPr>
          <p:cNvPr id="5620" name="Shape 56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 3</a:t>
            </a:r>
            <a:endParaRPr/>
          </a:p>
        </p:txBody>
      </p:sp>
      <p:sp>
        <p:nvSpPr>
          <p:cNvPr id="5621" name="Shape 56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5625" name="Shape 5625"/>
        <p:cNvGrpSpPr/>
        <p:nvPr/>
      </p:nvGrpSpPr>
      <p:grpSpPr>
        <a:xfrm>
          <a:off x="0" y="0"/>
          <a:ext cx="0" cy="0"/>
          <a:chOff x="0" y="0"/>
          <a:chExt cx="0" cy="0"/>
        </a:xfrm>
      </p:grpSpPr>
      <p:sp>
        <p:nvSpPr>
          <p:cNvPr id="5626" name="Shape 56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5627" name="Shape 56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Sep 29, 2017</a:t>
            </a:r>
            <a:endParaRPr/>
          </a:p>
        </p:txBody>
      </p:sp>
      <p:sp>
        <p:nvSpPr>
          <p:cNvPr id="5628" name="Shape 56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Shape 6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Plan for next week</a:t>
            </a:r>
            <a:endParaRPr/>
          </a:p>
        </p:txBody>
      </p:sp>
      <p:sp>
        <p:nvSpPr>
          <p:cNvPr id="612" name="Shape 6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AutoNum type="arabicPeriod"/>
            </a:pPr>
            <a:r>
              <a:rPr lang="en">
                <a:solidFill>
                  <a:srgbClr val="000000"/>
                </a:solidFill>
              </a:rPr>
              <a:t>new system calls? - symlink and chdir</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Store errno</a:t>
            </a:r>
            <a:endParaRPr>
              <a:solidFill>
                <a:srgbClr val="000000"/>
              </a:solidFill>
            </a:endParaRPr>
          </a:p>
        </p:txBody>
      </p:sp>
      <p:sp>
        <p:nvSpPr>
          <p:cNvPr id="613" name="Shape 6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2" name="Shape 5632"/>
        <p:cNvGrpSpPr/>
        <p:nvPr/>
      </p:nvGrpSpPr>
      <p:grpSpPr>
        <a:xfrm>
          <a:off x="0" y="0"/>
          <a:ext cx="0" cy="0"/>
          <a:chOff x="0" y="0"/>
          <a:chExt cx="0" cy="0"/>
        </a:xfrm>
      </p:grpSpPr>
      <p:sp>
        <p:nvSpPr>
          <p:cNvPr id="5633" name="Shape 56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Caching experimentation (Nehil)</a:t>
            </a:r>
            <a:endParaRPr/>
          </a:p>
        </p:txBody>
      </p:sp>
      <p:sp>
        <p:nvSpPr>
          <p:cNvPr id="5634" name="Shape 56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Caching with reusing references.</a:t>
            </a:r>
            <a:endParaRPr/>
          </a:p>
          <a:p>
            <a:pPr indent="-317500" lvl="1" marL="914400" rtl="0">
              <a:spcBef>
                <a:spcPts val="0"/>
              </a:spcBef>
              <a:spcAft>
                <a:spcPts val="0"/>
              </a:spcAft>
              <a:buSzPts val="1400"/>
              <a:buChar char="○"/>
            </a:pPr>
            <a:r>
              <a:rPr lang="en"/>
              <a:t>Baseline as unordered map + reusing references.</a:t>
            </a:r>
            <a:endParaRPr/>
          </a:p>
          <a:p>
            <a:pPr indent="-342900" lvl="0" marL="457200" rtl="0">
              <a:spcBef>
                <a:spcPts val="0"/>
              </a:spcBef>
              <a:spcAft>
                <a:spcPts val="0"/>
              </a:spcAft>
              <a:buSzPts val="1800"/>
              <a:buChar char="●"/>
            </a:pPr>
            <a:r>
              <a:rPr lang="en"/>
              <a:t>Tried using vectors (without push_back) and arrays. (Arrays slightly better)</a:t>
            </a:r>
            <a:endParaRPr/>
          </a:p>
          <a:p>
            <a:pPr indent="-342900" lvl="0" marL="457200" rtl="0">
              <a:spcBef>
                <a:spcPts val="0"/>
              </a:spcBef>
              <a:spcAft>
                <a:spcPts val="0"/>
              </a:spcAft>
              <a:buSzPts val="1800"/>
              <a:buChar char="●"/>
            </a:pPr>
            <a:r>
              <a:rPr lang="en"/>
              <a:t>Updated patch to incorporate all review comments:</a:t>
            </a:r>
            <a:endParaRPr/>
          </a:p>
          <a:p>
            <a:pPr indent="-342900" lvl="0" marL="457200" rtl="0">
              <a:spcBef>
                <a:spcPts val="0"/>
              </a:spcBef>
              <a:spcAft>
                <a:spcPts val="0"/>
              </a:spcAft>
              <a:buSzPts val="1800"/>
              <a:buChar char="●"/>
            </a:pPr>
            <a:r>
              <a:rPr lang="en"/>
              <a:t>Baseline: Reusing references: </a:t>
            </a:r>
            <a:r>
              <a:rPr b="1" lang="en" u="sng"/>
              <a:t>Average Time: 0:57.308</a:t>
            </a:r>
            <a:endParaRPr b="1" u="sng"/>
          </a:p>
          <a:p>
            <a:pPr indent="-342900" lvl="0" marL="457200" rtl="0">
              <a:spcBef>
                <a:spcPts val="0"/>
              </a:spcBef>
              <a:spcAft>
                <a:spcPts val="0"/>
              </a:spcAft>
              <a:buSzPts val="1800"/>
              <a:buChar char="●"/>
            </a:pPr>
            <a:r>
              <a:rPr lang="en"/>
              <a:t>Original Caching Implementation:  </a:t>
            </a:r>
            <a:r>
              <a:rPr b="1" lang="en" u="sng"/>
              <a:t>Average Time : 0:53.428</a:t>
            </a:r>
            <a:endParaRPr b="1" u="sng"/>
          </a:p>
          <a:p>
            <a:pPr indent="-342900" lvl="0" marL="457200" rtl="0">
              <a:spcBef>
                <a:spcPts val="0"/>
              </a:spcBef>
              <a:spcAft>
                <a:spcPts val="0"/>
              </a:spcAft>
              <a:buSzPts val="1800"/>
              <a:buChar char="●"/>
            </a:pPr>
            <a:r>
              <a:rPr lang="en"/>
              <a:t>Shuffling code and reducing scno checks: </a:t>
            </a:r>
            <a:r>
              <a:rPr b="1" lang="en" u="sng"/>
              <a:t>Average Time: 0:51.998</a:t>
            </a:r>
            <a:endParaRPr b="1" u="sng"/>
          </a:p>
          <a:p>
            <a:pPr indent="-342900" lvl="0" marL="457200" rtl="0">
              <a:spcBef>
                <a:spcPts val="0"/>
              </a:spcBef>
              <a:spcAft>
                <a:spcPts val="0"/>
              </a:spcAft>
              <a:buSzPts val="1800"/>
              <a:buChar char="●"/>
            </a:pPr>
            <a:r>
              <a:rPr lang="en"/>
              <a:t>+ Arrays instead of fixed size vectors: </a:t>
            </a:r>
            <a:r>
              <a:rPr b="1" lang="en" u="sng"/>
              <a:t>Average Time: 0:51.767</a:t>
            </a:r>
            <a:r>
              <a:rPr lang="en"/>
              <a:t> </a:t>
            </a:r>
            <a:endParaRPr b="1" u="sng"/>
          </a:p>
        </p:txBody>
      </p:sp>
      <p:sp>
        <p:nvSpPr>
          <p:cNvPr id="5635" name="Shape 56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9" name="Shape 5639"/>
        <p:cNvGrpSpPr/>
        <p:nvPr/>
      </p:nvGrpSpPr>
      <p:grpSpPr>
        <a:xfrm>
          <a:off x="0" y="0"/>
          <a:ext cx="0" cy="0"/>
          <a:chOff x="0" y="0"/>
          <a:chExt cx="0" cy="0"/>
        </a:xfrm>
      </p:grpSpPr>
      <p:sp>
        <p:nvSpPr>
          <p:cNvPr id="5640" name="Shape 56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Reusing references + Caching (Nehil)</a:t>
            </a:r>
            <a:endParaRPr/>
          </a:p>
        </p:txBody>
      </p:sp>
      <p:sp>
        <p:nvSpPr>
          <p:cNvPr id="5641" name="Shape 5641"/>
          <p:cNvSpPr txBox="1"/>
          <p:nvPr>
            <p:ph idx="1" type="body"/>
          </p:nvPr>
        </p:nvSpPr>
        <p:spPr>
          <a:xfrm>
            <a:off x="311700" y="1152475"/>
            <a:ext cx="8520600" cy="3904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5642" name="Shape 56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643" name="Shape 5643"/>
          <p:cNvPicPr preferRelativeResize="0"/>
          <p:nvPr/>
        </p:nvPicPr>
        <p:blipFill>
          <a:blip r:embed="rId3">
            <a:alphaModFix/>
          </a:blip>
          <a:stretch>
            <a:fillRect/>
          </a:stretch>
        </p:blipFill>
        <p:spPr>
          <a:xfrm>
            <a:off x="311700" y="1152475"/>
            <a:ext cx="8588648" cy="3991024"/>
          </a:xfrm>
          <a:prstGeom prst="rect">
            <a:avLst/>
          </a:prstGeom>
          <a:noFill/>
          <a:ln>
            <a:noFill/>
          </a:ln>
        </p:spPr>
      </p:pic>
    </p:spTree>
  </p:cSld>
  <p:clrMapOvr>
    <a:masterClrMapping/>
  </p:clrMapOvr>
</p:sld>
</file>

<file path=ppt/slides/slide7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7" name="Shape 5647"/>
        <p:cNvGrpSpPr/>
        <p:nvPr/>
      </p:nvGrpSpPr>
      <p:grpSpPr>
        <a:xfrm>
          <a:off x="0" y="0"/>
          <a:ext cx="0" cy="0"/>
          <a:chOff x="0" y="0"/>
          <a:chExt cx="0" cy="0"/>
        </a:xfrm>
      </p:grpSpPr>
      <p:sp>
        <p:nvSpPr>
          <p:cNvPr id="5648" name="Shape 56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Testing (Kevin)</a:t>
            </a:r>
            <a:endParaRPr sz="1800"/>
          </a:p>
        </p:txBody>
      </p:sp>
      <p:sp>
        <p:nvSpPr>
          <p:cNvPr id="5649" name="Shape 5649"/>
          <p:cNvSpPr txBox="1"/>
          <p:nvPr>
            <p:ph idx="1" type="body"/>
          </p:nvPr>
        </p:nvSpPr>
        <p:spPr>
          <a:xfrm>
            <a:off x="311700" y="1152475"/>
            <a:ext cx="8520600" cy="34164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1200"/>
              <a:t>Trying to trace ./configure breaks: </a:t>
            </a:r>
            <a:endParaRPr sz="1200"/>
          </a:p>
          <a:p>
            <a:pPr indent="-304800" lvl="0" marL="457200" rtl="0">
              <a:spcBef>
                <a:spcPts val="0"/>
              </a:spcBef>
              <a:spcAft>
                <a:spcPts val="0"/>
              </a:spcAft>
              <a:buClr>
                <a:srgbClr val="222222"/>
              </a:buClr>
              <a:buSzPts val="1200"/>
              <a:buChar char="●"/>
            </a:pPr>
            <a:r>
              <a:rPr lang="en" sz="1200">
                <a:solidFill>
                  <a:srgbClr val="222222"/>
                </a:solidFill>
                <a:highlight>
                  <a:srgbClr val="FFFFFF"/>
                </a:highlight>
              </a:rPr>
              <a:t>FAccessat: These flags are not processed/unknown</a:t>
            </a:r>
            <a:endParaRPr sz="1200">
              <a:solidFill>
                <a:srgbClr val="222222"/>
              </a:solidFill>
              <a:highlight>
                <a:srgbClr val="FFFFFF"/>
              </a:highlight>
            </a:endParaRPr>
          </a:p>
          <a:p>
            <a:pPr indent="-304800" lvl="0" marL="457200" rtl="0">
              <a:spcBef>
                <a:spcPts val="0"/>
              </a:spcBef>
              <a:spcAft>
                <a:spcPts val="0"/>
              </a:spcAft>
              <a:buClr>
                <a:srgbClr val="222222"/>
              </a:buClr>
              <a:buSzPts val="1200"/>
              <a:buChar char="●"/>
            </a:pPr>
            <a:r>
              <a:rPr lang="en" sz="1200">
                <a:solidFill>
                  <a:srgbClr val="222222"/>
                </a:solidFill>
                <a:highlight>
                  <a:srgbClr val="FFFFFF"/>
                </a:highlight>
              </a:rPr>
              <a:t>Assertion failed expression: data_size &lt;= static_cast&lt;uint32_t&gt;(numeric_limits&lt;int32_t&gt;::max()) → Aborted (core dump)</a:t>
            </a:r>
            <a:endParaRPr sz="1200">
              <a:solidFill>
                <a:srgbClr val="222222"/>
              </a:solidFill>
              <a:highlight>
                <a:srgbClr val="FFFFFF"/>
              </a:highlight>
            </a:endParaRPr>
          </a:p>
          <a:p>
            <a:pPr indent="0" lvl="0" marL="0" rtl="0">
              <a:spcBef>
                <a:spcPts val="0"/>
              </a:spcBef>
              <a:spcAft>
                <a:spcPts val="0"/>
              </a:spcAft>
              <a:buNone/>
            </a:pPr>
            <a:r>
              <a:t/>
            </a:r>
            <a:endParaRPr sz="1200">
              <a:solidFill>
                <a:srgbClr val="222222"/>
              </a:solidFill>
              <a:highlight>
                <a:srgbClr val="FFFFFF"/>
              </a:highlight>
            </a:endParaRPr>
          </a:p>
          <a:p>
            <a:pPr indent="0" lvl="0" marL="0" rtl="0">
              <a:spcBef>
                <a:spcPts val="0"/>
              </a:spcBef>
              <a:spcAft>
                <a:spcPts val="0"/>
              </a:spcAft>
              <a:buNone/>
            </a:pPr>
            <a:r>
              <a:rPr lang="en" sz="1200">
                <a:solidFill>
                  <a:srgbClr val="222222"/>
                </a:solidFill>
                <a:highlight>
                  <a:srgbClr val="FFFFFF"/>
                </a:highlight>
              </a:rPr>
              <a:t>Trying to trace make LIBS=”-lstrace2ds -lLintel -lDataSeries” CCLD=g++</a:t>
            </a:r>
            <a:endParaRPr sz="1200">
              <a:solidFill>
                <a:srgbClr val="222222"/>
              </a:solidFill>
              <a:highlight>
                <a:srgbClr val="FFFFFF"/>
              </a:highlight>
            </a:endParaRPr>
          </a:p>
          <a:p>
            <a:pPr indent="-304800" lvl="0" marL="457200" rtl="0">
              <a:spcBef>
                <a:spcPts val="0"/>
              </a:spcBef>
              <a:spcAft>
                <a:spcPts val="0"/>
              </a:spcAft>
              <a:buClr>
                <a:srgbClr val="222222"/>
              </a:buClr>
              <a:buSzPts val="1200"/>
              <a:buChar char="●"/>
            </a:pPr>
            <a:r>
              <a:rPr lang="en" sz="1200">
                <a:solidFill>
                  <a:srgbClr val="222222"/>
                </a:solidFill>
                <a:highlight>
                  <a:srgbClr val="FFFFFF"/>
                </a:highlight>
              </a:rPr>
              <a:t>No errors</a:t>
            </a:r>
            <a:endParaRPr sz="1200">
              <a:solidFill>
                <a:srgbClr val="222222"/>
              </a:solidFill>
              <a:highlight>
                <a:srgbClr val="FFFFFF"/>
              </a:highlight>
            </a:endParaRPr>
          </a:p>
          <a:p>
            <a:pPr indent="0" lvl="0" marL="0" rtl="0">
              <a:spcBef>
                <a:spcPts val="0"/>
              </a:spcBef>
              <a:spcAft>
                <a:spcPts val="0"/>
              </a:spcAft>
              <a:buNone/>
            </a:pPr>
            <a:r>
              <a:t/>
            </a:r>
            <a:endParaRPr sz="1200">
              <a:solidFill>
                <a:srgbClr val="222222"/>
              </a:solidFill>
              <a:highlight>
                <a:srgbClr val="FFFFFF"/>
              </a:highlight>
            </a:endParaRPr>
          </a:p>
          <a:p>
            <a:pPr indent="0" lvl="0" marL="0" rtl="0">
              <a:spcBef>
                <a:spcPts val="0"/>
              </a:spcBef>
              <a:spcAft>
                <a:spcPts val="0"/>
              </a:spcAft>
              <a:buNone/>
            </a:pPr>
            <a:r>
              <a:t/>
            </a:r>
            <a:endParaRPr sz="1200">
              <a:solidFill>
                <a:srgbClr val="222222"/>
              </a:solidFill>
              <a:highlight>
                <a:srgbClr val="FFFFFF"/>
              </a:highlight>
            </a:endParaRPr>
          </a:p>
        </p:txBody>
      </p:sp>
      <p:sp>
        <p:nvSpPr>
          <p:cNvPr id="5650" name="Shape 56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4" name="Shape 5654"/>
        <p:cNvGrpSpPr/>
        <p:nvPr/>
      </p:nvGrpSpPr>
      <p:grpSpPr>
        <a:xfrm>
          <a:off x="0" y="0"/>
          <a:ext cx="0" cy="0"/>
          <a:chOff x="0" y="0"/>
          <a:chExt cx="0" cy="0"/>
        </a:xfrm>
      </p:grpSpPr>
      <p:sp>
        <p:nvSpPr>
          <p:cNvPr id="5655" name="Shape 5655"/>
          <p:cNvSpPr txBox="1"/>
          <p:nvPr>
            <p:ph type="title"/>
          </p:nvPr>
        </p:nvSpPr>
        <p:spPr>
          <a:xfrm>
            <a:off x="311700" y="1026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File Sizes (vanilla strace vs. strace2ds) (Maryia)</a:t>
            </a:r>
            <a:endParaRPr sz="2400"/>
          </a:p>
        </p:txBody>
      </p:sp>
      <p:sp>
        <p:nvSpPr>
          <p:cNvPr id="5656" name="Shape 5656"/>
          <p:cNvSpPr txBox="1"/>
          <p:nvPr>
            <p:ph idx="1" type="body"/>
          </p:nvPr>
        </p:nvSpPr>
        <p:spPr>
          <a:xfrm>
            <a:off x="311700" y="675350"/>
            <a:ext cx="8520600" cy="3893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Program traced: 10^6 read syscalls as always.</a:t>
            </a:r>
            <a:endParaRPr/>
          </a:p>
          <a:p>
            <a:pPr indent="-342900" lvl="0" marL="457200" rtl="0">
              <a:spcBef>
                <a:spcPts val="0"/>
              </a:spcBef>
              <a:spcAft>
                <a:spcPts val="0"/>
              </a:spcAft>
              <a:buSzPts val="1800"/>
              <a:buChar char="●"/>
            </a:pPr>
            <a:r>
              <a:rPr lang="en"/>
              <a:t>Vanilla strace:</a:t>
            </a:r>
            <a:endParaRPr/>
          </a:p>
          <a:p>
            <a:pPr indent="-317500" lvl="1" marL="914400" rtl="0">
              <a:spcBef>
                <a:spcPts val="0"/>
              </a:spcBef>
              <a:spcAft>
                <a:spcPts val="0"/>
              </a:spcAft>
              <a:buSzPts val="1400"/>
              <a:buChar char="○"/>
            </a:pPr>
            <a:r>
              <a:rPr lang="en"/>
              <a:t>Command: “../strace -o readmil.txt -i -tt -T -y ./a.out”</a:t>
            </a:r>
            <a:endParaRPr/>
          </a:p>
          <a:p>
            <a:pPr indent="-317500" lvl="1" marL="914400" rtl="0">
              <a:spcBef>
                <a:spcPts val="0"/>
              </a:spcBef>
              <a:spcAft>
                <a:spcPts val="0"/>
              </a:spcAft>
              <a:buSzPts val="1400"/>
              <a:buChar char="○"/>
            </a:pPr>
            <a:r>
              <a:rPr lang="en"/>
              <a:t>Prints: instruction pointers, absolute timestamp with usecs, time spent in each syscall, paths associated with file descriptor args.</a:t>
            </a:r>
            <a:endParaRPr/>
          </a:p>
          <a:p>
            <a:pPr indent="-317500" lvl="1" marL="914400" rtl="0">
              <a:spcBef>
                <a:spcPts val="0"/>
              </a:spcBef>
              <a:spcAft>
                <a:spcPts val="0"/>
              </a:spcAft>
              <a:buSzPts val="1400"/>
              <a:buChar char="○"/>
            </a:pPr>
            <a:r>
              <a:rPr lang="en"/>
              <a:t>File size (uncompressed): 122,131,355 bytes</a:t>
            </a:r>
            <a:endParaRPr/>
          </a:p>
          <a:p>
            <a:pPr indent="-317500" lvl="1" marL="914400" rtl="0">
              <a:spcBef>
                <a:spcPts val="0"/>
              </a:spcBef>
              <a:spcAft>
                <a:spcPts val="0"/>
              </a:spcAft>
              <a:buSzPts val="1400"/>
              <a:buChar char="○"/>
            </a:pPr>
            <a:r>
              <a:rPr lang="en"/>
              <a:t>File size (compressed with gzip): 4,009,603 bytes</a:t>
            </a:r>
            <a:endParaRPr/>
          </a:p>
          <a:p>
            <a:pPr indent="-342900" lvl="0" marL="457200" rtl="0">
              <a:spcBef>
                <a:spcPts val="0"/>
              </a:spcBef>
              <a:spcAft>
                <a:spcPts val="0"/>
              </a:spcAft>
              <a:buSzPts val="1800"/>
              <a:buChar char="●"/>
            </a:pPr>
            <a:r>
              <a:rPr lang="en"/>
              <a:t>S</a:t>
            </a:r>
            <a:r>
              <a:rPr lang="en"/>
              <a:t>trace2ds:</a:t>
            </a:r>
            <a:endParaRPr/>
          </a:p>
          <a:p>
            <a:pPr indent="-317500" lvl="1" marL="914400" rtl="0">
              <a:spcBef>
                <a:spcPts val="0"/>
              </a:spcBef>
              <a:spcAft>
                <a:spcPts val="0"/>
              </a:spcAft>
              <a:buSzPts val="1400"/>
              <a:buChar char="○"/>
            </a:pPr>
            <a:r>
              <a:rPr lang="en"/>
              <a:t>File size (uncompressed): 112,225,668 bytes</a:t>
            </a:r>
            <a:endParaRPr/>
          </a:p>
          <a:p>
            <a:pPr indent="-317500" lvl="1" marL="914400" rtl="0">
              <a:spcBef>
                <a:spcPts val="0"/>
              </a:spcBef>
              <a:spcAft>
                <a:spcPts val="0"/>
              </a:spcAft>
              <a:buSzPts val="1400"/>
              <a:buChar char="○"/>
            </a:pPr>
            <a:r>
              <a:rPr lang="en"/>
              <a:t>File size (compressed with dsrepack): 12,342,676 bytes</a:t>
            </a:r>
            <a:endParaRPr/>
          </a:p>
          <a:p>
            <a:pPr indent="-317500" lvl="1" marL="914400" rtl="0">
              <a:spcBef>
                <a:spcPts val="0"/>
              </a:spcBef>
              <a:spcAft>
                <a:spcPts val="0"/>
              </a:spcAft>
              <a:buSzPts val="1400"/>
              <a:buChar char="○"/>
            </a:pPr>
            <a:r>
              <a:rPr lang="en"/>
              <a:t>File size (compressed with gzip): 14,446,842 bytes</a:t>
            </a:r>
            <a:endParaRPr/>
          </a:p>
          <a:p>
            <a:pPr indent="0" lvl="0" marL="0">
              <a:spcBef>
                <a:spcPts val="1600"/>
              </a:spcBef>
              <a:spcAft>
                <a:spcPts val="1600"/>
              </a:spcAft>
              <a:buNone/>
            </a:pPr>
            <a:r>
              <a:t/>
            </a:r>
            <a:endParaRPr sz="1400"/>
          </a:p>
        </p:txBody>
      </p:sp>
      <p:sp>
        <p:nvSpPr>
          <p:cNvPr id="5657" name="Shape 56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1" name="Shape 5661"/>
        <p:cNvGrpSpPr/>
        <p:nvPr/>
      </p:nvGrpSpPr>
      <p:grpSpPr>
        <a:xfrm>
          <a:off x="0" y="0"/>
          <a:ext cx="0" cy="0"/>
          <a:chOff x="0" y="0"/>
          <a:chExt cx="0" cy="0"/>
        </a:xfrm>
      </p:grpSpPr>
      <p:sp>
        <p:nvSpPr>
          <p:cNvPr id="5662" name="Shape 56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Ds-repack details (Maryia)</a:t>
            </a:r>
            <a:endParaRPr/>
          </a:p>
        </p:txBody>
      </p:sp>
      <p:sp>
        <p:nvSpPr>
          <p:cNvPr id="5663" name="Shape 56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100">
                <a:solidFill>
                  <a:srgbClr val="000000"/>
                </a:solidFill>
              </a:rPr>
              <a:t>$ dsrepack --extent-size=4194304 readmil.ds readmil_repacked.ds</a:t>
            </a:r>
            <a:br>
              <a:rPr lang="en" sz="1100">
                <a:solidFill>
                  <a:srgbClr val="000000"/>
                </a:solidFill>
              </a:rPr>
            </a:br>
            <a:endParaRPr sz="1100">
              <a:solidFill>
                <a:srgbClr val="000000"/>
              </a:solidFill>
            </a:endParaRPr>
          </a:p>
          <a:p>
            <a:pPr indent="0" lvl="0" marL="0">
              <a:spcBef>
                <a:spcPts val="0"/>
              </a:spcBef>
              <a:spcAft>
                <a:spcPts val="0"/>
              </a:spcAft>
              <a:buNone/>
            </a:pPr>
            <a:r>
              <a:rPr lang="en" sz="1100">
                <a:solidFill>
                  <a:srgbClr val="000000"/>
                </a:solidFill>
              </a:rPr>
              <a:t>expanded to 112223436 bytes</a:t>
            </a:r>
            <a:br>
              <a:rPr lang="en" sz="1100">
                <a:solidFill>
                  <a:srgbClr val="000000"/>
                </a:solidFill>
              </a:rPr>
            </a:br>
            <a:r>
              <a:rPr lang="en" sz="1100">
                <a:solidFill>
                  <a:srgbClr val="000000"/>
                </a:solidFill>
              </a:rPr>
              <a:t>  wrote 34 extents, 974781 records</a:t>
            </a:r>
            <a:br>
              <a:rPr lang="en" sz="1100">
                <a:solidFill>
                  <a:srgbClr val="000000"/>
                </a:solidFill>
              </a:rPr>
            </a:br>
            <a:r>
              <a:rPr lang="en" sz="1100">
                <a:solidFill>
                  <a:srgbClr val="000000"/>
                </a:solidFill>
              </a:rPr>
              <a:t>Number of Extents whose fields were compressed by:</a:t>
            </a:r>
            <a:br>
              <a:rPr lang="en" sz="1100">
                <a:solidFill>
                  <a:srgbClr val="000000"/>
                </a:solidFill>
              </a:rPr>
            </a:br>
            <a:r>
              <a:rPr lang="en" sz="1100">
                <a:solidFill>
                  <a:srgbClr val="000000"/>
                </a:solidFill>
              </a:rPr>
              <a:t>none(fixed, variable): 0, 0</a:t>
            </a:r>
            <a:br>
              <a:rPr lang="en" sz="1100">
                <a:solidFill>
                  <a:srgbClr val="000000"/>
                </a:solidFill>
              </a:rPr>
            </a:br>
            <a:r>
              <a:rPr lang="en" sz="1100">
                <a:solidFill>
                  <a:srgbClr val="000000"/>
                </a:solidFill>
              </a:rPr>
              <a:t>lzo(fixed, variable): 0, 0</a:t>
            </a:r>
            <a:br>
              <a:rPr lang="en" sz="1100">
                <a:solidFill>
                  <a:srgbClr val="000000"/>
                </a:solidFill>
              </a:rPr>
            </a:br>
            <a:r>
              <a:rPr lang="en" sz="1100">
                <a:solidFill>
                  <a:srgbClr val="000000"/>
                </a:solidFill>
              </a:rPr>
              <a:t>zlib(fixed, variable): 8, 1</a:t>
            </a:r>
            <a:br>
              <a:rPr lang="en" sz="1100">
                <a:solidFill>
                  <a:srgbClr val="000000"/>
                </a:solidFill>
              </a:rPr>
            </a:br>
            <a:r>
              <a:rPr lang="en" sz="1100">
                <a:solidFill>
                  <a:srgbClr val="000000"/>
                </a:solidFill>
              </a:rPr>
              <a:t>bz2(fixed, variable): 26, 27</a:t>
            </a:r>
            <a:br>
              <a:rPr lang="en" sz="1100">
                <a:solidFill>
                  <a:srgbClr val="000000"/>
                </a:solidFill>
              </a:rPr>
            </a:br>
            <a:r>
              <a:rPr lang="en" sz="1100">
                <a:solidFill>
                  <a:srgbClr val="000000"/>
                </a:solidFill>
              </a:rPr>
              <a:t>lzf(fixed, variable): 0, 1</a:t>
            </a:r>
            <a:br>
              <a:rPr lang="en" sz="1100">
                <a:solidFill>
                  <a:srgbClr val="000000"/>
                </a:solidFill>
              </a:rPr>
            </a:br>
            <a:r>
              <a:rPr lang="en" sz="1100">
                <a:solidFill>
                  <a:srgbClr val="000000"/>
                </a:solidFill>
              </a:rPr>
              <a:t>snappy(fixed, variable): 0, 0</a:t>
            </a:r>
            <a:br>
              <a:rPr lang="en" sz="1100">
                <a:solidFill>
                  <a:srgbClr val="000000"/>
                </a:solidFill>
              </a:rPr>
            </a:br>
            <a:r>
              <a:rPr lang="en" sz="1100">
                <a:solidFill>
                  <a:srgbClr val="000000"/>
                </a:solidFill>
              </a:rPr>
              <a:t>lz4(fixed, variable): 0, 0</a:t>
            </a:r>
            <a:br>
              <a:rPr lang="en" sz="1100">
                <a:solidFill>
                  <a:srgbClr val="000000"/>
                </a:solidFill>
              </a:rPr>
            </a:br>
            <a:r>
              <a:rPr lang="en" sz="1100">
                <a:solidFill>
                  <a:srgbClr val="000000"/>
                </a:solidFill>
              </a:rPr>
              <a:t>lz4hc(fixed, variable): 0, 0</a:t>
            </a:r>
            <a:br>
              <a:rPr lang="en" sz="1100">
                <a:solidFill>
                  <a:srgbClr val="000000"/>
                </a:solidFill>
              </a:rPr>
            </a:br>
            <a:r>
              <a:rPr lang="en" sz="1100">
                <a:solidFill>
                  <a:srgbClr val="000000"/>
                </a:solidFill>
              </a:rPr>
              <a:t>  unpacked: 109274084 = 101362192 (fixed) + 7909864 (variable, 7909864 raw)</a:t>
            </a:r>
            <a:br>
              <a:rPr lang="en" sz="1100">
                <a:solidFill>
                  <a:srgbClr val="000000"/>
                </a:solidFill>
              </a:rPr>
            </a:br>
            <a:r>
              <a:rPr lang="en" sz="1100">
                <a:solidFill>
                  <a:srgbClr val="000000"/>
                </a:solidFill>
              </a:rPr>
              <a:t>  packed size: 12009464; pack time: 33.011</a:t>
            </a:r>
            <a:br>
              <a:rPr lang="en" sz="1100">
                <a:solidFill>
                  <a:srgbClr val="000000"/>
                </a:solidFill>
              </a:rPr>
            </a:br>
            <a:r>
              <a:rPr lang="en" sz="1100">
                <a:solidFill>
                  <a:srgbClr val="000000"/>
                </a:solidFill>
              </a:rPr>
              <a:t>total repacking clock time: 10.045298</a:t>
            </a:r>
            <a:br>
              <a:rPr lang="en" sz="1100">
                <a:solidFill>
                  <a:srgbClr val="000000"/>
                </a:solidFill>
              </a:rPr>
            </a:br>
            <a:r>
              <a:rPr lang="en" sz="1100">
                <a:solidFill>
                  <a:srgbClr val="000000"/>
                </a:solidFill>
              </a:rPr>
              <a:t>total repacking cpu time: 34.671967</a:t>
            </a:r>
            <a:endParaRPr sz="1100">
              <a:solidFill>
                <a:srgbClr val="000000"/>
              </a:solidFill>
            </a:endParaRPr>
          </a:p>
        </p:txBody>
      </p:sp>
      <p:sp>
        <p:nvSpPr>
          <p:cNvPr id="5664" name="Shape 56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8" name="Shape 5668"/>
        <p:cNvGrpSpPr/>
        <p:nvPr/>
      </p:nvGrpSpPr>
      <p:grpSpPr>
        <a:xfrm>
          <a:off x="0" y="0"/>
          <a:ext cx="0" cy="0"/>
          <a:chOff x="0" y="0"/>
          <a:chExt cx="0" cy="0"/>
        </a:xfrm>
      </p:grpSpPr>
      <p:sp>
        <p:nvSpPr>
          <p:cNvPr id="5669" name="Shape 56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Kcachegrind analysis of branch reuseRef_caching (Maryia)</a:t>
            </a:r>
            <a:endParaRPr sz="2400"/>
          </a:p>
        </p:txBody>
      </p:sp>
      <p:sp>
        <p:nvSpPr>
          <p:cNvPr id="5670" name="Shape 56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5671" name="Shape 56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672" name="Shape 5672"/>
          <p:cNvPicPr preferRelativeResize="0"/>
          <p:nvPr/>
        </p:nvPicPr>
        <p:blipFill>
          <a:blip r:embed="rId3">
            <a:alphaModFix/>
          </a:blip>
          <a:stretch>
            <a:fillRect/>
          </a:stretch>
        </p:blipFill>
        <p:spPr>
          <a:xfrm>
            <a:off x="254350" y="1152475"/>
            <a:ext cx="8577950" cy="2247828"/>
          </a:xfrm>
          <a:prstGeom prst="rect">
            <a:avLst/>
          </a:prstGeom>
          <a:noFill/>
          <a:ln>
            <a:noFill/>
          </a:ln>
        </p:spPr>
      </p:pic>
    </p:spTree>
  </p:cSld>
  <p:clrMapOvr>
    <a:masterClrMapping/>
  </p:clrMapOvr>
</p:sld>
</file>

<file path=ppt/slides/slide7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6" name="Shape 5676"/>
        <p:cNvGrpSpPr/>
        <p:nvPr/>
      </p:nvGrpSpPr>
      <p:grpSpPr>
        <a:xfrm>
          <a:off x="0" y="0"/>
          <a:ext cx="0" cy="0"/>
          <a:chOff x="0" y="0"/>
          <a:chExt cx="0" cy="0"/>
        </a:xfrm>
      </p:grpSpPr>
      <p:sp>
        <p:nvSpPr>
          <p:cNvPr id="5677" name="Shape 56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malloc/free call graphs (Maryia)</a:t>
            </a:r>
            <a:endParaRPr/>
          </a:p>
        </p:txBody>
      </p:sp>
      <p:sp>
        <p:nvSpPr>
          <p:cNvPr id="5678" name="Shape 56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5679" name="Shape 56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680" name="Shape 5680"/>
          <p:cNvPicPr preferRelativeResize="0"/>
          <p:nvPr/>
        </p:nvPicPr>
        <p:blipFill>
          <a:blip r:embed="rId3">
            <a:alphaModFix/>
          </a:blip>
          <a:stretch>
            <a:fillRect/>
          </a:stretch>
        </p:blipFill>
        <p:spPr>
          <a:xfrm>
            <a:off x="311700" y="1017725"/>
            <a:ext cx="4941726" cy="2650250"/>
          </a:xfrm>
          <a:prstGeom prst="rect">
            <a:avLst/>
          </a:prstGeom>
          <a:noFill/>
          <a:ln>
            <a:noFill/>
          </a:ln>
        </p:spPr>
      </p:pic>
      <p:pic>
        <p:nvPicPr>
          <p:cNvPr id="5681" name="Shape 5681"/>
          <p:cNvPicPr preferRelativeResize="0"/>
          <p:nvPr/>
        </p:nvPicPr>
        <p:blipFill>
          <a:blip r:embed="rId4">
            <a:alphaModFix/>
          </a:blip>
          <a:stretch>
            <a:fillRect/>
          </a:stretch>
        </p:blipFill>
        <p:spPr>
          <a:xfrm>
            <a:off x="5295100" y="1017724"/>
            <a:ext cx="3664576" cy="2650250"/>
          </a:xfrm>
          <a:prstGeom prst="rect">
            <a:avLst/>
          </a:prstGeom>
          <a:noFill/>
          <a:ln>
            <a:noFill/>
          </a:ln>
        </p:spPr>
      </p:pic>
    </p:spTree>
  </p:cSld>
  <p:clrMapOvr>
    <a:masterClrMapping/>
  </p:clrMapOvr>
</p:sld>
</file>

<file path=ppt/slides/slide7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5" name="Shape 5685"/>
        <p:cNvGrpSpPr/>
        <p:nvPr/>
      </p:nvGrpSpPr>
      <p:grpSpPr>
        <a:xfrm>
          <a:off x="0" y="0"/>
          <a:ext cx="0" cy="0"/>
          <a:chOff x="0" y="0"/>
          <a:chExt cx="0" cy="0"/>
        </a:xfrm>
      </p:grpSpPr>
      <p:sp>
        <p:nvSpPr>
          <p:cNvPr id="5686" name="Shape 5686"/>
          <p:cNvSpPr txBox="1"/>
          <p:nvPr>
            <p:ph type="title"/>
          </p:nvPr>
        </p:nvSpPr>
        <p:spPr>
          <a:xfrm>
            <a:off x="311700" y="637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Experiment Results (Maryia)</a:t>
            </a:r>
            <a:endParaRPr sz="2400"/>
          </a:p>
        </p:txBody>
      </p:sp>
      <p:sp>
        <p:nvSpPr>
          <p:cNvPr id="5687" name="Shape 56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688" name="Shape 5688" title="Chart"/>
          <p:cNvPicPr preferRelativeResize="0"/>
          <p:nvPr/>
        </p:nvPicPr>
        <p:blipFill>
          <a:blip r:embed="rId3">
            <a:alphaModFix/>
          </a:blip>
          <a:stretch>
            <a:fillRect/>
          </a:stretch>
        </p:blipFill>
        <p:spPr>
          <a:xfrm>
            <a:off x="64175" y="636425"/>
            <a:ext cx="4319151" cy="2670677"/>
          </a:xfrm>
          <a:prstGeom prst="rect">
            <a:avLst/>
          </a:prstGeom>
          <a:noFill/>
          <a:ln>
            <a:noFill/>
          </a:ln>
        </p:spPr>
      </p:pic>
      <p:sp>
        <p:nvSpPr>
          <p:cNvPr id="5689" name="Shape 5689"/>
          <p:cNvSpPr txBox="1"/>
          <p:nvPr>
            <p:ph idx="1" type="body"/>
          </p:nvPr>
        </p:nvSpPr>
        <p:spPr>
          <a:xfrm>
            <a:off x="391486" y="3307100"/>
            <a:ext cx="8440800" cy="1641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solidFill>
                  <a:srgbClr val="0B5394"/>
                </a:solidFill>
              </a:rPr>
              <a:t>1a: vanilla strace</a:t>
            </a:r>
            <a:endParaRPr sz="1200">
              <a:solidFill>
                <a:srgbClr val="0B5394"/>
              </a:solidFill>
            </a:endParaRPr>
          </a:p>
          <a:p>
            <a:pPr indent="0" lvl="0" marL="0" rtl="0">
              <a:spcBef>
                <a:spcPts val="0"/>
              </a:spcBef>
              <a:spcAft>
                <a:spcPts val="0"/>
              </a:spcAft>
              <a:buNone/>
            </a:pPr>
            <a:r>
              <a:rPr lang="en" sz="1200">
                <a:solidFill>
                  <a:srgbClr val="0B5394"/>
                </a:solidFill>
              </a:rPr>
              <a:t>2a: current baseline (master)</a:t>
            </a:r>
            <a:endParaRPr sz="1200">
              <a:solidFill>
                <a:srgbClr val="0B5394"/>
              </a:solidFill>
            </a:endParaRPr>
          </a:p>
          <a:p>
            <a:pPr indent="0" lvl="0" marL="0" rtl="0">
              <a:spcBef>
                <a:spcPts val="0"/>
              </a:spcBef>
              <a:spcAft>
                <a:spcPts val="0"/>
              </a:spcAft>
              <a:buNone/>
            </a:pPr>
            <a:r>
              <a:rPr lang="en" sz="1200">
                <a:solidFill>
                  <a:srgbClr val="0B5394"/>
                </a:solidFill>
              </a:rPr>
              <a:t>3a: branch reuseRef_caching</a:t>
            </a:r>
            <a:endParaRPr sz="1200">
              <a:solidFill>
                <a:srgbClr val="0B5394"/>
              </a:solidFill>
            </a:endParaRPr>
          </a:p>
          <a:p>
            <a:pPr indent="0" lvl="0" marL="0" rtl="0">
              <a:spcBef>
                <a:spcPts val="0"/>
              </a:spcBef>
              <a:spcAft>
                <a:spcPts val="0"/>
              </a:spcAft>
              <a:buNone/>
            </a:pPr>
            <a:r>
              <a:t/>
            </a:r>
            <a:endParaRPr sz="1200">
              <a:solidFill>
                <a:srgbClr val="0B5394"/>
              </a:solidFill>
            </a:endParaRPr>
          </a:p>
          <a:p>
            <a:pPr indent="-304800" lvl="0" marL="457200" rtl="0">
              <a:spcBef>
                <a:spcPts val="0"/>
              </a:spcBef>
              <a:spcAft>
                <a:spcPts val="0"/>
              </a:spcAft>
              <a:buClr>
                <a:srgbClr val="000000"/>
              </a:buClr>
              <a:buSzPts val="1200"/>
              <a:buChar char="●"/>
            </a:pPr>
            <a:r>
              <a:rPr lang="en" sz="1200">
                <a:solidFill>
                  <a:srgbClr val="000000"/>
                </a:solidFill>
              </a:rPr>
              <a:t>Note: 2a on sgdp1 had to be rerun due to an outlier: “</a:t>
            </a:r>
            <a:r>
              <a:rPr lang="en" sz="1200">
                <a:solidFill>
                  <a:srgbClr val="3D85C6"/>
                </a:solidFill>
              </a:rPr>
              <a:t>0:46.84 elapsed</a:t>
            </a:r>
            <a:r>
              <a:rPr lang="en" sz="1200">
                <a:solidFill>
                  <a:srgbClr val="000000"/>
                </a:solidFill>
              </a:rPr>
              <a:t>, 13.52 user, 19.27 system, </a:t>
            </a:r>
            <a:r>
              <a:rPr lang="en" sz="1200">
                <a:solidFill>
                  <a:srgbClr val="3D85C6"/>
                </a:solidFill>
              </a:rPr>
              <a:t>70% CPU</a:t>
            </a:r>
            <a:r>
              <a:rPr lang="en" sz="1200">
                <a:solidFill>
                  <a:srgbClr val="000000"/>
                </a:solidFill>
              </a:rPr>
              <a:t>”. This only happened once.</a:t>
            </a:r>
            <a:endParaRPr sz="1200">
              <a:solidFill>
                <a:srgbClr val="000000"/>
              </a:solidFill>
            </a:endParaRPr>
          </a:p>
          <a:p>
            <a:pPr indent="-304800" lvl="0" marL="457200">
              <a:spcBef>
                <a:spcPts val="0"/>
              </a:spcBef>
              <a:spcAft>
                <a:spcPts val="0"/>
              </a:spcAft>
              <a:buClr>
                <a:srgbClr val="000000"/>
              </a:buClr>
              <a:buSzPts val="1200"/>
              <a:buChar char="●"/>
            </a:pPr>
            <a:r>
              <a:rPr lang="en" sz="1200">
                <a:solidFill>
                  <a:srgbClr val="000000"/>
                </a:solidFill>
              </a:rPr>
              <a:t>Reason for discrepancy between results on slides 773 and 774: different “a.out” binaries were used. Simple as that.</a:t>
            </a:r>
            <a:endParaRPr sz="1200">
              <a:solidFill>
                <a:srgbClr val="000000"/>
              </a:solidFill>
            </a:endParaRPr>
          </a:p>
        </p:txBody>
      </p:sp>
      <p:pic>
        <p:nvPicPr>
          <p:cNvPr id="5690" name="Shape 5690" title="Chart"/>
          <p:cNvPicPr preferRelativeResize="0"/>
          <p:nvPr/>
        </p:nvPicPr>
        <p:blipFill>
          <a:blip r:embed="rId4">
            <a:alphaModFix/>
          </a:blip>
          <a:stretch>
            <a:fillRect/>
          </a:stretch>
        </p:blipFill>
        <p:spPr>
          <a:xfrm>
            <a:off x="4513150" y="636425"/>
            <a:ext cx="4319151" cy="2670675"/>
          </a:xfrm>
          <a:prstGeom prst="rect">
            <a:avLst/>
          </a:prstGeom>
          <a:noFill/>
          <a:ln>
            <a:noFill/>
          </a:ln>
        </p:spPr>
      </p:pic>
    </p:spTree>
  </p:cSld>
  <p:clrMapOvr>
    <a:masterClrMapping/>
  </p:clrMapOvr>
</p:sld>
</file>

<file path=ppt/slides/slide7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4" name="Shape 5694"/>
        <p:cNvGrpSpPr/>
        <p:nvPr/>
      </p:nvGrpSpPr>
      <p:grpSpPr>
        <a:xfrm>
          <a:off x="0" y="0"/>
          <a:ext cx="0" cy="0"/>
          <a:chOff x="0" y="0"/>
          <a:chExt cx="0" cy="0"/>
        </a:xfrm>
      </p:grpSpPr>
      <p:sp>
        <p:nvSpPr>
          <p:cNvPr id="5695" name="Shape 56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Socket() replay patch v1 (Darshan)</a:t>
            </a:r>
            <a:endParaRPr/>
          </a:p>
        </p:txBody>
      </p:sp>
      <p:sp>
        <p:nvSpPr>
          <p:cNvPr id="5696" name="Shape 56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Preliminary patch submitted</a:t>
            </a:r>
            <a:endParaRPr/>
          </a:p>
          <a:p>
            <a:pPr indent="-317500" lvl="1" marL="914400" rtl="0">
              <a:spcBef>
                <a:spcPts val="0"/>
              </a:spcBef>
              <a:spcAft>
                <a:spcPts val="0"/>
              </a:spcAft>
              <a:buSzPts val="1400"/>
              <a:buChar char="○"/>
            </a:pPr>
            <a:r>
              <a:rPr lang="en"/>
              <a:t>Support for socket() calls with domain AF_UNIX, AF_LOCAL</a:t>
            </a:r>
            <a:endParaRPr/>
          </a:p>
          <a:p>
            <a:pPr indent="-317500" lvl="1" marL="914400" rtl="0">
              <a:spcBef>
                <a:spcPts val="0"/>
              </a:spcBef>
              <a:spcAft>
                <a:spcPts val="0"/>
              </a:spcAft>
              <a:buSzPts val="1400"/>
              <a:buChar char="○"/>
            </a:pPr>
            <a:r>
              <a:rPr lang="en"/>
              <a:t>Support to emulate read/write system calls</a:t>
            </a:r>
            <a:endParaRPr/>
          </a:p>
          <a:p>
            <a:pPr indent="-317500" lvl="1" marL="914400" rtl="0">
              <a:spcBef>
                <a:spcPts val="0"/>
              </a:spcBef>
              <a:spcAft>
                <a:spcPts val="0"/>
              </a:spcAft>
              <a:buSzPts val="1400"/>
              <a:buChar char="○"/>
            </a:pPr>
            <a:r>
              <a:rPr lang="en"/>
              <a:t>All other FD based operations will fail in replay with EBADADDR</a:t>
            </a:r>
            <a:endParaRPr/>
          </a:p>
          <a:p>
            <a:pPr indent="-317500" lvl="1" marL="914400" rtl="0">
              <a:spcBef>
                <a:spcPts val="0"/>
              </a:spcBef>
              <a:spcAft>
                <a:spcPts val="0"/>
              </a:spcAft>
              <a:buSzPts val="1400"/>
              <a:buChar char="○"/>
            </a:pPr>
            <a:r>
              <a:rPr lang="en"/>
              <a:t>Adding {FD_SOCKET_SIMULATED, O_SOCKET_SIMULATED} to fd-map</a:t>
            </a:r>
            <a:endParaRPr/>
          </a:p>
          <a:p>
            <a:pPr indent="-342900" lvl="0" marL="457200" rtl="0">
              <a:spcBef>
                <a:spcPts val="0"/>
              </a:spcBef>
              <a:spcAft>
                <a:spcPts val="0"/>
              </a:spcAft>
              <a:buSzPts val="1800"/>
              <a:buChar char="●"/>
            </a:pPr>
            <a:r>
              <a:rPr lang="en"/>
              <a:t>Testing on ‘ls -al’: issues found</a:t>
            </a:r>
            <a:endParaRPr/>
          </a:p>
          <a:p>
            <a:pPr indent="-317500" lvl="1" marL="914400" rtl="0">
              <a:spcBef>
                <a:spcPts val="0"/>
              </a:spcBef>
              <a:spcAft>
                <a:spcPts val="0"/>
              </a:spcAft>
              <a:buSzPts val="1400"/>
              <a:buChar char="○"/>
            </a:pPr>
            <a:r>
              <a:rPr lang="en"/>
              <a:t>socket() called with domain AF_INET </a:t>
            </a:r>
            <a:endParaRPr/>
          </a:p>
          <a:p>
            <a:pPr indent="-317500" lvl="1" marL="914400" rtl="0">
              <a:spcBef>
                <a:spcPts val="0"/>
              </a:spcBef>
              <a:spcAft>
                <a:spcPts val="0"/>
              </a:spcAft>
              <a:buSzPts val="1400"/>
              <a:buChar char="○"/>
            </a:pPr>
            <a:r>
              <a:rPr lang="en"/>
              <a:t>fcntl() operations performed on socket fd</a:t>
            </a:r>
            <a:endParaRPr/>
          </a:p>
        </p:txBody>
      </p:sp>
      <p:sp>
        <p:nvSpPr>
          <p:cNvPr id="5697" name="Shape 56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1" name="Shape 5701"/>
        <p:cNvGrpSpPr/>
        <p:nvPr/>
      </p:nvGrpSpPr>
      <p:grpSpPr>
        <a:xfrm>
          <a:off x="0" y="0"/>
          <a:ext cx="0" cy="0"/>
          <a:chOff x="0" y="0"/>
          <a:chExt cx="0" cy="0"/>
        </a:xfrm>
      </p:grpSpPr>
      <p:sp>
        <p:nvSpPr>
          <p:cNvPr id="5702" name="Shape 57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Socket() with AF_INET (Darshan)</a:t>
            </a:r>
            <a:endParaRPr/>
          </a:p>
        </p:txBody>
      </p:sp>
      <p:sp>
        <p:nvSpPr>
          <p:cNvPr id="5703" name="Shape 57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Why does ‘ls -al’ call socket() with AF_INET domain?</a:t>
            </a:r>
            <a:endParaRPr/>
          </a:p>
          <a:p>
            <a:pPr indent="-317500" lvl="1" marL="914400" marR="0" rtl="0" algn="l">
              <a:lnSpc>
                <a:spcPct val="115000"/>
              </a:lnSpc>
              <a:spcBef>
                <a:spcPts val="0"/>
              </a:spcBef>
              <a:spcAft>
                <a:spcPts val="0"/>
              </a:spcAft>
              <a:buSzPts val="1400"/>
              <a:buChar char="○"/>
            </a:pPr>
            <a:r>
              <a:rPr lang="en"/>
              <a:t>Behaviour observed in ‘crossroads’ VM only.</a:t>
            </a:r>
            <a:endParaRPr/>
          </a:p>
          <a:p>
            <a:pPr indent="-317500" lvl="1" marL="914400" marR="0" rtl="0" algn="l">
              <a:lnSpc>
                <a:spcPct val="115000"/>
              </a:lnSpc>
              <a:spcBef>
                <a:spcPts val="0"/>
              </a:spcBef>
              <a:spcAft>
                <a:spcPts val="0"/>
              </a:spcAft>
              <a:buSzPts val="1400"/>
              <a:buChar char="○"/>
            </a:pPr>
            <a:r>
              <a:rPr lang="en"/>
              <a:t>‘Crossroads’ is configured </a:t>
            </a:r>
            <a:r>
              <a:rPr lang="en"/>
              <a:t>with nscd (name service caching daemon).</a:t>
            </a:r>
            <a:endParaRPr/>
          </a:p>
          <a:p>
            <a:pPr indent="-317500" lvl="1" marL="914400" marR="0" rtl="0" algn="l">
              <a:lnSpc>
                <a:spcPct val="115000"/>
              </a:lnSpc>
              <a:spcBef>
                <a:spcPts val="0"/>
              </a:spcBef>
              <a:spcAft>
                <a:spcPts val="0"/>
              </a:spcAft>
              <a:buSzPts val="1400"/>
              <a:buChar char="○"/>
            </a:pPr>
            <a:r>
              <a:rPr lang="en"/>
              <a:t>‘Crossroads’ first connect to 130.245.126.1 for DNS hostname resolutions, probably to find the IP address of avatar.fsl.cs.sunysb.edu for the step below.</a:t>
            </a:r>
            <a:endParaRPr/>
          </a:p>
          <a:p>
            <a:pPr indent="-317500" lvl="1" marL="914400" marR="0" rtl="0" algn="l">
              <a:lnSpc>
                <a:spcPct val="115000"/>
              </a:lnSpc>
              <a:spcBef>
                <a:spcPts val="0"/>
              </a:spcBef>
              <a:spcAft>
                <a:spcPts val="0"/>
              </a:spcAft>
              <a:buSzPts val="1400"/>
              <a:buChar char="○"/>
            </a:pPr>
            <a:r>
              <a:rPr lang="en"/>
              <a:t>Then it connects to avatar.fsl (126.20) for LDAP queries, to resolve user and group names to their numeric values.</a:t>
            </a:r>
            <a:endParaRPr/>
          </a:p>
          <a:p>
            <a:pPr indent="-317500" lvl="1" marL="914400" marR="0" rtl="0" algn="l">
              <a:lnSpc>
                <a:spcPct val="115000"/>
              </a:lnSpc>
              <a:spcBef>
                <a:spcPts val="0"/>
              </a:spcBef>
              <a:spcAft>
                <a:spcPts val="0"/>
              </a:spcAft>
              <a:buSzPts val="1400"/>
              <a:buChar char="○"/>
            </a:pPr>
            <a:r>
              <a:rPr lang="en"/>
              <a:t>If the host is configured with nscd (name service caching daemon), then the client will use nscd to get those values.  But if the cache is empty (cache miss) or expired, then it has to perform remote queries.</a:t>
            </a:r>
            <a:endParaRPr/>
          </a:p>
          <a:p>
            <a:pPr indent="-317500" lvl="1" marL="914400" marR="0" rtl="0" algn="l">
              <a:lnSpc>
                <a:spcPct val="115000"/>
              </a:lnSpc>
              <a:spcBef>
                <a:spcPts val="0"/>
              </a:spcBef>
              <a:spcAft>
                <a:spcPts val="0"/>
              </a:spcAft>
              <a:buSzPts val="1400"/>
              <a:buChar char="○"/>
            </a:pPr>
            <a:r>
              <a:rPr lang="en"/>
              <a:t>Resolution: Experimenting with emulation of all socket() domains</a:t>
            </a:r>
            <a:endParaRPr/>
          </a:p>
        </p:txBody>
      </p:sp>
      <p:sp>
        <p:nvSpPr>
          <p:cNvPr id="5704" name="Shape 57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617" name="Shape 617"/>
        <p:cNvGrpSpPr/>
        <p:nvPr/>
      </p:nvGrpSpPr>
      <p:grpSpPr>
        <a:xfrm>
          <a:off x="0" y="0"/>
          <a:ext cx="0" cy="0"/>
          <a:chOff x="0" y="0"/>
          <a:chExt cx="0" cy="0"/>
        </a:xfrm>
      </p:grpSpPr>
      <p:sp>
        <p:nvSpPr>
          <p:cNvPr id="618" name="Shape 6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619" name="Shape 6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February 29, 2016</a:t>
            </a:r>
            <a:endParaRPr/>
          </a:p>
        </p:txBody>
      </p:sp>
      <p:sp>
        <p:nvSpPr>
          <p:cNvPr id="620" name="Shape 6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8" name="Shape 5708"/>
        <p:cNvGrpSpPr/>
        <p:nvPr/>
      </p:nvGrpSpPr>
      <p:grpSpPr>
        <a:xfrm>
          <a:off x="0" y="0"/>
          <a:ext cx="0" cy="0"/>
          <a:chOff x="0" y="0"/>
          <a:chExt cx="0" cy="0"/>
        </a:xfrm>
      </p:grpSpPr>
      <p:sp>
        <p:nvSpPr>
          <p:cNvPr id="5709" name="Shape 57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Socket() replay patch v2</a:t>
            </a:r>
            <a:endParaRPr/>
          </a:p>
        </p:txBody>
      </p:sp>
      <p:sp>
        <p:nvSpPr>
          <p:cNvPr id="5710" name="Shape 57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Emulate socket() system calls for all domains (AF_LOCAL, AF_INET, AF_*)</a:t>
            </a:r>
            <a:endParaRPr/>
          </a:p>
          <a:p>
            <a:pPr indent="-342900" lvl="0" marL="457200" rtl="0">
              <a:spcBef>
                <a:spcPts val="0"/>
              </a:spcBef>
              <a:spcAft>
                <a:spcPts val="0"/>
              </a:spcAft>
              <a:buSzPts val="1800"/>
              <a:buChar char="●"/>
            </a:pPr>
            <a:r>
              <a:rPr lang="en"/>
              <a:t>On doing that, we can safely replay 'ls -al'.</a:t>
            </a:r>
            <a:endParaRPr/>
          </a:p>
          <a:p>
            <a:pPr indent="-342900" lvl="0" marL="457200" rtl="0">
              <a:spcBef>
                <a:spcPts val="0"/>
              </a:spcBef>
              <a:spcAft>
                <a:spcPts val="0"/>
              </a:spcAft>
              <a:buSzPts val="1800"/>
              <a:buChar char="●"/>
            </a:pPr>
            <a:r>
              <a:rPr lang="en"/>
              <a:t>In the replay, write() operations are ignored, assuming success and read() operations return the same data. </a:t>
            </a:r>
            <a:endParaRPr/>
          </a:p>
          <a:p>
            <a:pPr indent="-342900" lvl="0" marL="457200" rtl="0">
              <a:spcBef>
                <a:spcPts val="0"/>
              </a:spcBef>
              <a:spcAft>
                <a:spcPts val="0"/>
              </a:spcAft>
              <a:buSzPts val="1800"/>
              <a:buChar char="●"/>
            </a:pPr>
            <a:r>
              <a:rPr lang="en"/>
              <a:t>All other file operations return failure in replay, but the replayer does not crash.</a:t>
            </a:r>
            <a:endParaRPr/>
          </a:p>
          <a:p>
            <a:pPr indent="-342900" lvl="0" marL="457200" rtl="0">
              <a:spcBef>
                <a:spcPts val="0"/>
              </a:spcBef>
              <a:spcAft>
                <a:spcPts val="0"/>
              </a:spcAft>
              <a:buSzPts val="1800"/>
              <a:buChar char="●"/>
            </a:pPr>
            <a:r>
              <a:rPr lang="en"/>
              <a:t>TODO: To support all file based operations on socket FD, like dup, dup2, fcntl; we need to emulate all FD based system calls for {FD_SOCKET_SIMULATED, O_SOCKET_SIMULATED}. It may affect how we handle fork/exec/clone too, esp. with close-on-exec flags.</a:t>
            </a:r>
            <a:endParaRPr/>
          </a:p>
        </p:txBody>
      </p:sp>
      <p:sp>
        <p:nvSpPr>
          <p:cNvPr id="5711" name="Shape 57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5" name="Shape 5715"/>
        <p:cNvGrpSpPr/>
        <p:nvPr/>
      </p:nvGrpSpPr>
      <p:grpSpPr>
        <a:xfrm>
          <a:off x="0" y="0"/>
          <a:ext cx="0" cy="0"/>
          <a:chOff x="0" y="0"/>
          <a:chExt cx="0" cy="0"/>
        </a:xfrm>
      </p:grpSpPr>
      <p:sp>
        <p:nvSpPr>
          <p:cNvPr id="5716" name="Shape 57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Tracer bugs found (Darshan)</a:t>
            </a:r>
            <a:endParaRPr/>
          </a:p>
        </p:txBody>
      </p:sp>
      <p:sp>
        <p:nvSpPr>
          <p:cNvPr id="5717" name="Shape 57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Traced network commands - dig, nslookup, whois</a:t>
            </a:r>
            <a:endParaRPr/>
          </a:p>
          <a:p>
            <a:pPr indent="-342900" lvl="0" marL="457200" rtl="0">
              <a:spcBef>
                <a:spcPts val="0"/>
              </a:spcBef>
              <a:spcAft>
                <a:spcPts val="0"/>
              </a:spcAft>
              <a:buSzPts val="1800"/>
              <a:buChar char="●"/>
            </a:pPr>
            <a:r>
              <a:rPr lang="en"/>
              <a:t>d</a:t>
            </a:r>
            <a:r>
              <a:rPr lang="en"/>
              <a:t>ig, nslookup tracing failed (tracing with -f i.e. follow fork flag)</a:t>
            </a:r>
            <a:endParaRPr/>
          </a:p>
          <a:p>
            <a:pPr indent="-342900" lvl="0" marL="457200" rtl="0">
              <a:spcBef>
                <a:spcPts val="0"/>
              </a:spcBef>
              <a:spcAft>
                <a:spcPts val="0"/>
              </a:spcAft>
              <a:buSzPts val="1800"/>
              <a:buChar char="●"/>
            </a:pPr>
            <a:r>
              <a:rPr lang="en"/>
              <a:t>The assertion failure seen in both the cases is on creating Variable32Field in DataSeries, by passing data_size (length of the Variable32Field) as negative.</a:t>
            </a:r>
            <a:endParaRPr/>
          </a:p>
          <a:p>
            <a:pPr indent="-342900" lvl="0" marL="457200" rtl="0">
              <a:spcBef>
                <a:spcPts val="0"/>
              </a:spcBef>
              <a:spcAft>
                <a:spcPts val="0"/>
              </a:spcAft>
              <a:buSzPts val="1800"/>
              <a:buChar char="●"/>
            </a:pPr>
            <a:r>
              <a:rPr lang="en"/>
              <a:t>For read, write, link and dirent system calls, we directly use the system call return value as data_size (in getVariable32FieldLength())</a:t>
            </a:r>
            <a:endParaRPr/>
          </a:p>
          <a:p>
            <a:pPr indent="-342900" lvl="0" marL="457200" rtl="0">
              <a:spcBef>
                <a:spcPts val="0"/>
              </a:spcBef>
              <a:spcAft>
                <a:spcPts val="0"/>
              </a:spcAft>
              <a:buSzPts val="1800"/>
              <a:buChar char="●"/>
            </a:pPr>
            <a:r>
              <a:rPr lang="en"/>
              <a:t>In the above programs, read() fails with return value -1, which gets passed as data_size, and the assertion fails.</a:t>
            </a:r>
            <a:endParaRPr/>
          </a:p>
          <a:p>
            <a:pPr indent="-342900" lvl="0" marL="457200">
              <a:spcBef>
                <a:spcPts val="0"/>
              </a:spcBef>
              <a:spcAft>
                <a:spcPts val="0"/>
              </a:spcAft>
              <a:buSzPts val="1800"/>
              <a:buChar char="●"/>
            </a:pPr>
            <a:r>
              <a:rPr lang="en"/>
              <a:t>Errno - EAGAIN (resource temporarily busy)</a:t>
            </a:r>
            <a:endParaRPr/>
          </a:p>
        </p:txBody>
      </p:sp>
      <p:sp>
        <p:nvSpPr>
          <p:cNvPr id="5718" name="Shape 57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2" name="Shape 5722"/>
        <p:cNvGrpSpPr/>
        <p:nvPr/>
      </p:nvGrpSpPr>
      <p:grpSpPr>
        <a:xfrm>
          <a:off x="0" y="0"/>
          <a:ext cx="0" cy="0"/>
          <a:chOff x="0" y="0"/>
          <a:chExt cx="0" cy="0"/>
        </a:xfrm>
      </p:grpSpPr>
      <p:sp>
        <p:nvSpPr>
          <p:cNvPr id="5723" name="Shape 57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Discussion for fixing trace failure (Darshan)</a:t>
            </a:r>
            <a:endParaRPr/>
          </a:p>
        </p:txBody>
      </p:sp>
      <p:sp>
        <p:nvSpPr>
          <p:cNvPr id="5724" name="Shape 57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Similarity to readlink operation tracing failure in fsl-strace (syscall.c).</a:t>
            </a:r>
            <a:endParaRPr/>
          </a:p>
          <a:p>
            <a:pPr indent="-317500" lvl="1" marL="914400" rtl="0">
              <a:spcBef>
                <a:spcPts val="0"/>
              </a:spcBef>
              <a:spcAft>
                <a:spcPts val="0"/>
              </a:spcAft>
              <a:buSzPts val="1400"/>
              <a:buChar char="○"/>
            </a:pPr>
            <a:r>
              <a:rPr lang="en"/>
              <a:t>Malloc for v_args was using return value of the system call, and would cause issues when the system calls failed, leaving negative return values. (Leixiang's investigation is in slide no. 579)</a:t>
            </a:r>
            <a:endParaRPr/>
          </a:p>
          <a:p>
            <a:pPr indent="-317500" lvl="1" marL="914400" rtl="0">
              <a:spcBef>
                <a:spcPts val="0"/>
              </a:spcBef>
              <a:spcAft>
                <a:spcPts val="0"/>
              </a:spcAft>
              <a:buSzPts val="1400"/>
              <a:buChar char="○"/>
            </a:pPr>
            <a:r>
              <a:rPr lang="en"/>
              <a:t>The issue here is similar, but we have encountered it in a different place - strace2DS library.</a:t>
            </a:r>
            <a:endParaRPr/>
          </a:p>
          <a:p>
            <a:pPr indent="-317500" lvl="1" marL="914400" rtl="0">
              <a:spcBef>
                <a:spcPts val="0"/>
              </a:spcBef>
              <a:spcAft>
                <a:spcPts val="0"/>
              </a:spcAft>
              <a:buSzPts val="1400"/>
              <a:buChar char="○"/>
            </a:pPr>
            <a:r>
              <a:rPr lang="en"/>
              <a:t>Our solution at that time was to set v_args to NULL, as noted on slide no. 592.</a:t>
            </a:r>
            <a:endParaRPr/>
          </a:p>
          <a:p>
            <a:pPr indent="-317500" lvl="1" marL="914400" marR="0" rtl="0" algn="l">
              <a:lnSpc>
                <a:spcPct val="115000"/>
              </a:lnSpc>
              <a:spcBef>
                <a:spcPts val="0"/>
              </a:spcBef>
              <a:spcAft>
                <a:spcPts val="0"/>
              </a:spcAft>
              <a:buClr>
                <a:schemeClr val="dk2"/>
              </a:buClr>
              <a:buSzPts val="1400"/>
              <a:buFont typeface="Arial"/>
              <a:buChar char="○"/>
            </a:pPr>
            <a:r>
              <a:rPr lang="en"/>
              <a:t>The solution makes sense, in that, any buffer of a failed system call is not valid. As such we should not try to reserve space or copy the buffer for tracing.</a:t>
            </a:r>
            <a:endParaRPr/>
          </a:p>
          <a:p>
            <a:pPr indent="-317500" lvl="1" marL="914400" marR="0" rtl="0" algn="l">
              <a:lnSpc>
                <a:spcPct val="115000"/>
              </a:lnSpc>
              <a:spcBef>
                <a:spcPts val="0"/>
              </a:spcBef>
              <a:spcAft>
                <a:spcPts val="0"/>
              </a:spcAft>
              <a:buClr>
                <a:schemeClr val="dk2"/>
              </a:buClr>
              <a:buSzPts val="1400"/>
              <a:buFont typeface="Arial"/>
              <a:buChar char="○"/>
            </a:pPr>
            <a:r>
              <a:rPr lang="en"/>
              <a:t>'v_args' is the precursor for the data field which will be represented as Variable32Field in DataSeries.</a:t>
            </a:r>
            <a:endParaRPr/>
          </a:p>
          <a:p>
            <a:pPr indent="-317500" lvl="1" marL="914400" marR="0" rtl="0" algn="l">
              <a:lnSpc>
                <a:spcPct val="115000"/>
              </a:lnSpc>
              <a:spcBef>
                <a:spcPts val="0"/>
              </a:spcBef>
              <a:spcAft>
                <a:spcPts val="0"/>
              </a:spcAft>
              <a:buClr>
                <a:schemeClr val="dk2"/>
              </a:buClr>
              <a:buSzPts val="1400"/>
              <a:buFont typeface="Arial"/>
              <a:buChar char="○"/>
            </a:pPr>
            <a:r>
              <a:rPr lang="en"/>
              <a:t>Continued on next slide</a:t>
            </a:r>
            <a:endParaRPr/>
          </a:p>
        </p:txBody>
      </p:sp>
      <p:sp>
        <p:nvSpPr>
          <p:cNvPr id="5725" name="Shape 57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9" name="Shape 5729"/>
        <p:cNvGrpSpPr/>
        <p:nvPr/>
      </p:nvGrpSpPr>
      <p:grpSpPr>
        <a:xfrm>
          <a:off x="0" y="0"/>
          <a:ext cx="0" cy="0"/>
          <a:chOff x="0" y="0"/>
          <a:chExt cx="0" cy="0"/>
        </a:xfrm>
      </p:grpSpPr>
      <p:sp>
        <p:nvSpPr>
          <p:cNvPr id="5730" name="Shape 57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Discussion for fixing trace failure (Darshan)</a:t>
            </a:r>
            <a:endParaRPr/>
          </a:p>
        </p:txBody>
      </p:sp>
      <p:sp>
        <p:nvSpPr>
          <p:cNvPr id="5731" name="Shape 57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Our issue now occurs in the constructor for Variable32Field.</a:t>
            </a:r>
            <a:endParaRPr/>
          </a:p>
          <a:p>
            <a:pPr indent="-342900" lvl="0" marL="457200" marR="0" rtl="0" algn="l">
              <a:lnSpc>
                <a:spcPct val="115000"/>
              </a:lnSpc>
              <a:spcBef>
                <a:spcPts val="0"/>
              </a:spcBef>
              <a:spcAft>
                <a:spcPts val="0"/>
              </a:spcAft>
              <a:buSzPts val="1800"/>
              <a:buChar char="●"/>
            </a:pPr>
            <a:r>
              <a:rPr lang="en"/>
              <a:t>Variable32Field constructor requires a size argument (data_size)</a:t>
            </a:r>
            <a:endParaRPr/>
          </a:p>
          <a:p>
            <a:pPr indent="-342900" lvl="0" marL="457200" rtl="0">
              <a:spcBef>
                <a:spcPts val="0"/>
              </a:spcBef>
              <a:spcAft>
                <a:spcPts val="0"/>
              </a:spcAft>
              <a:buSzPts val="1800"/>
              <a:buChar char="●"/>
            </a:pPr>
            <a:r>
              <a:rPr lang="en"/>
              <a:t>Use max(0, return_value) as Variable32FieldSize, instead of return_value</a:t>
            </a:r>
            <a:endParaRPr/>
          </a:p>
          <a:p>
            <a:pPr indent="-317500" lvl="1" marL="914400" rtl="0">
              <a:spcBef>
                <a:spcPts val="0"/>
              </a:spcBef>
              <a:spcAft>
                <a:spcPts val="0"/>
              </a:spcAft>
              <a:buSzPts val="1400"/>
              <a:buChar char="○"/>
            </a:pPr>
            <a:r>
              <a:rPr lang="en"/>
              <a:t>On traced system call failure, the buffer in traced program memory is invalid. We do not need to log the buffer into log file. Accordingly, we do not need to allocate &gt;0 bytes to the log buffer.</a:t>
            </a:r>
            <a:endParaRPr/>
          </a:p>
          <a:p>
            <a:pPr indent="-317500" lvl="1" marL="914400" rtl="0">
              <a:spcBef>
                <a:spcPts val="0"/>
              </a:spcBef>
              <a:spcAft>
                <a:spcPts val="0"/>
              </a:spcAft>
              <a:buSzPts val="1400"/>
              <a:buChar char="○"/>
            </a:pPr>
            <a:r>
              <a:rPr lang="en"/>
              <a:t>Using a constructor with data_size=0 is analogous having a NULL pointer in v_args.</a:t>
            </a:r>
            <a:endParaRPr/>
          </a:p>
          <a:p>
            <a:pPr indent="-342900" lvl="0" marL="457200" rtl="0">
              <a:spcBef>
                <a:spcPts val="0"/>
              </a:spcBef>
              <a:spcAft>
                <a:spcPts val="0"/>
              </a:spcAft>
              <a:buSzPts val="1800"/>
              <a:buChar char="●"/>
            </a:pPr>
            <a:r>
              <a:rPr lang="en"/>
              <a:t>Another solution would be to add special checks in the strace2DS library to inspect the return value of the traced system call, and not create the buffer/data Variable32Field at all.</a:t>
            </a:r>
            <a:endParaRPr/>
          </a:p>
          <a:p>
            <a:pPr indent="-317500" lvl="1" marL="914400" rtl="0">
              <a:spcBef>
                <a:spcPts val="0"/>
              </a:spcBef>
              <a:spcAft>
                <a:spcPts val="0"/>
              </a:spcAft>
              <a:buSzPts val="1400"/>
              <a:buChar char="○"/>
            </a:pPr>
            <a:r>
              <a:rPr lang="en"/>
              <a:t>Changes will be made in DataSeriesOutputModule.cpp#356, where sys_call_args_map is created, and Variable32Field objects are constructed and initialized.</a:t>
            </a:r>
            <a:endParaRPr/>
          </a:p>
          <a:p>
            <a:pPr indent="-317500" lvl="1" marL="914400" rtl="0">
              <a:spcBef>
                <a:spcPts val="0"/>
              </a:spcBef>
              <a:spcAft>
                <a:spcPts val="0"/>
              </a:spcAft>
              <a:buSzPts val="1400"/>
              <a:buChar char="○"/>
            </a:pPr>
            <a:r>
              <a:rPr lang="en"/>
              <a:t>Call -&gt; setNull() on the buffer, instead of -&gt; setField().</a:t>
            </a:r>
            <a:endParaRPr/>
          </a:p>
          <a:p>
            <a:pPr indent="-317500" lvl="1" marL="914400" rtl="0">
              <a:spcBef>
                <a:spcPts val="0"/>
              </a:spcBef>
              <a:spcAft>
                <a:spcPts val="0"/>
              </a:spcAft>
              <a:buSzPts val="1400"/>
              <a:buChar char="○"/>
            </a:pPr>
            <a:r>
              <a:rPr lang="en"/>
              <a:t>Code changes made. Trying to understand all implications.</a:t>
            </a:r>
            <a:endParaRPr/>
          </a:p>
        </p:txBody>
      </p:sp>
      <p:sp>
        <p:nvSpPr>
          <p:cNvPr id="5732" name="Shape 57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6" name="Shape 5736"/>
        <p:cNvGrpSpPr/>
        <p:nvPr/>
      </p:nvGrpSpPr>
      <p:grpSpPr>
        <a:xfrm>
          <a:off x="0" y="0"/>
          <a:ext cx="0" cy="0"/>
          <a:chOff x="0" y="0"/>
          <a:chExt cx="0" cy="0"/>
        </a:xfrm>
      </p:grpSpPr>
      <p:sp>
        <p:nvSpPr>
          <p:cNvPr id="5737" name="Shape 57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a:t>
            </a:r>
            <a:endParaRPr/>
          </a:p>
        </p:txBody>
      </p:sp>
      <p:sp>
        <p:nvSpPr>
          <p:cNvPr id="5738" name="Shape 5738"/>
          <p:cNvSpPr txBox="1"/>
          <p:nvPr>
            <p:ph idx="1" type="body"/>
          </p:nvPr>
        </p:nvSpPr>
        <p:spPr>
          <a:xfrm>
            <a:off x="311700" y="1152475"/>
            <a:ext cx="8520600" cy="36477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Darshan:</a:t>
            </a:r>
            <a:endParaRPr/>
          </a:p>
          <a:p>
            <a:pPr indent="-317500" lvl="1" marL="914400" rtl="0">
              <a:spcBef>
                <a:spcPts val="0"/>
              </a:spcBef>
              <a:spcAft>
                <a:spcPts val="0"/>
              </a:spcAft>
              <a:buSzPts val="1400"/>
              <a:buChar char="○"/>
            </a:pPr>
            <a:r>
              <a:rPr lang="en"/>
              <a:t>Add patch to emulate for {FD_SOCKET_EMULATED,O_SOCKET_EMULATED} for all supported FD using system calls.</a:t>
            </a:r>
            <a:endParaRPr/>
          </a:p>
          <a:p>
            <a:pPr indent="-317500" lvl="1" marL="914400" rtl="0">
              <a:spcBef>
                <a:spcPts val="0"/>
              </a:spcBef>
              <a:spcAft>
                <a:spcPts val="0"/>
              </a:spcAft>
              <a:buSzPts val="1400"/>
              <a:buChar char="○"/>
            </a:pPr>
            <a:r>
              <a:rPr lang="en"/>
              <a:t>Investigate tracing bug fix for negative data_size in Variable32Field constructor issue</a:t>
            </a:r>
            <a:endParaRPr/>
          </a:p>
          <a:p>
            <a:pPr indent="-317500" lvl="1" marL="914400" rtl="0">
              <a:spcBef>
                <a:spcPts val="0"/>
              </a:spcBef>
              <a:spcAft>
                <a:spcPts val="0"/>
              </a:spcAft>
              <a:buSzPts val="1400"/>
              <a:buChar char="○"/>
            </a:pPr>
            <a:r>
              <a:rPr lang="en"/>
              <a:t>Investigate ./configure failure</a:t>
            </a:r>
            <a:endParaRPr/>
          </a:p>
          <a:p>
            <a:pPr indent="-317500" lvl="1" marL="914400" rtl="0">
              <a:spcBef>
                <a:spcPts val="0"/>
              </a:spcBef>
              <a:spcAft>
                <a:spcPts val="0"/>
              </a:spcAft>
              <a:buSzPts val="1400"/>
              <a:buChar char="○"/>
            </a:pPr>
            <a:r>
              <a:rPr lang="en"/>
              <a:t>Design document for replayer, the replayed fds, flags (SLide or google doc).</a:t>
            </a:r>
            <a:endParaRPr/>
          </a:p>
          <a:p>
            <a:pPr indent="-342900" lvl="0" marL="457200" rtl="0">
              <a:spcBef>
                <a:spcPts val="0"/>
              </a:spcBef>
              <a:spcAft>
                <a:spcPts val="0"/>
              </a:spcAft>
              <a:buSzPts val="1800"/>
              <a:buChar char="●"/>
            </a:pPr>
            <a:r>
              <a:rPr lang="en"/>
              <a:t>Kevin:</a:t>
            </a:r>
            <a:endParaRPr/>
          </a:p>
          <a:p>
            <a:pPr indent="-317500" lvl="1" marL="914400" rtl="0">
              <a:spcBef>
                <a:spcPts val="0"/>
              </a:spcBef>
              <a:spcAft>
                <a:spcPts val="0"/>
              </a:spcAft>
              <a:buSzPts val="1400"/>
              <a:buChar char="○"/>
            </a:pPr>
            <a:r>
              <a:rPr lang="en"/>
              <a:t>Investigate faccessat missing flags in ./configure failure</a:t>
            </a:r>
            <a:endParaRPr/>
          </a:p>
          <a:p>
            <a:pPr indent="-342900" lvl="0" marL="457200" rtl="0">
              <a:spcBef>
                <a:spcPts val="0"/>
              </a:spcBef>
              <a:spcAft>
                <a:spcPts val="0"/>
              </a:spcAft>
              <a:buSzPts val="1800"/>
              <a:buChar char="●"/>
            </a:pPr>
            <a:r>
              <a:rPr lang="en"/>
              <a:t>Maryia:</a:t>
            </a:r>
            <a:endParaRPr/>
          </a:p>
          <a:p>
            <a:pPr indent="-317500" lvl="1" marL="914400" rtl="0">
              <a:spcBef>
                <a:spcPts val="0"/>
              </a:spcBef>
              <a:spcAft>
                <a:spcPts val="0"/>
              </a:spcAft>
              <a:buSzPts val="1400"/>
              <a:buChar char="○"/>
            </a:pPr>
            <a:r>
              <a:rPr lang="en"/>
              <a:t>Reinvestigate strace v/s fsl-strace (slide 783)</a:t>
            </a:r>
            <a:endParaRPr/>
          </a:p>
          <a:p>
            <a:pPr indent="-317500" lvl="2" marL="1371600" rtl="0">
              <a:spcBef>
                <a:spcPts val="0"/>
              </a:spcBef>
              <a:spcAft>
                <a:spcPts val="0"/>
              </a:spcAft>
              <a:buSzPts val="1400"/>
              <a:buChar char="■"/>
            </a:pPr>
            <a:r>
              <a:rPr lang="en"/>
              <a:t>Use -s flag to write all buffers</a:t>
            </a:r>
            <a:endParaRPr/>
          </a:p>
          <a:p>
            <a:pPr indent="-317500" lvl="2" marL="1371600" rtl="0">
              <a:spcBef>
                <a:spcPts val="0"/>
              </a:spcBef>
              <a:spcAft>
                <a:spcPts val="0"/>
              </a:spcAft>
              <a:buSzPts val="1400"/>
              <a:buChar char="■"/>
            </a:pPr>
            <a:r>
              <a:rPr lang="en"/>
              <a:t>Show compression ration (%), not/ just raw numbers</a:t>
            </a:r>
            <a:endParaRPr/>
          </a:p>
          <a:p>
            <a:pPr indent="-317500" lvl="2" marL="1371600" rtl="0">
              <a:spcBef>
                <a:spcPts val="0"/>
              </a:spcBef>
              <a:spcAft>
                <a:spcPts val="0"/>
              </a:spcAft>
              <a:buSzPts val="1400"/>
              <a:buChar char="■"/>
            </a:pPr>
            <a:r>
              <a:rPr lang="en"/>
              <a:t>Show better units (kB, mB)</a:t>
            </a:r>
            <a:endParaRPr/>
          </a:p>
        </p:txBody>
      </p:sp>
      <p:sp>
        <p:nvSpPr>
          <p:cNvPr id="5739" name="Shape 57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3" name="Shape 5743"/>
        <p:cNvGrpSpPr/>
        <p:nvPr/>
      </p:nvGrpSpPr>
      <p:grpSpPr>
        <a:xfrm>
          <a:off x="0" y="0"/>
          <a:ext cx="0" cy="0"/>
          <a:chOff x="0" y="0"/>
          <a:chExt cx="0" cy="0"/>
        </a:xfrm>
      </p:grpSpPr>
      <p:sp>
        <p:nvSpPr>
          <p:cNvPr id="5744" name="Shape 57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a:t>
            </a:r>
            <a:endParaRPr/>
          </a:p>
        </p:txBody>
      </p:sp>
      <p:sp>
        <p:nvSpPr>
          <p:cNvPr id="5745" name="Shape 57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Nehil:</a:t>
            </a:r>
            <a:endParaRPr/>
          </a:p>
          <a:p>
            <a:pPr indent="-317500" lvl="1" marL="914400" rtl="0">
              <a:spcBef>
                <a:spcPts val="0"/>
              </a:spcBef>
              <a:spcAft>
                <a:spcPts val="0"/>
              </a:spcAft>
              <a:buSzPts val="1400"/>
              <a:buChar char="○"/>
            </a:pPr>
            <a:r>
              <a:rPr lang="en"/>
              <a:t>List of syscalls supported, which use FD as an argument</a:t>
            </a:r>
            <a:endParaRPr/>
          </a:p>
          <a:p>
            <a:pPr indent="-342900" lvl="0" marL="457200" rtl="0">
              <a:spcBef>
                <a:spcPts val="0"/>
              </a:spcBef>
              <a:spcAft>
                <a:spcPts val="0"/>
              </a:spcAft>
              <a:buSzPts val="1800"/>
              <a:buChar char="●"/>
            </a:pPr>
            <a:r>
              <a:rPr lang="en"/>
              <a:t>Mayur:</a:t>
            </a:r>
            <a:endParaRPr/>
          </a:p>
          <a:p>
            <a:pPr indent="-317500" lvl="1" marL="914400" rtl="0">
              <a:spcBef>
                <a:spcPts val="0"/>
              </a:spcBef>
              <a:spcAft>
                <a:spcPts val="0"/>
              </a:spcAft>
              <a:buSzPts val="1400"/>
              <a:buChar char="○"/>
            </a:pPr>
            <a:r>
              <a:rPr lang="en"/>
              <a:t>Investigate the huge number of calls to hash_bytes function, and the cause of performance bottleneck using malloc and free</a:t>
            </a:r>
            <a:endParaRPr/>
          </a:p>
          <a:p>
            <a:pPr indent="-317500" lvl="2" marL="1371600" rtl="0">
              <a:spcBef>
                <a:spcPts val="0"/>
              </a:spcBef>
              <a:spcAft>
                <a:spcPts val="0"/>
              </a:spcAft>
              <a:buSzPts val="1400"/>
              <a:buChar char="■"/>
            </a:pPr>
            <a:r>
              <a:rPr lang="en"/>
              <a:t>Even though we have caches for extent names now, we still need to hash the fields.</a:t>
            </a:r>
            <a:endParaRPr/>
          </a:p>
          <a:p>
            <a:pPr indent="-342900" lvl="0" marL="457200" rtl="0">
              <a:spcBef>
                <a:spcPts val="0"/>
              </a:spcBef>
              <a:spcAft>
                <a:spcPts val="0"/>
              </a:spcAft>
              <a:buSzPts val="1800"/>
              <a:buChar char="●"/>
            </a:pPr>
            <a:r>
              <a:rPr lang="en"/>
              <a:t>Darshan and Mayur:</a:t>
            </a:r>
            <a:endParaRPr/>
          </a:p>
          <a:p>
            <a:pPr indent="-317500" lvl="1" marL="914400" rtl="0">
              <a:spcBef>
                <a:spcPts val="0"/>
              </a:spcBef>
              <a:spcAft>
                <a:spcPts val="0"/>
              </a:spcAft>
              <a:buSzPts val="1400"/>
              <a:buChar char="○"/>
            </a:pPr>
            <a:r>
              <a:rPr lang="en"/>
              <a:t>Study various corner conditions in replayer code</a:t>
            </a:r>
            <a:endParaRPr/>
          </a:p>
          <a:p>
            <a:pPr indent="-317500" lvl="2" marL="1371600" rtl="0">
              <a:spcBef>
                <a:spcPts val="0"/>
              </a:spcBef>
              <a:spcAft>
                <a:spcPts val="0"/>
              </a:spcAft>
              <a:buSzPts val="1400"/>
              <a:buChar char="■"/>
            </a:pPr>
            <a:r>
              <a:rPr lang="en"/>
              <a:t>Failed in trace passed in replayer</a:t>
            </a:r>
            <a:endParaRPr/>
          </a:p>
          <a:p>
            <a:pPr indent="-317500" lvl="2" marL="1371600" rtl="0">
              <a:spcBef>
                <a:spcPts val="0"/>
              </a:spcBef>
              <a:spcAft>
                <a:spcPts val="0"/>
              </a:spcAft>
              <a:buSzPts val="1400"/>
              <a:buChar char="■"/>
            </a:pPr>
            <a:r>
              <a:rPr lang="en"/>
              <a:t>Partially successes, failures: For example bytes read mismatch between trace and replay</a:t>
            </a:r>
            <a:endParaRPr/>
          </a:p>
          <a:p>
            <a:pPr indent="-317500" lvl="2" marL="1371600" rtl="0">
              <a:spcBef>
                <a:spcPts val="0"/>
              </a:spcBef>
              <a:spcAft>
                <a:spcPts val="0"/>
              </a:spcAft>
              <a:buSzPts val="1400"/>
              <a:buChar char="■"/>
            </a:pPr>
            <a:r>
              <a:rPr lang="en"/>
              <a:t>Deviations between replay times and trace times</a:t>
            </a:r>
            <a:endParaRPr/>
          </a:p>
          <a:p>
            <a:pPr indent="-317500" lvl="2" marL="1371600" rtl="0">
              <a:spcBef>
                <a:spcPts val="0"/>
              </a:spcBef>
              <a:spcAft>
                <a:spcPts val="0"/>
              </a:spcAft>
              <a:buSzPts val="1400"/>
              <a:buChar char="■"/>
            </a:pPr>
            <a:r>
              <a:rPr lang="en"/>
              <a:t>Temporary workarounds</a:t>
            </a:r>
            <a:endParaRPr/>
          </a:p>
        </p:txBody>
      </p:sp>
      <p:sp>
        <p:nvSpPr>
          <p:cNvPr id="5746" name="Shape 57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5750" name="Shape 5750"/>
        <p:cNvGrpSpPr/>
        <p:nvPr/>
      </p:nvGrpSpPr>
      <p:grpSpPr>
        <a:xfrm>
          <a:off x="0" y="0"/>
          <a:ext cx="0" cy="0"/>
          <a:chOff x="0" y="0"/>
          <a:chExt cx="0" cy="0"/>
        </a:xfrm>
      </p:grpSpPr>
      <p:sp>
        <p:nvSpPr>
          <p:cNvPr id="5751" name="Shape 575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5752" name="Shape 575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Oct 12,</a:t>
            </a:r>
            <a:r>
              <a:rPr lang="en"/>
              <a:t> 2017</a:t>
            </a:r>
            <a:endParaRPr/>
          </a:p>
        </p:txBody>
      </p:sp>
      <p:sp>
        <p:nvSpPr>
          <p:cNvPr id="5753" name="Shape 57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7" name="Shape 5757"/>
        <p:cNvGrpSpPr/>
        <p:nvPr/>
      </p:nvGrpSpPr>
      <p:grpSpPr>
        <a:xfrm>
          <a:off x="0" y="0"/>
          <a:ext cx="0" cy="0"/>
          <a:chOff x="0" y="0"/>
          <a:chExt cx="0" cy="0"/>
        </a:xfrm>
      </p:grpSpPr>
      <p:sp>
        <p:nvSpPr>
          <p:cNvPr id="5758" name="Shape 57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Fork Option (Kevin)</a:t>
            </a:r>
            <a:endParaRPr/>
          </a:p>
        </p:txBody>
      </p:sp>
      <p:sp>
        <p:nvSpPr>
          <p:cNvPr id="5759" name="Shape 5759"/>
          <p:cNvSpPr txBox="1"/>
          <p:nvPr>
            <p:ph idx="1" type="body"/>
          </p:nvPr>
        </p:nvSpPr>
        <p:spPr>
          <a:xfrm>
            <a:off x="266000" y="11322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100"/>
              <a:t>Missed some configure flags:</a:t>
            </a:r>
            <a:endParaRPr sz="1100"/>
          </a:p>
          <a:p>
            <a:pPr indent="0" lvl="0" marL="0" rtl="0">
              <a:spcBef>
                <a:spcPts val="0"/>
              </a:spcBef>
              <a:spcAft>
                <a:spcPts val="0"/>
              </a:spcAft>
              <a:buNone/>
            </a:pPr>
            <a:r>
              <a:rPr lang="en" sz="1100"/>
              <a:t>CPPFLAGS,LDFLAGS</a:t>
            </a:r>
            <a:endParaRPr sz="1100"/>
          </a:p>
          <a:p>
            <a:pPr indent="0" lvl="0" marL="0" rtl="0">
              <a:spcBef>
                <a:spcPts val="0"/>
              </a:spcBef>
              <a:spcAft>
                <a:spcPts val="0"/>
              </a:spcAft>
              <a:buNone/>
            </a:pPr>
            <a:r>
              <a:t/>
            </a:r>
            <a:endParaRPr sz="1100"/>
          </a:p>
          <a:p>
            <a:pPr indent="0" lvl="0" marL="0" rtl="0">
              <a:spcBef>
                <a:spcPts val="0"/>
              </a:spcBef>
              <a:spcAft>
                <a:spcPts val="0"/>
              </a:spcAft>
              <a:buNone/>
            </a:pPr>
            <a:r>
              <a:rPr lang="en" sz="1100"/>
              <a:t>Strace with -f option causes:</a:t>
            </a:r>
            <a:endParaRPr sz="1100"/>
          </a:p>
          <a:p>
            <a:pPr indent="0" lvl="0" marL="457200" rtl="0">
              <a:spcBef>
                <a:spcPts val="0"/>
              </a:spcBef>
              <a:spcAft>
                <a:spcPts val="0"/>
              </a:spcAft>
              <a:buClr>
                <a:schemeClr val="dk1"/>
              </a:buClr>
              <a:buSzPts val="1100"/>
              <a:buFont typeface="Arial"/>
              <a:buNone/>
            </a:pPr>
            <a:r>
              <a:rPr lang="en" sz="1100"/>
              <a:t>**** Assertion failure in file /home/ezk/projects/</a:t>
            </a:r>
            <a:r>
              <a:rPr lang="en" sz="1100">
                <a:solidFill>
                  <a:srgbClr val="FF0000"/>
                </a:solidFill>
              </a:rPr>
              <a:t>DataSeries/src/base/ExtentField.cpp</a:t>
            </a:r>
            <a:r>
              <a:rPr lang="en" sz="1100"/>
              <a:t>, line 137</a:t>
            </a:r>
            <a:endParaRPr sz="1100"/>
          </a:p>
          <a:p>
            <a:pPr indent="0" lvl="0" marL="457200" rtl="0">
              <a:spcBef>
                <a:spcPts val="0"/>
              </a:spcBef>
              <a:spcAft>
                <a:spcPts val="0"/>
              </a:spcAft>
              <a:buClr>
                <a:schemeClr val="dk1"/>
              </a:buClr>
              <a:buSzPts val="1100"/>
              <a:buFont typeface="Arial"/>
              <a:buNone/>
            </a:pPr>
            <a:r>
              <a:rPr lang="en" sz="1100"/>
              <a:t>**** Failed expression: data_size &lt;= static_cast&lt;uint32_t&gt;(numeric_limits&lt;int32_t&gt;::max())</a:t>
            </a:r>
            <a:endParaRPr sz="1100"/>
          </a:p>
          <a:p>
            <a:pPr indent="0" lvl="0" marL="457200" rtl="0">
              <a:spcBef>
                <a:spcPts val="0"/>
              </a:spcBef>
              <a:spcAft>
                <a:spcPts val="0"/>
              </a:spcAft>
              <a:buClr>
                <a:schemeClr val="dk1"/>
              </a:buClr>
              <a:buSzPts val="1100"/>
              <a:buFont typeface="Arial"/>
              <a:buNone/>
            </a:pPr>
            <a:r>
              <a:rPr lang="en" sz="1100"/>
              <a:t>**** Details: No additional details provided</a:t>
            </a:r>
            <a:endParaRPr sz="1100"/>
          </a:p>
          <a:p>
            <a:pPr indent="0" lvl="0" marL="0">
              <a:spcBef>
                <a:spcPts val="0"/>
              </a:spcBef>
              <a:spcAft>
                <a:spcPts val="0"/>
              </a:spcAft>
              <a:buNone/>
            </a:pPr>
            <a:r>
              <a:t/>
            </a:r>
            <a:endParaRPr sz="1100"/>
          </a:p>
        </p:txBody>
      </p:sp>
      <p:sp>
        <p:nvSpPr>
          <p:cNvPr id="5760" name="Shape 57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4" name="Shape 5764"/>
        <p:cNvGrpSpPr/>
        <p:nvPr/>
      </p:nvGrpSpPr>
      <p:grpSpPr>
        <a:xfrm>
          <a:off x="0" y="0"/>
          <a:ext cx="0" cy="0"/>
          <a:chOff x="0" y="0"/>
          <a:chExt cx="0" cy="0"/>
        </a:xfrm>
      </p:grpSpPr>
      <p:sp>
        <p:nvSpPr>
          <p:cNvPr id="5765" name="Shape 57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Perf Analysis Data (Mayur)</a:t>
            </a:r>
            <a:endParaRPr/>
          </a:p>
        </p:txBody>
      </p:sp>
      <p:sp>
        <p:nvSpPr>
          <p:cNvPr id="5766" name="Shape 57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b="1" lang="en" sz="1000"/>
              <a:t>BaseLine: Reusing References</a:t>
            </a:r>
            <a:br>
              <a:rPr lang="en" sz="1000"/>
            </a:br>
            <a:br>
              <a:rPr lang="en" sz="1000"/>
            </a:br>
            <a:r>
              <a:rPr lang="en" sz="1000"/>
              <a:t>20.71%  a.out   [unknown]              [k] 0xffffffff8180e975</a:t>
            </a:r>
            <a:br>
              <a:rPr lang="en" sz="1000"/>
            </a:br>
            <a:r>
              <a:rPr lang="en" sz="1000"/>
              <a:t>5.61%  strace  [unknown]              [k] 0xffffffff8180e975 </a:t>
            </a:r>
            <a:br>
              <a:rPr lang="en" sz="1000"/>
            </a:br>
            <a:r>
              <a:rPr b="1" lang="en" sz="1000"/>
              <a:t>4.05%  strace  libstdc++.so.6.0.19    [.] _ZSt11_Hash_bytesPKvmm</a:t>
            </a:r>
            <a:br>
              <a:rPr b="1" lang="en" sz="1000"/>
            </a:br>
            <a:r>
              <a:rPr b="1" lang="en" sz="1000"/>
              <a:t>3.85%  strace  libc-2.19.so           [.] _int_free</a:t>
            </a:r>
            <a:br>
              <a:rPr b="1" lang="en" sz="1000"/>
            </a:br>
            <a:r>
              <a:rPr b="1" lang="en" sz="1000"/>
              <a:t>3.40%  strace  libc-2.19.so           [.] malloc </a:t>
            </a:r>
            <a:br>
              <a:rPr lang="en" sz="1000"/>
            </a:br>
            <a:r>
              <a:rPr lang="en" sz="1000"/>
              <a:t>3.18%  strace  libstrace2ds.so.0.0.0  [.] _ZN22DataSeriesOutputModule11writeRecordEPKcPlPPvS4_</a:t>
            </a:r>
            <a:br>
              <a:rPr lang="en" sz="1000"/>
            </a:br>
            <a:br>
              <a:rPr lang="en" sz="1000"/>
            </a:br>
            <a:r>
              <a:rPr b="1" lang="en" sz="1000"/>
              <a:t>Branch:</a:t>
            </a:r>
            <a:r>
              <a:rPr lang="en" sz="1000"/>
              <a:t> </a:t>
            </a:r>
            <a:r>
              <a:rPr b="1" lang="en" sz="1000"/>
              <a:t>reuseRef_caching:</a:t>
            </a:r>
            <a:br>
              <a:rPr b="1" lang="en" sz="1000"/>
            </a:br>
            <a:br>
              <a:rPr lang="en" sz="1000"/>
            </a:br>
            <a:r>
              <a:rPr lang="en" sz="1000"/>
              <a:t>22.74%  a.out    [unknown]              [k] 0xffffffff8180e975</a:t>
            </a:r>
            <a:br>
              <a:rPr lang="en" sz="1000"/>
            </a:br>
            <a:r>
              <a:rPr lang="en" sz="1000"/>
              <a:t>7.38%  strace   [unknown]              [k] 0xffffffff8180e975</a:t>
            </a:r>
            <a:br>
              <a:rPr lang="en" sz="1000"/>
            </a:br>
            <a:r>
              <a:rPr b="1" lang="en" sz="1000"/>
              <a:t>3.69%  strace   libstdc++.so.6.0.19    [.] _ZSt11_Hash_bytesPKvmm</a:t>
            </a:r>
            <a:br>
              <a:rPr b="1" lang="en" sz="1000"/>
            </a:br>
            <a:r>
              <a:rPr lang="en" sz="1000"/>
              <a:t>3.33%  strace   libstrace2ds.so.0.0.0  [.] _ZN22DataSeriesOutputModule11writeRecordEPKcPlPPvS4_ </a:t>
            </a:r>
            <a:br>
              <a:rPr lang="en" sz="1000"/>
            </a:br>
            <a:r>
              <a:rPr lang="en" sz="1000"/>
              <a:t>3.19%  strace   libstrace2ds.so.0.0.0  [.] _ZNSt8__detail9_Map_baseISsSt4pairIKSsS1_IPvN10ExtentType9fieldTypeEEESaIS7_ENS_10_Select1stESt8equal_toISsESt4hashISsENS</a:t>
            </a:r>
            <a:br>
              <a:rPr lang="en" sz="1000"/>
            </a:br>
            <a:r>
              <a:rPr lang="en" sz="1000"/>
              <a:t>3.09%  strace   libstrace2ds.so.0.0.0  [.] _ZNSt8__detail9_Map_baseISsSt4pairIKSsPvESaIS4_ENS_10_Select1stESt8equal_toISsESt4hashISsENS_18_Mod_range_hashingENS_20_D</a:t>
            </a:r>
            <a:endParaRPr sz="1000"/>
          </a:p>
        </p:txBody>
      </p:sp>
      <p:sp>
        <p:nvSpPr>
          <p:cNvPr id="5767" name="Shape 57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1" name="Shape 5771"/>
        <p:cNvGrpSpPr/>
        <p:nvPr/>
      </p:nvGrpSpPr>
      <p:grpSpPr>
        <a:xfrm>
          <a:off x="0" y="0"/>
          <a:ext cx="0" cy="0"/>
          <a:chOff x="0" y="0"/>
          <a:chExt cx="0" cy="0"/>
        </a:xfrm>
      </p:grpSpPr>
      <p:sp>
        <p:nvSpPr>
          <p:cNvPr id="5772" name="Shape 57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Huge Number of Calls to Hashbytes() (Mayur)</a:t>
            </a:r>
            <a:endParaRPr/>
          </a:p>
        </p:txBody>
      </p:sp>
      <p:sp>
        <p:nvSpPr>
          <p:cNvPr id="5773" name="Shape 57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Entries to maps </a:t>
            </a:r>
            <a:r>
              <a:rPr lang="en"/>
              <a:t>sys_call_args_map and common_fields are not cached.</a:t>
            </a:r>
            <a:endParaRPr/>
          </a:p>
          <a:p>
            <a:pPr indent="-342900" lvl="0" marL="457200" rtl="0">
              <a:spcBef>
                <a:spcPts val="0"/>
              </a:spcBef>
              <a:spcAft>
                <a:spcPts val="0"/>
              </a:spcAft>
              <a:buSzPts val="1800"/>
              <a:buChar char="●"/>
            </a:pPr>
            <a:r>
              <a:rPr lang="en"/>
              <a:t>sys_call_args_map is populated at runtime so many calls to malloc and free.</a:t>
            </a:r>
            <a:endParaRPr/>
          </a:p>
          <a:p>
            <a:pPr indent="-342900" lvl="0" marL="457200" rtl="0">
              <a:spcBef>
                <a:spcPts val="0"/>
              </a:spcBef>
              <a:spcAft>
                <a:spcPts val="0"/>
              </a:spcAft>
              <a:buSzPts val="1800"/>
              <a:buChar char="●"/>
            </a:pPr>
            <a:r>
              <a:rPr lang="en"/>
              <a:t>Need to come up with an intelligent way to preserve the fields of the arg map with cached indices</a:t>
            </a:r>
            <a:endParaRPr/>
          </a:p>
          <a:p>
            <a:pPr indent="-342900" lvl="0" marL="457200">
              <a:spcBef>
                <a:spcPts val="0"/>
              </a:spcBef>
              <a:spcAft>
                <a:spcPts val="0"/>
              </a:spcAft>
              <a:buSzPts val="1800"/>
              <a:buChar char="●"/>
            </a:pPr>
            <a:r>
              <a:rPr lang="en"/>
              <a:t>Maryia suggestion: implement a better hash function? Index = [address_of_string % some_prime_number]? Note: using absolute addresses (not on stack) may lead to collisions.</a:t>
            </a:r>
            <a:endParaRPr/>
          </a:p>
        </p:txBody>
      </p:sp>
      <p:sp>
        <p:nvSpPr>
          <p:cNvPr id="5774" name="Shape 57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Field Mapping Example </a:t>
            </a:r>
            <a:endParaRPr/>
          </a:p>
        </p:txBody>
      </p:sp>
      <p:sp>
        <p:nvSpPr>
          <p:cNvPr id="118" name="Shape 1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7350" lvl="0" marL="457200" rtl="0">
              <a:spcBef>
                <a:spcPts val="0"/>
              </a:spcBef>
              <a:spcAft>
                <a:spcPts val="0"/>
              </a:spcAft>
              <a:buClr>
                <a:srgbClr val="000000"/>
              </a:buClr>
              <a:buSzPts val="2500"/>
              <a:buChar char="●"/>
            </a:pPr>
            <a:r>
              <a:rPr lang="en" sz="2500">
                <a:solidFill>
                  <a:srgbClr val="000000"/>
                </a:solidFill>
              </a:rPr>
              <a:t>Common(time_called,return_value,errno);</a:t>
            </a:r>
            <a:endParaRPr sz="2500">
              <a:solidFill>
                <a:srgbClr val="000000"/>
              </a:solidFill>
            </a:endParaRPr>
          </a:p>
          <a:p>
            <a:pPr indent="-387350" lvl="0" marL="457200" rtl="0">
              <a:spcBef>
                <a:spcPts val="0"/>
              </a:spcBef>
              <a:spcAft>
                <a:spcPts val="0"/>
              </a:spcAft>
              <a:buClr>
                <a:srgbClr val="000000"/>
              </a:buClr>
              <a:buSzPts val="2500"/>
              <a:buChar char="●"/>
            </a:pPr>
            <a:r>
              <a:rPr lang="en" sz="2500">
                <a:solidFill>
                  <a:srgbClr val="000000"/>
                </a:solidFill>
              </a:rPr>
              <a:t>open(given_pathname,flag_read_only,flag_write_only,flag_read_and_write,flag_append,flag_async,flag_create,flag_direct,flag_directory,flag_exclusive,flag_largefile,flag_no_access_time,flag_no_controlling_terminal,flag_no_follow,flag_no_blocking_mode,flag_no_delay,flag_synchronous,flag_truncate,flag_close_on_exec);</a:t>
            </a:r>
            <a:endParaRPr>
              <a:solidFill>
                <a:srgbClr val="000000"/>
              </a:solidFill>
            </a:endParaRPr>
          </a:p>
        </p:txBody>
      </p:sp>
      <p:sp>
        <p:nvSpPr>
          <p:cNvPr id="119" name="Shape 1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Shape 6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626" name="Shape 6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No null-character string bug</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Store errno in DS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Chdir and Symlink System Call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LStat System Call Update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Mkdir System Call Implementation</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Test programs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Questions</a:t>
            </a:r>
            <a:endParaRPr>
              <a:solidFill>
                <a:srgbClr val="000000"/>
              </a:solidFill>
            </a:endParaRPr>
          </a:p>
        </p:txBody>
      </p:sp>
      <p:sp>
        <p:nvSpPr>
          <p:cNvPr id="627" name="Shape 6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8" name="Shape 5778"/>
        <p:cNvGrpSpPr/>
        <p:nvPr/>
      </p:nvGrpSpPr>
      <p:grpSpPr>
        <a:xfrm>
          <a:off x="0" y="0"/>
          <a:ext cx="0" cy="0"/>
          <a:chOff x="0" y="0"/>
          <a:chExt cx="0" cy="0"/>
        </a:xfrm>
      </p:grpSpPr>
      <p:sp>
        <p:nvSpPr>
          <p:cNvPr id="5779" name="Shape 57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Caching finalized (Nehil)</a:t>
            </a:r>
            <a:endParaRPr/>
          </a:p>
        </p:txBody>
      </p:sp>
      <p:sp>
        <p:nvSpPr>
          <p:cNvPr id="5780" name="Shape 5780"/>
          <p:cNvSpPr txBox="1"/>
          <p:nvPr>
            <p:ph idx="1" type="body"/>
          </p:nvPr>
        </p:nvSpPr>
        <p:spPr>
          <a:xfrm>
            <a:off x="311700" y="11322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Trace2model had negative system call number for umask. This first umask didn’t appear when traced using strace. This is because fsl-strace had special handling for umask as given in the README. </a:t>
            </a:r>
            <a:endParaRPr/>
          </a:p>
          <a:p>
            <a:pPr indent="-342900" lvl="0" marL="457200" rtl="0">
              <a:spcBef>
                <a:spcPts val="0"/>
              </a:spcBef>
              <a:spcAft>
                <a:spcPts val="0"/>
              </a:spcAft>
              <a:buSzPts val="1800"/>
              <a:buChar char="●"/>
            </a:pPr>
            <a:r>
              <a:rPr lang="en"/>
              <a:t>The common_fields void pointer array was also populated in </a:t>
            </a:r>
            <a:r>
              <a:rPr lang="en"/>
              <a:t>strace2ds.cpp</a:t>
            </a:r>
            <a:r>
              <a:rPr lang="en"/>
              <a:t>. I included syscall.h to get architecture specific syscall num for umask. This was sent in the common_fields.</a:t>
            </a:r>
            <a:endParaRPr/>
          </a:p>
          <a:p>
            <a:pPr indent="-342900" lvl="0" marL="457200" rtl="0">
              <a:spcBef>
                <a:spcPts val="0"/>
              </a:spcBef>
              <a:spcAft>
                <a:spcPts val="0"/>
              </a:spcAft>
              <a:buSzPts val="1800"/>
              <a:buChar char="●"/>
            </a:pPr>
            <a:r>
              <a:rPr lang="en"/>
              <a:t>Tested the changes and ran the timing experiments.</a:t>
            </a:r>
            <a:endParaRPr/>
          </a:p>
          <a:p>
            <a:pPr indent="-342900" lvl="0" marL="457200" rtl="0">
              <a:spcBef>
                <a:spcPts val="0"/>
              </a:spcBef>
              <a:spcAft>
                <a:spcPts val="0"/>
              </a:spcAft>
              <a:buSzPts val="1800"/>
              <a:buChar char="●"/>
            </a:pPr>
            <a:r>
              <a:rPr lang="en"/>
              <a:t>Patch sent for review to Professors.</a:t>
            </a:r>
            <a:endParaRPr/>
          </a:p>
          <a:p>
            <a:pPr indent="0" lvl="0" marL="0" rtl="0">
              <a:spcBef>
                <a:spcPts val="1600"/>
              </a:spcBef>
              <a:spcAft>
                <a:spcPts val="1600"/>
              </a:spcAft>
              <a:buNone/>
            </a:pPr>
            <a:r>
              <a:t/>
            </a:r>
            <a:endParaRPr/>
          </a:p>
        </p:txBody>
      </p:sp>
      <p:sp>
        <p:nvSpPr>
          <p:cNvPr id="5781" name="Shape 57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5" name="Shape 5785"/>
        <p:cNvGrpSpPr/>
        <p:nvPr/>
      </p:nvGrpSpPr>
      <p:grpSpPr>
        <a:xfrm>
          <a:off x="0" y="0"/>
          <a:ext cx="0" cy="0"/>
          <a:chOff x="0" y="0"/>
          <a:chExt cx="0" cy="0"/>
        </a:xfrm>
      </p:grpSpPr>
      <p:sp>
        <p:nvSpPr>
          <p:cNvPr id="5786" name="Shape 5786"/>
          <p:cNvSpPr txBox="1"/>
          <p:nvPr>
            <p:ph type="title"/>
          </p:nvPr>
        </p:nvSpPr>
        <p:spPr>
          <a:xfrm>
            <a:off x="311700" y="1260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Re-investigation of file sizes (Maryia)</a:t>
            </a:r>
            <a:endParaRPr sz="2400"/>
          </a:p>
        </p:txBody>
      </p:sp>
      <p:sp>
        <p:nvSpPr>
          <p:cNvPr id="5787" name="Shape 5787"/>
          <p:cNvSpPr txBox="1"/>
          <p:nvPr>
            <p:ph idx="1" type="body"/>
          </p:nvPr>
        </p:nvSpPr>
        <p:spPr>
          <a:xfrm>
            <a:off x="311700" y="698700"/>
            <a:ext cx="8520600" cy="3870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Program traced: 10^6 read syscalls as always.</a:t>
            </a:r>
            <a:endParaRPr/>
          </a:p>
          <a:p>
            <a:pPr indent="-342900" lvl="0" marL="457200" rtl="0">
              <a:spcBef>
                <a:spcPts val="0"/>
              </a:spcBef>
              <a:spcAft>
                <a:spcPts val="0"/>
              </a:spcAft>
              <a:buSzPts val="1800"/>
              <a:buChar char="●"/>
            </a:pPr>
            <a:r>
              <a:rPr lang="en"/>
              <a:t>Vanilla strace:</a:t>
            </a:r>
            <a:endParaRPr/>
          </a:p>
          <a:p>
            <a:pPr indent="-317500" lvl="1" marL="914400" rtl="0">
              <a:spcBef>
                <a:spcPts val="0"/>
              </a:spcBef>
              <a:spcAft>
                <a:spcPts val="0"/>
              </a:spcAft>
              <a:buSzPts val="1400"/>
              <a:buChar char="○"/>
            </a:pPr>
            <a:r>
              <a:rPr lang="en"/>
              <a:t>Command: “../strace -o readmil.txt -i -tt -T -y ./a.out”</a:t>
            </a:r>
            <a:endParaRPr/>
          </a:p>
          <a:p>
            <a:pPr indent="-317500" lvl="1" marL="914400" rtl="0">
              <a:spcBef>
                <a:spcPts val="0"/>
              </a:spcBef>
              <a:spcAft>
                <a:spcPts val="0"/>
              </a:spcAft>
              <a:buSzPts val="1400"/>
              <a:buChar char="○"/>
            </a:pPr>
            <a:r>
              <a:rPr lang="en"/>
              <a:t>-s option: only limits length of print strings. Buffers are already printed by default.</a:t>
            </a:r>
            <a:endParaRPr/>
          </a:p>
          <a:p>
            <a:pPr indent="-317500" lvl="1" marL="914400" rtl="0">
              <a:spcBef>
                <a:spcPts val="0"/>
              </a:spcBef>
              <a:spcAft>
                <a:spcPts val="0"/>
              </a:spcAft>
              <a:buSzPts val="1400"/>
              <a:buChar char="○"/>
            </a:pPr>
            <a:r>
              <a:rPr lang="en"/>
              <a:t>File size (uncompressed): 122.1 MB</a:t>
            </a:r>
            <a:endParaRPr/>
          </a:p>
          <a:p>
            <a:pPr indent="-317500" lvl="1" marL="914400" rtl="0">
              <a:spcBef>
                <a:spcPts val="0"/>
              </a:spcBef>
              <a:spcAft>
                <a:spcPts val="0"/>
              </a:spcAft>
              <a:buSzPts val="1400"/>
              <a:buChar char="○"/>
            </a:pPr>
            <a:r>
              <a:rPr lang="en"/>
              <a:t>File size (compressed with gzip): 4.02 MB (3.29 %)</a:t>
            </a:r>
            <a:endParaRPr/>
          </a:p>
          <a:p>
            <a:pPr indent="-342900" lvl="0" marL="457200" rtl="0">
              <a:spcBef>
                <a:spcPts val="0"/>
              </a:spcBef>
              <a:spcAft>
                <a:spcPts val="0"/>
              </a:spcAft>
              <a:buSzPts val="1800"/>
              <a:buChar char="●"/>
            </a:pPr>
            <a:r>
              <a:rPr lang="en"/>
              <a:t>Strace2ds:</a:t>
            </a:r>
            <a:endParaRPr/>
          </a:p>
          <a:p>
            <a:pPr indent="-317500" lvl="1" marL="914400" rtl="0">
              <a:spcBef>
                <a:spcPts val="0"/>
              </a:spcBef>
              <a:spcAft>
                <a:spcPts val="0"/>
              </a:spcAft>
              <a:buSzPts val="1400"/>
              <a:buChar char="○"/>
            </a:pPr>
            <a:r>
              <a:rPr lang="en"/>
              <a:t>File size (uncompressed): 112.2 MB</a:t>
            </a:r>
            <a:endParaRPr/>
          </a:p>
          <a:p>
            <a:pPr indent="-317500" lvl="1" marL="914400" rtl="0">
              <a:spcBef>
                <a:spcPts val="0"/>
              </a:spcBef>
              <a:spcAft>
                <a:spcPts val="0"/>
              </a:spcAft>
              <a:buSzPts val="1400"/>
              <a:buChar char="○"/>
            </a:pPr>
            <a:r>
              <a:rPr lang="en"/>
              <a:t>File size (compressed with dsrepack, extent size not set): 12.26 MB (10.9 %)</a:t>
            </a:r>
            <a:endParaRPr/>
          </a:p>
          <a:p>
            <a:pPr indent="-317500" lvl="1" marL="914400" rtl="0">
              <a:spcBef>
                <a:spcPts val="0"/>
              </a:spcBef>
              <a:spcAft>
                <a:spcPts val="0"/>
              </a:spcAft>
              <a:buSzPts val="1400"/>
              <a:buChar char="○"/>
            </a:pPr>
            <a:r>
              <a:rPr lang="en"/>
              <a:t>File size (compressed with dsrepack, extent size set to 4MB): 12.35 MB (11.0 %)</a:t>
            </a:r>
            <a:endParaRPr/>
          </a:p>
          <a:p>
            <a:pPr indent="0" lvl="0" marL="0">
              <a:spcBef>
                <a:spcPts val="1600"/>
              </a:spcBef>
              <a:spcAft>
                <a:spcPts val="1600"/>
              </a:spcAft>
              <a:buNone/>
            </a:pPr>
            <a:r>
              <a:t/>
            </a:r>
            <a:endParaRPr/>
          </a:p>
        </p:txBody>
      </p:sp>
      <p:sp>
        <p:nvSpPr>
          <p:cNvPr id="5788" name="Shape 57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2" name="Shape 5792"/>
        <p:cNvGrpSpPr/>
        <p:nvPr/>
      </p:nvGrpSpPr>
      <p:grpSpPr>
        <a:xfrm>
          <a:off x="0" y="0"/>
          <a:ext cx="0" cy="0"/>
          <a:chOff x="0" y="0"/>
          <a:chExt cx="0" cy="0"/>
        </a:xfrm>
      </p:grpSpPr>
      <p:sp>
        <p:nvSpPr>
          <p:cNvPr id="5793" name="Shape 57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T</a:t>
            </a:r>
            <a:r>
              <a:rPr lang="en"/>
              <a:t>racing bug fix for negative data_size (Darshan)</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None/>
            </a:pPr>
            <a:r>
              <a:t/>
            </a:r>
            <a:endParaRPr/>
          </a:p>
        </p:txBody>
      </p:sp>
      <p:sp>
        <p:nvSpPr>
          <p:cNvPr id="5794" name="Shape 57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a:t>
            </a:r>
            <a:r>
              <a:rPr lang="en"/>
              <a:t>ixed tracing bug for negative data_size in Variable32Field constructor issue</a:t>
            </a:r>
            <a:endParaRPr/>
          </a:p>
          <a:p>
            <a:pPr indent="-342900" lvl="0" marL="457200" rtl="0">
              <a:spcBef>
                <a:spcPts val="0"/>
              </a:spcBef>
              <a:spcAft>
                <a:spcPts val="0"/>
              </a:spcAft>
              <a:buSzPts val="1800"/>
              <a:buChar char="●"/>
            </a:pPr>
            <a:r>
              <a:rPr lang="en"/>
              <a:t>The DataSeries constructor itself requires a signed integer for data_size.</a:t>
            </a:r>
            <a:endParaRPr/>
          </a:p>
          <a:p>
            <a:pPr indent="-342900" lvl="0" marL="457200" rtl="0">
              <a:spcBef>
                <a:spcPts val="0"/>
              </a:spcBef>
              <a:spcAft>
                <a:spcPts val="0"/>
              </a:spcAft>
              <a:buSzPts val="1800"/>
              <a:buChar char="●"/>
            </a:pPr>
            <a:r>
              <a:rPr lang="en"/>
              <a:t>However, the getVariable32FieldLength function used an unsigned integer to store length (data_size).</a:t>
            </a:r>
            <a:endParaRPr/>
          </a:p>
          <a:p>
            <a:pPr indent="-342900" lvl="0" marL="457200" rtl="0">
              <a:spcBef>
                <a:spcPts val="0"/>
              </a:spcBef>
              <a:spcAft>
                <a:spcPts val="0"/>
              </a:spcAft>
              <a:buSzPts val="1800"/>
              <a:buChar char="●"/>
            </a:pPr>
            <a:r>
              <a:rPr lang="en"/>
              <a:t>Also, setField (the function which finally calls the DataSeries constructor) used an unsigned integer for length.</a:t>
            </a:r>
            <a:endParaRPr/>
          </a:p>
          <a:p>
            <a:pPr indent="-342900" lvl="0" marL="457200" rtl="0">
              <a:spcBef>
                <a:spcPts val="0"/>
              </a:spcBef>
              <a:spcAft>
                <a:spcPts val="0"/>
              </a:spcAft>
              <a:buSzPts val="1800"/>
              <a:buChar char="●"/>
            </a:pPr>
            <a:r>
              <a:rPr lang="en"/>
              <a:t>Updated both functions to used a signed integer.</a:t>
            </a:r>
            <a:endParaRPr/>
          </a:p>
          <a:p>
            <a:pPr indent="-342900" lvl="0" marL="457200" rtl="0">
              <a:spcBef>
                <a:spcPts val="0"/>
              </a:spcBef>
              <a:spcAft>
                <a:spcPts val="0"/>
              </a:spcAft>
              <a:buSzPts val="1800"/>
              <a:buChar char="●"/>
            </a:pPr>
            <a:r>
              <a:rPr lang="en"/>
              <a:t>Updated setField to set the Variable32Field to NULL, if length &lt; 0.</a:t>
            </a:r>
            <a:endParaRPr/>
          </a:p>
          <a:p>
            <a:pPr indent="-342900" lvl="0" marL="457200" rtl="0">
              <a:spcBef>
                <a:spcPts val="0"/>
              </a:spcBef>
              <a:spcAft>
                <a:spcPts val="0"/>
              </a:spcAft>
              <a:buSzPts val="1800"/>
              <a:buChar char="●"/>
            </a:pPr>
            <a:r>
              <a:rPr lang="en"/>
              <a:t>Patch set, reviewed, updated, merged.</a:t>
            </a:r>
            <a:endParaRPr/>
          </a:p>
          <a:p>
            <a:pPr indent="-342900" lvl="0" marL="457200" rtl="0">
              <a:spcBef>
                <a:spcPts val="0"/>
              </a:spcBef>
              <a:spcAft>
                <a:spcPts val="0"/>
              </a:spcAft>
              <a:buSzPts val="1800"/>
              <a:buChar char="●"/>
            </a:pPr>
            <a:r>
              <a:rPr lang="en"/>
              <a:t>Fixes the tracing failure of: ./configure, ls -alh, whois, nslookup, dig</a:t>
            </a:r>
            <a:endParaRPr/>
          </a:p>
        </p:txBody>
      </p:sp>
      <p:sp>
        <p:nvSpPr>
          <p:cNvPr id="5795" name="Shape 57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9" name="Shape 5799"/>
        <p:cNvGrpSpPr/>
        <p:nvPr/>
      </p:nvGrpSpPr>
      <p:grpSpPr>
        <a:xfrm>
          <a:off x="0" y="0"/>
          <a:ext cx="0" cy="0"/>
          <a:chOff x="0" y="0"/>
          <a:chExt cx="0" cy="0"/>
        </a:xfrm>
      </p:grpSpPr>
      <p:sp>
        <p:nvSpPr>
          <p:cNvPr id="5800" name="Shape 58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Update to FD map design, for socket() (Darshan)</a:t>
            </a:r>
            <a:endParaRPr/>
          </a:p>
        </p:txBody>
      </p:sp>
      <p:sp>
        <p:nvSpPr>
          <p:cNvPr id="5801" name="Shape 58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u="sng">
                <a:solidFill>
                  <a:schemeClr val="hlink"/>
                </a:solidFill>
                <a:hlinkClick r:id="rId3"/>
              </a:rPr>
              <a:t>https://docs.google.com/document/d/1dqye3nW_1eksQ8ZgsNuuKc2QyICxHZZwS_10e-sRTEo/edit</a:t>
            </a:r>
            <a:endParaRPr/>
          </a:p>
          <a:p>
            <a:pPr indent="-342900" lvl="0" marL="457200" rtl="0">
              <a:spcBef>
                <a:spcPts val="0"/>
              </a:spcBef>
              <a:spcAft>
                <a:spcPts val="0"/>
              </a:spcAft>
              <a:buSzPts val="1800"/>
              <a:buChar char="●"/>
            </a:pPr>
            <a:r>
              <a:rPr lang="en"/>
              <a:t>Short url - </a:t>
            </a:r>
            <a:r>
              <a:rPr lang="en" u="sng">
                <a:solidFill>
                  <a:schemeClr val="hlink"/>
                </a:solidFill>
                <a:hlinkClick r:id="rId4"/>
              </a:rPr>
              <a:t>http://bit.ly/socket-replay</a:t>
            </a:r>
            <a:endParaRPr/>
          </a:p>
          <a:p>
            <a:pPr indent="0" lvl="0" marL="0" rtl="0">
              <a:spcBef>
                <a:spcPts val="1600"/>
              </a:spcBef>
              <a:spcAft>
                <a:spcPts val="1600"/>
              </a:spcAft>
              <a:buNone/>
            </a:pPr>
            <a:r>
              <a:t/>
            </a:r>
            <a:endParaRPr/>
          </a:p>
        </p:txBody>
      </p:sp>
      <p:sp>
        <p:nvSpPr>
          <p:cNvPr id="5802" name="Shape 58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6" name="Shape 5806"/>
        <p:cNvGrpSpPr/>
        <p:nvPr/>
      </p:nvGrpSpPr>
      <p:grpSpPr>
        <a:xfrm>
          <a:off x="0" y="0"/>
          <a:ext cx="0" cy="0"/>
          <a:chOff x="0" y="0"/>
          <a:chExt cx="0" cy="0"/>
        </a:xfrm>
      </p:grpSpPr>
      <p:sp>
        <p:nvSpPr>
          <p:cNvPr id="5807" name="Shape 58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1</a:t>
            </a:r>
            <a:endParaRPr/>
          </a:p>
        </p:txBody>
      </p:sp>
      <p:sp>
        <p:nvSpPr>
          <p:cNvPr id="5808" name="Shape 5808"/>
          <p:cNvSpPr txBox="1"/>
          <p:nvPr>
            <p:ph idx="1" type="body"/>
          </p:nvPr>
        </p:nvSpPr>
        <p:spPr>
          <a:xfrm>
            <a:off x="311700" y="1152475"/>
            <a:ext cx="8520600" cy="3904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Nehil:</a:t>
            </a:r>
            <a:endParaRPr/>
          </a:p>
          <a:p>
            <a:pPr indent="-317500" lvl="1" marL="914400" rtl="0">
              <a:spcBef>
                <a:spcPts val="0"/>
              </a:spcBef>
              <a:spcAft>
                <a:spcPts val="0"/>
              </a:spcAft>
              <a:buSzPts val="1400"/>
              <a:buChar char="○"/>
            </a:pPr>
            <a:r>
              <a:rPr lang="en"/>
              <a:t>Add UMASK #define in the first UMASK entry</a:t>
            </a:r>
            <a:endParaRPr/>
          </a:p>
          <a:p>
            <a:pPr indent="-342900" lvl="0" marL="457200" rtl="0">
              <a:spcBef>
                <a:spcPts val="0"/>
              </a:spcBef>
              <a:spcAft>
                <a:spcPts val="0"/>
              </a:spcAft>
              <a:buSzPts val="1800"/>
              <a:buChar char="●"/>
            </a:pPr>
            <a:r>
              <a:rPr lang="en"/>
              <a:t>Umit &amp; Kevin:</a:t>
            </a:r>
            <a:endParaRPr/>
          </a:p>
          <a:p>
            <a:pPr indent="-317500" lvl="1" marL="914400" rtl="0">
              <a:spcBef>
                <a:spcPts val="0"/>
              </a:spcBef>
              <a:spcAft>
                <a:spcPts val="0"/>
              </a:spcAft>
              <a:buSzPts val="1400"/>
              <a:buChar char="○"/>
            </a:pPr>
            <a:r>
              <a:rPr lang="en"/>
              <a:t>More test programs</a:t>
            </a:r>
            <a:endParaRPr/>
          </a:p>
          <a:p>
            <a:pPr indent="-317500" lvl="2" marL="1371600" rtl="0">
              <a:spcBef>
                <a:spcPts val="0"/>
              </a:spcBef>
              <a:spcAft>
                <a:spcPts val="0"/>
              </a:spcAft>
              <a:buSzPts val="1400"/>
              <a:buChar char="■"/>
            </a:pPr>
            <a:r>
              <a:rPr lang="en"/>
              <a:t>Download, configure some other projects and search for trace / replay failures</a:t>
            </a:r>
            <a:endParaRPr/>
          </a:p>
          <a:p>
            <a:pPr indent="-342900" lvl="0" marL="457200" rtl="0">
              <a:spcBef>
                <a:spcPts val="0"/>
              </a:spcBef>
              <a:spcAft>
                <a:spcPts val="0"/>
              </a:spcAft>
              <a:buSzPts val="1800"/>
              <a:buChar char="●"/>
            </a:pPr>
            <a:r>
              <a:rPr lang="en"/>
              <a:t>Mayur:</a:t>
            </a:r>
            <a:endParaRPr/>
          </a:p>
          <a:p>
            <a:pPr indent="-317500" lvl="1" marL="914400" rtl="0">
              <a:spcBef>
                <a:spcPts val="0"/>
              </a:spcBef>
              <a:spcAft>
                <a:spcPts val="0"/>
              </a:spcAft>
              <a:buSzPts val="1400"/>
              <a:buChar char="○"/>
            </a:pPr>
            <a:r>
              <a:rPr lang="en"/>
              <a:t>Add absolute times as well in analysis (e.g., Slide 787)</a:t>
            </a:r>
            <a:endParaRPr/>
          </a:p>
          <a:p>
            <a:pPr indent="-317500" lvl="1" marL="914400" rtl="0">
              <a:spcBef>
                <a:spcPts val="0"/>
              </a:spcBef>
              <a:spcAft>
                <a:spcPts val="0"/>
              </a:spcAft>
              <a:buSzPts val="1400"/>
              <a:buChar char="○"/>
            </a:pPr>
            <a:r>
              <a:rPr lang="en"/>
              <a:t>Run all - kCachegrind, perf, “time -v” for every comparison</a:t>
            </a:r>
            <a:endParaRPr/>
          </a:p>
        </p:txBody>
      </p:sp>
      <p:sp>
        <p:nvSpPr>
          <p:cNvPr id="5809" name="Shape 58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3" name="Shape 5813"/>
        <p:cNvGrpSpPr/>
        <p:nvPr/>
      </p:nvGrpSpPr>
      <p:grpSpPr>
        <a:xfrm>
          <a:off x="0" y="0"/>
          <a:ext cx="0" cy="0"/>
          <a:chOff x="0" y="0"/>
          <a:chExt cx="0" cy="0"/>
        </a:xfrm>
      </p:grpSpPr>
      <p:sp>
        <p:nvSpPr>
          <p:cNvPr id="5814" name="Shape 58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2</a:t>
            </a:r>
            <a:endParaRPr/>
          </a:p>
        </p:txBody>
      </p:sp>
      <p:sp>
        <p:nvSpPr>
          <p:cNvPr id="5815" name="Shape 58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Maryia:</a:t>
            </a:r>
            <a:endParaRPr/>
          </a:p>
          <a:p>
            <a:pPr indent="-317500" lvl="1" marL="914400" rtl="0">
              <a:spcBef>
                <a:spcPts val="0"/>
              </a:spcBef>
              <a:spcAft>
                <a:spcPts val="0"/>
              </a:spcAft>
              <a:buSzPts val="1400"/>
              <a:buChar char="○"/>
            </a:pPr>
            <a:r>
              <a:rPr lang="en"/>
              <a:t>Bigger file to read</a:t>
            </a:r>
            <a:endParaRPr/>
          </a:p>
          <a:p>
            <a:pPr indent="-317500" lvl="2" marL="1371600" rtl="0">
              <a:spcBef>
                <a:spcPts val="0"/>
              </a:spcBef>
              <a:spcAft>
                <a:spcPts val="0"/>
              </a:spcAft>
              <a:buSzPts val="1400"/>
              <a:buChar char="■"/>
            </a:pPr>
            <a:r>
              <a:rPr lang="en"/>
              <a:t>1MB+ random data text file</a:t>
            </a:r>
            <a:endParaRPr/>
          </a:p>
          <a:p>
            <a:pPr indent="-317500" lvl="2" marL="1371600" rtl="0">
              <a:spcBef>
                <a:spcPts val="0"/>
              </a:spcBef>
              <a:spcAft>
                <a:spcPts val="0"/>
              </a:spcAft>
              <a:buSzPts val="1400"/>
              <a:buChar char="■"/>
            </a:pPr>
            <a:r>
              <a:rPr lang="en"/>
              <a:t>Use -s &lt;BIG INTEGER&gt; with strace</a:t>
            </a:r>
            <a:endParaRPr/>
          </a:p>
          <a:p>
            <a:pPr indent="-317500" lvl="2" marL="1371600" rtl="0">
              <a:spcBef>
                <a:spcPts val="0"/>
              </a:spcBef>
              <a:spcAft>
                <a:spcPts val="0"/>
              </a:spcAft>
              <a:buSzPts val="1400"/>
              <a:buChar char="■"/>
            </a:pPr>
            <a:r>
              <a:rPr lang="en"/>
              <a:t>Lseek when read file complete</a:t>
            </a:r>
            <a:endParaRPr/>
          </a:p>
          <a:p>
            <a:pPr indent="-317500" lvl="1" marL="914400" rtl="0">
              <a:spcBef>
                <a:spcPts val="0"/>
              </a:spcBef>
              <a:spcAft>
                <a:spcPts val="0"/>
              </a:spcAft>
              <a:buSzPts val="1400"/>
              <a:buChar char="○"/>
            </a:pPr>
            <a:r>
              <a:rPr lang="en"/>
              <a:t>Use ds2txt on DataSeries log file, show comparison with strace output file</a:t>
            </a:r>
            <a:endParaRPr/>
          </a:p>
          <a:p>
            <a:pPr indent="-317500" lvl="1" marL="914400" rtl="0">
              <a:spcBef>
                <a:spcPts val="0"/>
              </a:spcBef>
              <a:spcAft>
                <a:spcPts val="0"/>
              </a:spcAft>
              <a:buSzPts val="1400"/>
              <a:buChar char="○"/>
            </a:pPr>
            <a:r>
              <a:rPr lang="en"/>
              <a:t>Add code for the read million lines to ds_examples in trace2model</a:t>
            </a:r>
            <a:endParaRPr/>
          </a:p>
          <a:p>
            <a:pPr indent="-317500" lvl="1" marL="914400" rtl="0">
              <a:spcBef>
                <a:spcPts val="0"/>
              </a:spcBef>
              <a:spcAft>
                <a:spcPts val="0"/>
              </a:spcAft>
              <a:buSzPts val="1400"/>
              <a:buChar char="○"/>
            </a:pPr>
            <a:r>
              <a:rPr lang="en"/>
              <a:t>Notify when done</a:t>
            </a:r>
            <a:endParaRPr/>
          </a:p>
        </p:txBody>
      </p:sp>
      <p:sp>
        <p:nvSpPr>
          <p:cNvPr id="5816" name="Shape 58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0" name="Shape 5820"/>
        <p:cNvGrpSpPr/>
        <p:nvPr/>
      </p:nvGrpSpPr>
      <p:grpSpPr>
        <a:xfrm>
          <a:off x="0" y="0"/>
          <a:ext cx="0" cy="0"/>
          <a:chOff x="0" y="0"/>
          <a:chExt cx="0" cy="0"/>
        </a:xfrm>
      </p:grpSpPr>
      <p:sp>
        <p:nvSpPr>
          <p:cNvPr id="5821" name="Shape 58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3</a:t>
            </a:r>
            <a:endParaRPr/>
          </a:p>
        </p:txBody>
      </p:sp>
      <p:sp>
        <p:nvSpPr>
          <p:cNvPr id="5822" name="Shape 58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Darshan:</a:t>
            </a:r>
            <a:endParaRPr/>
          </a:p>
          <a:p>
            <a:pPr indent="-317500" lvl="1" marL="914400" rtl="0">
              <a:spcBef>
                <a:spcPts val="0"/>
              </a:spcBef>
              <a:spcAft>
                <a:spcPts val="0"/>
              </a:spcAft>
              <a:buSzPts val="1400"/>
              <a:buChar char="○"/>
            </a:pPr>
            <a:r>
              <a:rPr lang="en"/>
              <a:t>Add #define for SYSCALL_SIMULATED, SYSCALL_FAILURE, etc.</a:t>
            </a:r>
            <a:endParaRPr/>
          </a:p>
          <a:p>
            <a:pPr indent="-317500" lvl="1" marL="914400" rtl="0">
              <a:spcBef>
                <a:spcPts val="0"/>
              </a:spcBef>
              <a:spcAft>
                <a:spcPts val="0"/>
              </a:spcAft>
              <a:buSzPts val="1400"/>
              <a:buChar char="○"/>
            </a:pPr>
            <a:r>
              <a:rPr lang="en"/>
              <a:t>Cleaner implementation to handle replay failure.</a:t>
            </a:r>
            <a:endParaRPr/>
          </a:p>
          <a:p>
            <a:pPr indent="-317500" lvl="1" marL="914400" rtl="0">
              <a:spcBef>
                <a:spcPts val="0"/>
              </a:spcBef>
              <a:spcAft>
                <a:spcPts val="0"/>
              </a:spcAft>
              <a:buSzPts val="1400"/>
              <a:buChar char="○"/>
            </a:pPr>
            <a:r>
              <a:rPr lang="en"/>
              <a:t>Use special FD</a:t>
            </a:r>
            <a:endParaRPr/>
          </a:p>
          <a:p>
            <a:pPr indent="-317500" lvl="1" marL="914400" rtl="0">
              <a:spcBef>
                <a:spcPts val="0"/>
              </a:spcBef>
              <a:spcAft>
                <a:spcPts val="0"/>
              </a:spcAft>
              <a:buSzPts val="1400"/>
              <a:buChar char="○"/>
            </a:pPr>
            <a:r>
              <a:rPr lang="en"/>
              <a:t>Add accepted info to replayer README</a:t>
            </a:r>
            <a:endParaRPr/>
          </a:p>
          <a:p>
            <a:pPr indent="-317500" lvl="1" marL="914400" rtl="0">
              <a:spcBef>
                <a:spcPts val="0"/>
              </a:spcBef>
              <a:spcAft>
                <a:spcPts val="0"/>
              </a:spcAft>
              <a:buSzPts val="1400"/>
              <a:buChar char="○"/>
            </a:pPr>
            <a:r>
              <a:rPr lang="en"/>
              <a:t>No need to implement verification for simulated runs</a:t>
            </a:r>
            <a:endParaRPr/>
          </a:p>
          <a:p>
            <a:pPr indent="-317500" lvl="1" marL="914400" rtl="0">
              <a:spcBef>
                <a:spcPts val="0"/>
              </a:spcBef>
              <a:spcAft>
                <a:spcPts val="0"/>
              </a:spcAft>
              <a:buSzPts val="1400"/>
              <a:buChar char="○"/>
            </a:pPr>
            <a:r>
              <a:rPr lang="en"/>
              <a:t>Look at code to consider easier way to deal with this</a:t>
            </a:r>
            <a:endParaRPr/>
          </a:p>
          <a:p>
            <a:pPr indent="-317500" lvl="1" marL="914400" rtl="0">
              <a:spcBef>
                <a:spcPts val="0"/>
              </a:spcBef>
              <a:spcAft>
                <a:spcPts val="0"/>
              </a:spcAft>
              <a:buSzPts val="1400"/>
              <a:buChar char="○"/>
            </a:pPr>
            <a:r>
              <a:rPr lang="en"/>
              <a:t>Patch:</a:t>
            </a:r>
            <a:endParaRPr/>
          </a:p>
          <a:p>
            <a:pPr indent="-317500" lvl="2" marL="1371600" rtl="0">
              <a:spcBef>
                <a:spcPts val="0"/>
              </a:spcBef>
              <a:spcAft>
                <a:spcPts val="0"/>
              </a:spcAft>
              <a:buSzPts val="1400"/>
              <a:buChar char="■"/>
            </a:pPr>
            <a:r>
              <a:rPr lang="en"/>
              <a:t>First header for #defines</a:t>
            </a:r>
            <a:endParaRPr/>
          </a:p>
          <a:p>
            <a:pPr indent="-317500" lvl="2" marL="1371600" rtl="0">
              <a:spcBef>
                <a:spcPts val="0"/>
              </a:spcBef>
              <a:spcAft>
                <a:spcPts val="0"/>
              </a:spcAft>
              <a:buSzPts val="1400"/>
              <a:buChar char="■"/>
            </a:pPr>
            <a:r>
              <a:rPr lang="en"/>
              <a:t>Then read, write</a:t>
            </a:r>
            <a:endParaRPr/>
          </a:p>
          <a:p>
            <a:pPr indent="-317500" lvl="2" marL="1371600" rtl="0">
              <a:spcBef>
                <a:spcPts val="0"/>
              </a:spcBef>
              <a:spcAft>
                <a:spcPts val="0"/>
              </a:spcAft>
              <a:buSzPts val="1400"/>
              <a:buChar char="■"/>
            </a:pPr>
            <a:r>
              <a:rPr lang="en"/>
              <a:t>The groups of related system calls</a:t>
            </a:r>
            <a:endParaRPr/>
          </a:p>
        </p:txBody>
      </p:sp>
      <p:sp>
        <p:nvSpPr>
          <p:cNvPr id="5823" name="Shape 58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5827" name="Shape 5827"/>
        <p:cNvGrpSpPr/>
        <p:nvPr/>
      </p:nvGrpSpPr>
      <p:grpSpPr>
        <a:xfrm>
          <a:off x="0" y="0"/>
          <a:ext cx="0" cy="0"/>
          <a:chOff x="0" y="0"/>
          <a:chExt cx="0" cy="0"/>
        </a:xfrm>
      </p:grpSpPr>
      <p:sp>
        <p:nvSpPr>
          <p:cNvPr id="5828" name="Shape 58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5829" name="Shape 58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Oct 19, 2017</a:t>
            </a:r>
            <a:endParaRPr/>
          </a:p>
        </p:txBody>
      </p:sp>
      <p:sp>
        <p:nvSpPr>
          <p:cNvPr id="5830" name="Shape 58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4" name="Shape 5834"/>
        <p:cNvGrpSpPr/>
        <p:nvPr/>
      </p:nvGrpSpPr>
      <p:grpSpPr>
        <a:xfrm>
          <a:off x="0" y="0"/>
          <a:ext cx="0" cy="0"/>
          <a:chOff x="0" y="0"/>
          <a:chExt cx="0" cy="0"/>
        </a:xfrm>
      </p:grpSpPr>
      <p:sp>
        <p:nvSpPr>
          <p:cNvPr id="5835" name="Shape 5835"/>
          <p:cNvSpPr txBox="1"/>
          <p:nvPr>
            <p:ph type="title"/>
          </p:nvPr>
        </p:nvSpPr>
        <p:spPr>
          <a:xfrm>
            <a:off x="311700" y="1415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File Sizes (Maryia)</a:t>
            </a:r>
            <a:endParaRPr sz="2400"/>
          </a:p>
        </p:txBody>
      </p:sp>
      <p:sp>
        <p:nvSpPr>
          <p:cNvPr id="5836" name="Shape 5836"/>
          <p:cNvSpPr txBox="1"/>
          <p:nvPr>
            <p:ph idx="1" type="body"/>
          </p:nvPr>
        </p:nvSpPr>
        <p:spPr>
          <a:xfrm>
            <a:off x="311700" y="714250"/>
            <a:ext cx="8520600" cy="3948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Program traced: 10^6 read syscalls, but a larger binary file was used for reading, to reduce compressibility.</a:t>
            </a:r>
            <a:endParaRPr/>
          </a:p>
          <a:p>
            <a:pPr indent="-342900" lvl="0" marL="457200" rtl="0">
              <a:spcBef>
                <a:spcPts val="0"/>
              </a:spcBef>
              <a:spcAft>
                <a:spcPts val="0"/>
              </a:spcAft>
              <a:buSzPts val="1800"/>
              <a:buChar char="●"/>
            </a:pPr>
            <a:r>
              <a:rPr lang="en"/>
              <a:t>Vanilla strace:</a:t>
            </a:r>
            <a:endParaRPr/>
          </a:p>
          <a:p>
            <a:pPr indent="-317500" lvl="1" marL="914400" rtl="0">
              <a:spcBef>
                <a:spcPts val="0"/>
              </a:spcBef>
              <a:spcAft>
                <a:spcPts val="0"/>
              </a:spcAft>
              <a:buSzPts val="1400"/>
              <a:buChar char="○"/>
            </a:pPr>
            <a:r>
              <a:rPr lang="en"/>
              <a:t>Command: “../strace -o readmil.txt -i -s 4096 -tt -T -y ./a.out”</a:t>
            </a:r>
            <a:endParaRPr/>
          </a:p>
          <a:p>
            <a:pPr indent="-317500" lvl="1" marL="914400" rtl="0">
              <a:spcBef>
                <a:spcPts val="0"/>
              </a:spcBef>
              <a:spcAft>
                <a:spcPts val="0"/>
              </a:spcAft>
              <a:buSzPts val="1400"/>
              <a:buChar char="○"/>
            </a:pPr>
            <a:r>
              <a:rPr lang="en"/>
              <a:t>File size (uncompressed): 476.78 MB</a:t>
            </a:r>
            <a:endParaRPr/>
          </a:p>
          <a:p>
            <a:pPr indent="-317500" lvl="1" marL="914400" rtl="0">
              <a:spcBef>
                <a:spcPts val="0"/>
              </a:spcBef>
              <a:spcAft>
                <a:spcPts val="0"/>
              </a:spcAft>
              <a:buSzPts val="1400"/>
              <a:buChar char="○"/>
            </a:pPr>
            <a:r>
              <a:rPr lang="en"/>
              <a:t>File size (compressed with gzip): 179.58 MB (62.3 %)</a:t>
            </a:r>
            <a:endParaRPr/>
          </a:p>
          <a:p>
            <a:pPr indent="-342900" lvl="0" marL="457200" rtl="0">
              <a:spcBef>
                <a:spcPts val="0"/>
              </a:spcBef>
              <a:spcAft>
                <a:spcPts val="0"/>
              </a:spcAft>
              <a:buSzPts val="1800"/>
              <a:buChar char="●"/>
            </a:pPr>
            <a:r>
              <a:rPr lang="en"/>
              <a:t>Strace2ds:</a:t>
            </a:r>
            <a:endParaRPr/>
          </a:p>
          <a:p>
            <a:pPr indent="-317500" lvl="1" marL="914400" rtl="0">
              <a:spcBef>
                <a:spcPts val="0"/>
              </a:spcBef>
              <a:spcAft>
                <a:spcPts val="0"/>
              </a:spcAft>
              <a:buSzPts val="1400"/>
              <a:buChar char="○"/>
            </a:pPr>
            <a:r>
              <a:rPr lang="en"/>
              <a:t>Command : “../strace -X foo.ds -i -s 4096 -tt -T -y ./a.out”</a:t>
            </a:r>
            <a:endParaRPr/>
          </a:p>
          <a:p>
            <a:pPr indent="-317500" lvl="1" marL="914400" rtl="0">
              <a:spcBef>
                <a:spcPts val="0"/>
              </a:spcBef>
              <a:spcAft>
                <a:spcPts val="0"/>
              </a:spcAft>
              <a:buSzPts val="1400"/>
              <a:buChar char="○"/>
            </a:pPr>
            <a:r>
              <a:rPr lang="en"/>
              <a:t>File size (uncompressed): 240.14 MB</a:t>
            </a:r>
            <a:endParaRPr/>
          </a:p>
          <a:p>
            <a:pPr indent="-317500" lvl="1" marL="914400" rtl="0">
              <a:spcBef>
                <a:spcPts val="0"/>
              </a:spcBef>
              <a:spcAft>
                <a:spcPts val="0"/>
              </a:spcAft>
              <a:buSzPts val="1400"/>
              <a:buChar char="○"/>
            </a:pPr>
            <a:r>
              <a:rPr lang="en"/>
              <a:t>File size (compressed with dsrepack, extent size not set): 140.58 MB (41.4 %)</a:t>
            </a:r>
            <a:endParaRPr/>
          </a:p>
          <a:p>
            <a:pPr indent="-317500" lvl="1" marL="914400" rtl="0">
              <a:spcBef>
                <a:spcPts val="0"/>
              </a:spcBef>
              <a:spcAft>
                <a:spcPts val="0"/>
              </a:spcAft>
              <a:buSzPts val="1400"/>
              <a:buChar char="○"/>
            </a:pPr>
            <a:r>
              <a:rPr lang="en"/>
              <a:t>File size (compressed with dsrepack, extent size set to 4MB): 140.4 MB (41.5 %)</a:t>
            </a:r>
            <a:endParaRPr/>
          </a:p>
          <a:p>
            <a:pPr indent="-317500" lvl="1" marL="914400" rtl="0">
              <a:spcBef>
                <a:spcPts val="0"/>
              </a:spcBef>
              <a:spcAft>
                <a:spcPts val="0"/>
              </a:spcAft>
              <a:buSzPts val="1400"/>
              <a:buChar char="○"/>
            </a:pPr>
            <a:r>
              <a:rPr lang="en"/>
              <a:t>File size (compressed with gzip): 142.89 MB (40.5 %)</a:t>
            </a:r>
            <a:endParaRPr/>
          </a:p>
          <a:p>
            <a:pPr indent="-317500" lvl="1" marL="914400" rtl="0">
              <a:spcBef>
                <a:spcPts val="0"/>
              </a:spcBef>
              <a:spcAft>
                <a:spcPts val="0"/>
              </a:spcAft>
              <a:buSzPts val="1400"/>
              <a:buChar char="○"/>
            </a:pPr>
            <a:r>
              <a:rPr lang="en"/>
              <a:t>ds2txt result file size: 364.04 MB </a:t>
            </a:r>
            <a:endParaRPr/>
          </a:p>
          <a:p>
            <a:pPr indent="0" lvl="0" marL="0">
              <a:spcBef>
                <a:spcPts val="1600"/>
              </a:spcBef>
              <a:spcAft>
                <a:spcPts val="1600"/>
              </a:spcAft>
              <a:buNone/>
            </a:pPr>
            <a:r>
              <a:t/>
            </a:r>
            <a:endParaRPr/>
          </a:p>
        </p:txBody>
      </p:sp>
      <p:sp>
        <p:nvSpPr>
          <p:cNvPr id="5837" name="Shape 58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1" name="Shape 5841"/>
        <p:cNvGrpSpPr/>
        <p:nvPr/>
      </p:nvGrpSpPr>
      <p:grpSpPr>
        <a:xfrm>
          <a:off x="0" y="0"/>
          <a:ext cx="0" cy="0"/>
          <a:chOff x="0" y="0"/>
          <a:chExt cx="0" cy="0"/>
        </a:xfrm>
      </p:grpSpPr>
      <p:sp>
        <p:nvSpPr>
          <p:cNvPr id="5842" name="Shape 58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Updates (Darshan)</a:t>
            </a:r>
            <a:endParaRPr/>
          </a:p>
        </p:txBody>
      </p:sp>
      <p:sp>
        <p:nvSpPr>
          <p:cNvPr id="5843" name="Shape 58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Patch to #define and use SYSCALL_FAILURE, SYSCALL_SIMULATED</a:t>
            </a:r>
            <a:endParaRPr/>
          </a:p>
          <a:p>
            <a:pPr indent="-317500" lvl="1" marL="914400" rtl="0">
              <a:spcBef>
                <a:spcPts val="0"/>
              </a:spcBef>
              <a:spcAft>
                <a:spcPts val="0"/>
              </a:spcAft>
              <a:buSzPts val="1400"/>
              <a:buChar char="○"/>
            </a:pPr>
            <a:r>
              <a:rPr lang="en"/>
              <a:t>Reviewed and merged</a:t>
            </a:r>
            <a:endParaRPr/>
          </a:p>
          <a:p>
            <a:pPr indent="-342900" lvl="0" marL="457200" rtl="0">
              <a:spcBef>
                <a:spcPts val="0"/>
              </a:spcBef>
              <a:spcAft>
                <a:spcPts val="0"/>
              </a:spcAft>
              <a:buSzPts val="1800"/>
              <a:buChar char="●"/>
            </a:pPr>
            <a:r>
              <a:rPr lang="en"/>
              <a:t>Patch to use SYSCALL_SIMULATED in read, write system calls</a:t>
            </a:r>
            <a:endParaRPr/>
          </a:p>
          <a:p>
            <a:pPr indent="-317500" lvl="1" marL="914400" rtl="0">
              <a:spcBef>
                <a:spcPts val="0"/>
              </a:spcBef>
              <a:spcAft>
                <a:spcPts val="0"/>
              </a:spcAft>
              <a:buSzPts val="1400"/>
              <a:buChar char="○"/>
            </a:pPr>
            <a:r>
              <a:rPr lang="en"/>
              <a:t>Sent for review</a:t>
            </a:r>
            <a:endParaRPr/>
          </a:p>
          <a:p>
            <a:pPr indent="-317500" lvl="1" marL="914400" rtl="0">
              <a:spcBef>
                <a:spcPts val="0"/>
              </a:spcBef>
              <a:spcAft>
                <a:spcPts val="0"/>
              </a:spcAft>
              <a:buSzPts val="1400"/>
              <a:buChar char="○"/>
            </a:pPr>
            <a:r>
              <a:rPr lang="en"/>
              <a:t>Replay success for ‘ls -al’ on crossroads</a:t>
            </a:r>
            <a:endParaRPr/>
          </a:p>
          <a:p>
            <a:pPr indent="-342900" lvl="0" marL="457200" rtl="0">
              <a:spcBef>
                <a:spcPts val="0"/>
              </a:spcBef>
              <a:spcAft>
                <a:spcPts val="0"/>
              </a:spcAft>
              <a:buSzPts val="1800"/>
              <a:buChar char="●"/>
            </a:pPr>
            <a:r>
              <a:rPr lang="en"/>
              <a:t>Updating README with simulated FD values design</a:t>
            </a:r>
            <a:endParaRPr/>
          </a:p>
          <a:p>
            <a:pPr indent="-342900" lvl="0" marL="457200" rtl="0">
              <a:spcBef>
                <a:spcPts val="0"/>
              </a:spcBef>
              <a:spcAft>
                <a:spcPts val="0"/>
              </a:spcAft>
              <a:buSzPts val="1800"/>
              <a:buChar char="●"/>
            </a:pPr>
            <a:r>
              <a:rPr lang="en"/>
              <a:t>Updating other system calls to use SYSCALL_SIMULATED</a:t>
            </a:r>
            <a:endParaRPr/>
          </a:p>
        </p:txBody>
      </p:sp>
      <p:sp>
        <p:nvSpPr>
          <p:cNvPr id="5844" name="Shape 58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Shape 6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 null-character string bug</a:t>
            </a:r>
            <a:endParaRPr/>
          </a:p>
        </p:txBody>
      </p:sp>
      <p:sp>
        <p:nvSpPr>
          <p:cNvPr id="633" name="Shape 633"/>
          <p:cNvSpPr txBox="1"/>
          <p:nvPr>
            <p:ph idx="1" type="body"/>
          </p:nvPr>
        </p:nvSpPr>
        <p:spPr>
          <a:xfrm>
            <a:off x="311700" y="1017725"/>
            <a:ext cx="8595000" cy="3945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Originally, to get string field from DataSeries, we used DS API .val() function in replayer.</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We were getting correct string before.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The bug was triggered when I wrote a test program to open a file that has four-char long name - “test”.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Replayer reported error - “test#: No such file”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Bug is either in converter or replayer.</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Use print statements to print the file name value in strace2csv and csv2ds, and values are correct.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It was incorrect in replayer.</a:t>
            </a:r>
            <a:endParaRPr>
              <a:solidFill>
                <a:srgbClr val="000000"/>
              </a:solidFill>
            </a:endParaRPr>
          </a:p>
        </p:txBody>
      </p:sp>
      <p:sp>
        <p:nvSpPr>
          <p:cNvPr id="634" name="Shape 6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8" name="Shape 5848"/>
        <p:cNvGrpSpPr/>
        <p:nvPr/>
      </p:nvGrpSpPr>
      <p:grpSpPr>
        <a:xfrm>
          <a:off x="0" y="0"/>
          <a:ext cx="0" cy="0"/>
          <a:chOff x="0" y="0"/>
          <a:chExt cx="0" cy="0"/>
        </a:xfrm>
      </p:grpSpPr>
      <p:sp>
        <p:nvSpPr>
          <p:cNvPr id="5849" name="Shape 58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Valgrind (Mayur)</a:t>
            </a:r>
            <a:endParaRPr/>
          </a:p>
        </p:txBody>
      </p:sp>
      <p:sp>
        <p:nvSpPr>
          <p:cNvPr id="5850" name="Shape 5850"/>
          <p:cNvSpPr txBox="1"/>
          <p:nvPr>
            <p:ph idx="1" type="body"/>
          </p:nvPr>
        </p:nvSpPr>
        <p:spPr>
          <a:xfrm>
            <a:off x="311700" y="1121500"/>
            <a:ext cx="31587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The number of instructions spent in malloc free and hash_bytes is greatly reduced in the caching implementation.</a:t>
            </a:r>
            <a:endParaRPr/>
          </a:p>
          <a:p>
            <a:pPr indent="-342900" lvl="0" marL="457200">
              <a:spcBef>
                <a:spcPts val="0"/>
              </a:spcBef>
              <a:spcAft>
                <a:spcPts val="0"/>
              </a:spcAft>
              <a:buSzPts val="1800"/>
              <a:buChar char="●"/>
            </a:pPr>
            <a:r>
              <a:rPr lang="en"/>
              <a:t>Using enums for sys_call_args_map might lead to more improvements.</a:t>
            </a:r>
            <a:endParaRPr/>
          </a:p>
          <a:p>
            <a:pPr indent="0" lvl="0" marL="0">
              <a:spcBef>
                <a:spcPts val="1600"/>
              </a:spcBef>
              <a:spcAft>
                <a:spcPts val="1600"/>
              </a:spcAft>
              <a:buNone/>
            </a:pPr>
            <a:r>
              <a:t/>
            </a:r>
            <a:endParaRPr/>
          </a:p>
        </p:txBody>
      </p:sp>
      <p:sp>
        <p:nvSpPr>
          <p:cNvPr id="5851" name="Shape 58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852" name="Shape 5852"/>
          <p:cNvPicPr preferRelativeResize="0"/>
          <p:nvPr/>
        </p:nvPicPr>
        <p:blipFill>
          <a:blip r:embed="rId3">
            <a:alphaModFix/>
          </a:blip>
          <a:stretch>
            <a:fillRect/>
          </a:stretch>
        </p:blipFill>
        <p:spPr>
          <a:xfrm>
            <a:off x="3706538" y="1334813"/>
            <a:ext cx="4581525" cy="2752725"/>
          </a:xfrm>
          <a:prstGeom prst="rect">
            <a:avLst/>
          </a:prstGeom>
          <a:noFill/>
          <a:ln>
            <a:noFill/>
          </a:ln>
        </p:spPr>
      </p:pic>
    </p:spTree>
  </p:cSld>
  <p:clrMapOvr>
    <a:masterClrMapping/>
  </p:clrMapOvr>
</p:sld>
</file>

<file path=ppt/slides/slide8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6" name="Shape 5856"/>
        <p:cNvGrpSpPr/>
        <p:nvPr/>
      </p:nvGrpSpPr>
      <p:grpSpPr>
        <a:xfrm>
          <a:off x="0" y="0"/>
          <a:ext cx="0" cy="0"/>
          <a:chOff x="0" y="0"/>
          <a:chExt cx="0" cy="0"/>
        </a:xfrm>
      </p:grpSpPr>
      <p:sp>
        <p:nvSpPr>
          <p:cNvPr id="5857" name="Shape 58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Perf Data New Performance Hotspots (Mayur)</a:t>
            </a:r>
            <a:endParaRPr/>
          </a:p>
        </p:txBody>
      </p:sp>
      <p:sp>
        <p:nvSpPr>
          <p:cNvPr id="5858" name="Shape 5858"/>
          <p:cNvSpPr txBox="1"/>
          <p:nvPr>
            <p:ph idx="1" type="body"/>
          </p:nvPr>
        </p:nvSpPr>
        <p:spPr>
          <a:xfrm>
            <a:off x="311700" y="1152475"/>
            <a:ext cx="8520600" cy="3794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1200"/>
              <a:t>Baseline:</a:t>
            </a:r>
            <a:br>
              <a:rPr lang="en" sz="1200"/>
            </a:br>
            <a:r>
              <a:rPr lang="en" sz="900"/>
              <a:t>20.03%  a.out   [unknown]              [k] 0xffffffff8180e975</a:t>
            </a:r>
            <a:br>
              <a:rPr lang="en" sz="900"/>
            </a:br>
            <a:r>
              <a:rPr lang="en" sz="900"/>
              <a:t>5.93%  strace   [unknown]              [k] 0xffffffff8180e975</a:t>
            </a:r>
            <a:br>
              <a:rPr lang="en" sz="900"/>
            </a:br>
            <a:r>
              <a:rPr lang="en" sz="900"/>
              <a:t>3.68%  strace   [unknown]              [k] 0xffffffff8103a97b</a:t>
            </a:r>
            <a:br>
              <a:rPr lang="en" sz="900"/>
            </a:br>
            <a:r>
              <a:rPr lang="en" sz="900"/>
              <a:t>3.21%  strace   libstdc++.so.6.0.19    [.] _ZNKSt8__detail20_Prime_rehash_po</a:t>
            </a:r>
            <a:br>
              <a:rPr lang="en" sz="900"/>
            </a:br>
            <a:r>
              <a:rPr lang="en" sz="900"/>
              <a:t>3.19%  strace   libc-2.19.so           [.] malloc</a:t>
            </a:r>
            <a:br>
              <a:rPr lang="en" sz="900"/>
            </a:br>
            <a:r>
              <a:rPr lang="en" sz="900"/>
              <a:t>3.05%  strace   libc-2.19.so           [.] _int_free</a:t>
            </a:r>
            <a:br>
              <a:rPr lang="en" sz="900"/>
            </a:br>
            <a:r>
              <a:rPr lang="en" sz="900"/>
              <a:t>3.03%  strace   libstdc++.so.6.0.19    [.] _ZSt11_Hash_bytesPKvmm</a:t>
            </a:r>
            <a:br>
              <a:rPr lang="en" sz="900"/>
            </a:br>
            <a:r>
              <a:rPr lang="en" sz="900"/>
              <a:t>2.88%  strace   libc-2.19.so           [.] _int_malloc</a:t>
            </a:r>
            <a:br>
              <a:rPr lang="en" sz="900"/>
            </a:br>
            <a:r>
              <a:rPr lang="en" sz="900"/>
              <a:t>2.84%  strace   libstrace2ds.so.0.0.0  [.] _ZN22DataSeriesOutputModule11writ</a:t>
            </a:r>
            <a:br>
              <a:rPr lang="en" sz="900"/>
            </a:br>
            <a:r>
              <a:rPr lang="en" sz="1200"/>
              <a:t>Caching:</a:t>
            </a:r>
            <a:br>
              <a:rPr lang="en" sz="1200"/>
            </a:br>
            <a:r>
              <a:rPr lang="en" sz="900"/>
              <a:t>21.65%  a.out   [unknown]              [k] 0xffffffff8180e975</a:t>
            </a:r>
            <a:br>
              <a:rPr lang="en" sz="900"/>
            </a:br>
            <a:r>
              <a:rPr lang="en" sz="900"/>
              <a:t>5.94%  strace   [unknown]              [k] 0xffffffff8180e975</a:t>
            </a:r>
            <a:br>
              <a:rPr lang="en" sz="900"/>
            </a:br>
            <a:r>
              <a:rPr lang="en" sz="900"/>
              <a:t>4.40%  strace   libstdc++.so.6.0.19    [.] _ZSt11_Hash_bytesPKvmm</a:t>
            </a:r>
            <a:br>
              <a:rPr lang="en" sz="900"/>
            </a:br>
            <a:r>
              <a:rPr lang="en" sz="900"/>
              <a:t>4.37%  strace   libstdc++.so.6.0.19    [.] _ZNKSt8__detail20_Prime_rehash_pol</a:t>
            </a:r>
            <a:br>
              <a:rPr lang="en" sz="900"/>
            </a:br>
            <a:r>
              <a:rPr lang="en" sz="900"/>
              <a:t>4.16%  strace   libstrace2ds.so.0.0.0  [.] _ZN22DataSeriesOutputModule11write</a:t>
            </a:r>
            <a:br>
              <a:rPr lang="en" sz="900"/>
            </a:br>
            <a:r>
              <a:rPr lang="en" sz="900"/>
              <a:t>3.97%  strace   [unknown]              [k] 0xffffffff8103a97b</a:t>
            </a:r>
            <a:br>
              <a:rPr lang="en" sz="900"/>
            </a:br>
            <a:r>
              <a:rPr lang="en" sz="900"/>
              <a:t>3.57%  strace   libstrace2ds.so.0.0.0  [.] _ZNSt8__detail9_Map_baseISsSt4pair</a:t>
            </a:r>
            <a:br>
              <a:rPr lang="en" sz="900"/>
            </a:br>
            <a:r>
              <a:rPr lang="en" sz="900"/>
              <a:t>2.98%  strace   libstrace2ds.so.0.0.0  [.] _ZNSt8__detail9_Map_baseISsSt4pair</a:t>
            </a:r>
            <a:br>
              <a:rPr lang="en" sz="900"/>
            </a:br>
            <a:r>
              <a:rPr lang="en" sz="900"/>
              <a:t>2.54%  strace   libc-2.19.so           [.] _int_free</a:t>
            </a:r>
            <a:br>
              <a:rPr lang="en" sz="900"/>
            </a:br>
            <a:r>
              <a:rPr lang="en" sz="900"/>
              <a:t>2.27%  strace   libc-2.19.so           [.] _int_malloc</a:t>
            </a:r>
            <a:br>
              <a:rPr lang="en" sz="900"/>
            </a:br>
            <a:r>
              <a:rPr lang="en" sz="900"/>
              <a:t>2.16%  strace   libc-2.19.so           [.] malloc</a:t>
            </a:r>
            <a:br>
              <a:rPr lang="en" sz="900"/>
            </a:br>
            <a:endParaRPr sz="900"/>
          </a:p>
        </p:txBody>
      </p:sp>
      <p:sp>
        <p:nvSpPr>
          <p:cNvPr id="5859" name="Shape 58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3" name="Shape 5863"/>
        <p:cNvGrpSpPr/>
        <p:nvPr/>
      </p:nvGrpSpPr>
      <p:grpSpPr>
        <a:xfrm>
          <a:off x="0" y="0"/>
          <a:ext cx="0" cy="0"/>
          <a:chOff x="0" y="0"/>
          <a:chExt cx="0" cy="0"/>
        </a:xfrm>
      </p:grpSpPr>
      <p:sp>
        <p:nvSpPr>
          <p:cNvPr id="5864" name="Shape 58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 1</a:t>
            </a:r>
            <a:endParaRPr/>
          </a:p>
        </p:txBody>
      </p:sp>
      <p:sp>
        <p:nvSpPr>
          <p:cNvPr id="5865" name="Shape 58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Maryia</a:t>
            </a:r>
            <a:endParaRPr/>
          </a:p>
          <a:p>
            <a:pPr indent="-342900" lvl="1" marL="914400" marR="0" rtl="0" algn="l">
              <a:lnSpc>
                <a:spcPct val="115000"/>
              </a:lnSpc>
              <a:spcBef>
                <a:spcPts val="0"/>
              </a:spcBef>
              <a:spcAft>
                <a:spcPts val="0"/>
              </a:spcAft>
              <a:buClr>
                <a:schemeClr val="dk2"/>
              </a:buClr>
              <a:buSzPts val="1800"/>
              <a:buFont typeface="Arial"/>
              <a:buChar char="○"/>
            </a:pPr>
            <a:r>
              <a:rPr lang="en"/>
              <a:t>Verify that the path is not truncated with -s option. We should be ignoring this option.</a:t>
            </a:r>
            <a:endParaRPr/>
          </a:p>
          <a:p>
            <a:pPr indent="-317500" lvl="1" marL="914400" marR="0" rtl="0" algn="l">
              <a:lnSpc>
                <a:spcPct val="115000"/>
              </a:lnSpc>
              <a:spcBef>
                <a:spcPts val="0"/>
              </a:spcBef>
              <a:spcAft>
                <a:spcPts val="0"/>
              </a:spcAft>
              <a:buSzPts val="1400"/>
              <a:buChar char="○"/>
            </a:pPr>
            <a:r>
              <a:rPr lang="en"/>
              <a:t>Run ds2txt on compressed and uncompressed files to check the correctness of ds2txt.</a:t>
            </a:r>
            <a:endParaRPr/>
          </a:p>
          <a:p>
            <a:pPr indent="-317500" lvl="1" marL="914400" marR="0" rtl="0" algn="l">
              <a:lnSpc>
                <a:spcPct val="115000"/>
              </a:lnSpc>
              <a:spcBef>
                <a:spcPts val="0"/>
              </a:spcBef>
              <a:spcAft>
                <a:spcPts val="0"/>
              </a:spcAft>
              <a:buSzPts val="1400"/>
              <a:buChar char="○"/>
            </a:pPr>
            <a:r>
              <a:rPr lang="en"/>
              <a:t>Int malloc: Called by malloc for optimization, So, what are the different memory allocation sizes?</a:t>
            </a:r>
            <a:endParaRPr/>
          </a:p>
          <a:p>
            <a:pPr indent="-342900" lvl="0" marL="457200" marR="0" rtl="0" algn="l">
              <a:lnSpc>
                <a:spcPct val="115000"/>
              </a:lnSpc>
              <a:spcBef>
                <a:spcPts val="0"/>
              </a:spcBef>
              <a:spcAft>
                <a:spcPts val="0"/>
              </a:spcAft>
              <a:buSzPts val="1800"/>
              <a:buChar char="●"/>
            </a:pPr>
            <a:r>
              <a:rPr lang="en"/>
              <a:t>Darshan, Mariya, Kevin</a:t>
            </a:r>
            <a:endParaRPr/>
          </a:p>
          <a:p>
            <a:pPr indent="-317500" lvl="1" marL="914400" marR="0" rtl="0" algn="l">
              <a:lnSpc>
                <a:spcPct val="115000"/>
              </a:lnSpc>
              <a:spcBef>
                <a:spcPts val="0"/>
              </a:spcBef>
              <a:spcAft>
                <a:spcPts val="0"/>
              </a:spcAft>
              <a:buSzPts val="1400"/>
              <a:buChar char="○"/>
            </a:pPr>
            <a:r>
              <a:rPr lang="en"/>
              <a:t>Continue “socket” support in other syscalls</a:t>
            </a:r>
            <a:endParaRPr/>
          </a:p>
          <a:p>
            <a:pPr indent="-342900" lvl="0" marL="457200" marR="0" rtl="0" algn="l">
              <a:lnSpc>
                <a:spcPct val="115000"/>
              </a:lnSpc>
              <a:spcBef>
                <a:spcPts val="0"/>
              </a:spcBef>
              <a:spcAft>
                <a:spcPts val="0"/>
              </a:spcAft>
              <a:buSzPts val="1800"/>
              <a:buChar char="●"/>
            </a:pPr>
            <a:r>
              <a:rPr lang="en"/>
              <a:t>Umit:</a:t>
            </a:r>
            <a:endParaRPr/>
          </a:p>
          <a:p>
            <a:pPr indent="-317500" lvl="1" marL="914400" marR="0" rtl="0" algn="l">
              <a:lnSpc>
                <a:spcPct val="115000"/>
              </a:lnSpc>
              <a:spcBef>
                <a:spcPts val="0"/>
              </a:spcBef>
              <a:spcAft>
                <a:spcPts val="0"/>
              </a:spcAft>
              <a:buSzPts val="1400"/>
              <a:buChar char="○"/>
            </a:pPr>
            <a:r>
              <a:rPr lang="en"/>
              <a:t>Try to run test programs on actual code and find time saved</a:t>
            </a:r>
            <a:endParaRPr/>
          </a:p>
          <a:p>
            <a:pPr indent="-317500" lvl="1" marL="914400" marR="0" rtl="0" algn="l">
              <a:lnSpc>
                <a:spcPct val="115000"/>
              </a:lnSpc>
              <a:spcBef>
                <a:spcPts val="0"/>
              </a:spcBef>
              <a:spcAft>
                <a:spcPts val="0"/>
              </a:spcAft>
              <a:buSzPts val="1400"/>
              <a:buChar char="○"/>
            </a:pPr>
            <a:r>
              <a:rPr lang="en"/>
              <a:t>Find out what causes so many calls to int_malloc/int_free?</a:t>
            </a:r>
            <a:endParaRPr/>
          </a:p>
          <a:p>
            <a:pPr indent="0" lvl="0" marL="0" marR="0" rtl="0" algn="l">
              <a:lnSpc>
                <a:spcPct val="115000"/>
              </a:lnSpc>
              <a:spcBef>
                <a:spcPts val="1600"/>
              </a:spcBef>
              <a:spcAft>
                <a:spcPts val="1600"/>
              </a:spcAft>
              <a:buNone/>
            </a:pPr>
            <a:r>
              <a:t/>
            </a:r>
            <a:endParaRPr/>
          </a:p>
        </p:txBody>
      </p:sp>
      <p:sp>
        <p:nvSpPr>
          <p:cNvPr id="5866" name="Shape 58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0" name="Shape 5870"/>
        <p:cNvGrpSpPr/>
        <p:nvPr/>
      </p:nvGrpSpPr>
      <p:grpSpPr>
        <a:xfrm>
          <a:off x="0" y="0"/>
          <a:ext cx="0" cy="0"/>
          <a:chOff x="0" y="0"/>
          <a:chExt cx="0" cy="0"/>
        </a:xfrm>
      </p:grpSpPr>
      <p:sp>
        <p:nvSpPr>
          <p:cNvPr id="5871" name="Shape 58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2</a:t>
            </a:r>
            <a:endParaRPr/>
          </a:p>
        </p:txBody>
      </p:sp>
      <p:sp>
        <p:nvSpPr>
          <p:cNvPr id="5872" name="Shape 58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Mayur and Umit</a:t>
            </a:r>
            <a:endParaRPr/>
          </a:p>
          <a:p>
            <a:pPr indent="-317500" lvl="1" marL="914400" rtl="0">
              <a:spcBef>
                <a:spcPts val="0"/>
              </a:spcBef>
              <a:spcAft>
                <a:spcPts val="0"/>
              </a:spcAft>
              <a:buSzPts val="1400"/>
              <a:buChar char="○"/>
            </a:pPr>
            <a:r>
              <a:rPr lang="en"/>
              <a:t>Analyze the performance gain by using a fixed size structure for sys_calls_args_map which will store the common fields</a:t>
            </a:r>
            <a:endParaRPr/>
          </a:p>
          <a:p>
            <a:pPr indent="-317500" lvl="1" marL="914400" rtl="0">
              <a:spcBef>
                <a:spcPts val="0"/>
              </a:spcBef>
              <a:spcAft>
                <a:spcPts val="0"/>
              </a:spcAft>
              <a:buSzPts val="1400"/>
              <a:buChar char="○"/>
            </a:pPr>
            <a:r>
              <a:rPr lang="en"/>
              <a:t>Analyze the use of enums for fixed fields</a:t>
            </a:r>
            <a:endParaRPr/>
          </a:p>
          <a:p>
            <a:pPr indent="-317500" lvl="1" marL="914400" rtl="0">
              <a:spcBef>
                <a:spcPts val="0"/>
              </a:spcBef>
              <a:spcAft>
                <a:spcPts val="0"/>
              </a:spcAft>
              <a:buSzPts val="1400"/>
              <a:buChar char="○"/>
            </a:pPr>
            <a:r>
              <a:rPr lang="en"/>
              <a:t>Analyze the use of enums instead of all hashmaps</a:t>
            </a:r>
            <a:endParaRPr/>
          </a:p>
          <a:p>
            <a:pPr indent="-342900" lvl="0" marL="457200" rtl="0">
              <a:spcBef>
                <a:spcPts val="0"/>
              </a:spcBef>
              <a:spcAft>
                <a:spcPts val="0"/>
              </a:spcAft>
              <a:buSzPts val="1800"/>
              <a:buChar char="●"/>
            </a:pPr>
            <a:r>
              <a:rPr lang="en"/>
              <a:t>Nehil:</a:t>
            </a:r>
            <a:endParaRPr/>
          </a:p>
          <a:p>
            <a:pPr indent="-317500" lvl="1" marL="914400" rtl="0">
              <a:spcBef>
                <a:spcPts val="0"/>
              </a:spcBef>
              <a:spcAft>
                <a:spcPts val="0"/>
              </a:spcAft>
              <a:buSzPts val="1400"/>
              <a:buChar char="○"/>
            </a:pPr>
            <a:r>
              <a:rPr lang="en"/>
              <a:t>Use configure.ac to get the umask syscall num which will avoid including syscall.h</a:t>
            </a:r>
            <a:endParaRPr/>
          </a:p>
          <a:p>
            <a:pPr indent="-342900" lvl="0" marL="457200" rtl="0">
              <a:spcBef>
                <a:spcPts val="0"/>
              </a:spcBef>
              <a:spcAft>
                <a:spcPts val="0"/>
              </a:spcAft>
              <a:buSzPts val="1800"/>
              <a:buChar char="●"/>
            </a:pPr>
            <a:r>
              <a:rPr lang="en"/>
              <a:t>Erez:</a:t>
            </a:r>
            <a:endParaRPr/>
          </a:p>
          <a:p>
            <a:pPr indent="-317500" lvl="1" marL="914400" rtl="0">
              <a:spcBef>
                <a:spcPts val="0"/>
              </a:spcBef>
              <a:spcAft>
                <a:spcPts val="0"/>
              </a:spcAft>
              <a:buSzPts val="1400"/>
              <a:buChar char="○"/>
            </a:pPr>
            <a:r>
              <a:rPr lang="en"/>
              <a:t>Script to generate enums out of snia_syscall_fields.table</a:t>
            </a:r>
            <a:endParaRPr/>
          </a:p>
          <a:p>
            <a:pPr indent="-342900" lvl="0" marL="457200" rtl="0">
              <a:spcBef>
                <a:spcPts val="0"/>
              </a:spcBef>
              <a:spcAft>
                <a:spcPts val="0"/>
              </a:spcAft>
              <a:buSzPts val="1800"/>
              <a:buChar char="●"/>
            </a:pPr>
            <a:r>
              <a:rPr lang="en"/>
              <a:t>Kevin:</a:t>
            </a:r>
            <a:endParaRPr/>
          </a:p>
          <a:p>
            <a:pPr indent="-317500" lvl="1" marL="914400" rtl="0">
              <a:spcBef>
                <a:spcPts val="0"/>
              </a:spcBef>
              <a:spcAft>
                <a:spcPts val="0"/>
              </a:spcAft>
              <a:buSzPts val="1400"/>
              <a:buChar char="○"/>
            </a:pPr>
            <a:r>
              <a:rPr lang="en"/>
              <a:t>Send error with ‘readlink nullable’ to all team</a:t>
            </a:r>
            <a:endParaRPr/>
          </a:p>
        </p:txBody>
      </p:sp>
      <p:sp>
        <p:nvSpPr>
          <p:cNvPr id="5873" name="Shape 58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5877" name="Shape 5877"/>
        <p:cNvGrpSpPr/>
        <p:nvPr/>
      </p:nvGrpSpPr>
      <p:grpSpPr>
        <a:xfrm>
          <a:off x="0" y="0"/>
          <a:ext cx="0" cy="0"/>
          <a:chOff x="0" y="0"/>
          <a:chExt cx="0" cy="0"/>
        </a:xfrm>
      </p:grpSpPr>
      <p:sp>
        <p:nvSpPr>
          <p:cNvPr id="5878" name="Shape 587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5879" name="Shape 587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Oct 26, 2017</a:t>
            </a:r>
            <a:endParaRPr/>
          </a:p>
        </p:txBody>
      </p:sp>
      <p:sp>
        <p:nvSpPr>
          <p:cNvPr id="5880" name="Shape 58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4" name="Shape 5884"/>
        <p:cNvGrpSpPr/>
        <p:nvPr/>
      </p:nvGrpSpPr>
      <p:grpSpPr>
        <a:xfrm>
          <a:off x="0" y="0"/>
          <a:ext cx="0" cy="0"/>
          <a:chOff x="0" y="0"/>
          <a:chExt cx="0" cy="0"/>
        </a:xfrm>
      </p:grpSpPr>
      <p:sp>
        <p:nvSpPr>
          <p:cNvPr id="5885" name="Shape 5885"/>
          <p:cNvSpPr txBox="1"/>
          <p:nvPr>
            <p:ph type="title"/>
          </p:nvPr>
        </p:nvSpPr>
        <p:spPr>
          <a:xfrm>
            <a:off x="311700" y="1104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TODO results (Maryia)</a:t>
            </a:r>
            <a:endParaRPr sz="2400"/>
          </a:p>
        </p:txBody>
      </p:sp>
      <p:sp>
        <p:nvSpPr>
          <p:cNvPr id="5886" name="Shape 5886"/>
          <p:cNvSpPr txBox="1"/>
          <p:nvPr>
            <p:ph idx="1" type="body"/>
          </p:nvPr>
        </p:nvSpPr>
        <p:spPr>
          <a:xfrm>
            <a:off x="311700" y="683125"/>
            <a:ext cx="8520600" cy="43737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en" sz="1600"/>
              <a:t>No, the read file path is not truncated with -s option. Only the read buffers are.</a:t>
            </a:r>
            <a:endParaRPr sz="1600"/>
          </a:p>
          <a:p>
            <a:pPr indent="-330200" lvl="0" marL="457200" rtl="0">
              <a:spcBef>
                <a:spcPts val="1000"/>
              </a:spcBef>
              <a:spcAft>
                <a:spcPts val="0"/>
              </a:spcAft>
              <a:buSzPts val="1600"/>
              <a:buChar char="●"/>
            </a:pPr>
            <a:r>
              <a:rPr lang="en" sz="1600"/>
              <a:t>There’s nothing special about _int_malloc(). It is a helper function that is called with the same size_t argument as __libc_malloc(), which is essentially just a wrapper for _int_malloc(). </a:t>
            </a:r>
            <a:endParaRPr sz="1600"/>
          </a:p>
          <a:p>
            <a:pPr indent="-330200" lvl="0" marL="457200" rtl="0">
              <a:spcBef>
                <a:spcPts val="1000"/>
              </a:spcBef>
              <a:spcAft>
                <a:spcPts val="0"/>
              </a:spcAft>
              <a:buSzPts val="1600"/>
              <a:buChar char="●"/>
            </a:pPr>
            <a:r>
              <a:rPr lang="en" sz="1600"/>
              <a:t>ds2txt results: it does indeed decompress, but only if dsrepack was used. The resulting files, however, are different. dsrepack seems to have added an extra extent, which resulted in a lot more differences between the two files:</a:t>
            </a:r>
            <a:endParaRPr sz="1600"/>
          </a:p>
          <a:p>
            <a:pPr indent="0" lvl="0" marL="0" rtl="0">
              <a:lnSpc>
                <a:spcPct val="100000"/>
              </a:lnSpc>
              <a:spcBef>
                <a:spcPts val="0"/>
              </a:spcBef>
              <a:spcAft>
                <a:spcPts val="0"/>
              </a:spcAft>
              <a:buNone/>
            </a:pPr>
            <a:r>
              <a:rPr lang="en" sz="1000">
                <a:solidFill>
                  <a:srgbClr val="000000"/>
                </a:solidFill>
              </a:rPr>
              <a:t>  &lt;ExtentType namespace="ssd.hpl.hp.com" name="Info::DSRepack" version="1.0" &gt;</a:t>
            </a:r>
            <a:endParaRPr sz="1000">
              <a:solidFill>
                <a:srgbClr val="000000"/>
              </a:solidFill>
            </a:endParaRPr>
          </a:p>
          <a:p>
            <a:pPr indent="0" lvl="0" marL="0" rtl="0">
              <a:lnSpc>
                <a:spcPct val="100000"/>
              </a:lnSpc>
              <a:spcBef>
                <a:spcPts val="0"/>
              </a:spcBef>
              <a:spcAft>
                <a:spcPts val="0"/>
              </a:spcAft>
              <a:buClr>
                <a:schemeClr val="dk1"/>
              </a:buClr>
              <a:buSzPts val="1100"/>
              <a:buFont typeface="Arial"/>
              <a:buNone/>
            </a:pPr>
            <a:r>
              <a:rPr lang="en" sz="1000">
                <a:solidFill>
                  <a:srgbClr val="000000"/>
                </a:solidFill>
              </a:rPr>
              <a:t> 	&lt;field type="bool" name="enable_lzo" print_true="with_lzo" print_false="no_lzo" /&gt;</a:t>
            </a:r>
            <a:endParaRPr sz="1000">
              <a:solidFill>
                <a:srgbClr val="000000"/>
              </a:solidFill>
            </a:endParaRPr>
          </a:p>
          <a:p>
            <a:pPr indent="0" lvl="0" marL="457200" rtl="0">
              <a:lnSpc>
                <a:spcPct val="100000"/>
              </a:lnSpc>
              <a:spcBef>
                <a:spcPts val="0"/>
              </a:spcBef>
              <a:spcAft>
                <a:spcPts val="0"/>
              </a:spcAft>
              <a:buClr>
                <a:schemeClr val="dk1"/>
              </a:buClr>
              <a:buSzPts val="1100"/>
              <a:buFont typeface="Arial"/>
              <a:buNone/>
            </a:pPr>
            <a:r>
              <a:rPr lang="en" sz="1000">
                <a:solidFill>
                  <a:srgbClr val="000000"/>
                </a:solidFill>
              </a:rPr>
              <a:t>&lt;field type="bool" name="enable_zlib" print_true="with_zlib" print_false="no_zlib" /&gt;</a:t>
            </a:r>
            <a:endParaRPr sz="1000">
              <a:solidFill>
                <a:srgbClr val="000000"/>
              </a:solidFill>
            </a:endParaRPr>
          </a:p>
          <a:p>
            <a:pPr indent="457200" lvl="0" marL="0" rtl="0">
              <a:lnSpc>
                <a:spcPct val="100000"/>
              </a:lnSpc>
              <a:spcBef>
                <a:spcPts val="0"/>
              </a:spcBef>
              <a:spcAft>
                <a:spcPts val="0"/>
              </a:spcAft>
              <a:buClr>
                <a:schemeClr val="dk1"/>
              </a:buClr>
              <a:buSzPts val="1100"/>
              <a:buFont typeface="Arial"/>
              <a:buNone/>
            </a:pPr>
            <a:r>
              <a:rPr lang="en" sz="1000">
                <a:solidFill>
                  <a:srgbClr val="000000"/>
                </a:solidFill>
              </a:rPr>
              <a:t>&lt;field type="bool" name="enable_bz2" print_true="with_bz2" print_false="no_bz2" /&gt;</a:t>
            </a:r>
            <a:endParaRPr sz="1000">
              <a:solidFill>
                <a:srgbClr val="000000"/>
              </a:solidFill>
            </a:endParaRPr>
          </a:p>
          <a:p>
            <a:pPr indent="457200" lvl="0" marL="0" rtl="0">
              <a:lnSpc>
                <a:spcPct val="100000"/>
              </a:lnSpc>
              <a:spcBef>
                <a:spcPts val="0"/>
              </a:spcBef>
              <a:spcAft>
                <a:spcPts val="0"/>
              </a:spcAft>
              <a:buClr>
                <a:schemeClr val="dk1"/>
              </a:buClr>
              <a:buSzPts val="1100"/>
              <a:buFont typeface="Arial"/>
              <a:buNone/>
            </a:pPr>
            <a:r>
              <a:rPr lang="en" sz="1000">
                <a:solidFill>
                  <a:srgbClr val="000000"/>
                </a:solidFill>
              </a:rPr>
              <a:t>&lt;field type="bool" name="enable_lzf" print_true="with_lzf" print_false="no_lzf" /&gt;</a:t>
            </a:r>
            <a:endParaRPr sz="1000">
              <a:solidFill>
                <a:srgbClr val="000000"/>
              </a:solidFill>
            </a:endParaRPr>
          </a:p>
          <a:p>
            <a:pPr indent="457200" lvl="0" marL="0" rtl="0">
              <a:lnSpc>
                <a:spcPct val="100000"/>
              </a:lnSpc>
              <a:spcBef>
                <a:spcPts val="0"/>
              </a:spcBef>
              <a:spcAft>
                <a:spcPts val="0"/>
              </a:spcAft>
              <a:buClr>
                <a:schemeClr val="dk1"/>
              </a:buClr>
              <a:buSzPts val="1100"/>
              <a:buFont typeface="Arial"/>
              <a:buNone/>
            </a:pPr>
            <a:r>
              <a:rPr lang="en" sz="1000">
                <a:solidFill>
                  <a:srgbClr val="000000"/>
                </a:solidFill>
              </a:rPr>
              <a:t>&lt;field type="bool" name="enable_snappy" print_true="with_snappy" print_false="no_snappy" /&gt;</a:t>
            </a:r>
            <a:endParaRPr sz="1000">
              <a:solidFill>
                <a:srgbClr val="000000"/>
              </a:solidFill>
            </a:endParaRPr>
          </a:p>
          <a:p>
            <a:pPr indent="457200" lvl="0" marL="0" rtl="0">
              <a:lnSpc>
                <a:spcPct val="100000"/>
              </a:lnSpc>
              <a:spcBef>
                <a:spcPts val="0"/>
              </a:spcBef>
              <a:spcAft>
                <a:spcPts val="0"/>
              </a:spcAft>
              <a:buClr>
                <a:schemeClr val="dk1"/>
              </a:buClr>
              <a:buSzPts val="1100"/>
              <a:buFont typeface="Arial"/>
              <a:buNone/>
            </a:pPr>
            <a:r>
              <a:rPr lang="en" sz="1000">
                <a:solidFill>
                  <a:srgbClr val="000000"/>
                </a:solidFill>
              </a:rPr>
              <a:t>&lt;field type="bool" name="enable_lz4" print_true="with_lz4" print_false="no_lz4" /&gt;</a:t>
            </a:r>
            <a:endParaRPr sz="1000">
              <a:solidFill>
                <a:srgbClr val="000000"/>
              </a:solidFill>
            </a:endParaRPr>
          </a:p>
          <a:p>
            <a:pPr indent="457200" lvl="0" marL="0" rtl="0">
              <a:lnSpc>
                <a:spcPct val="100000"/>
              </a:lnSpc>
              <a:spcBef>
                <a:spcPts val="0"/>
              </a:spcBef>
              <a:spcAft>
                <a:spcPts val="0"/>
              </a:spcAft>
              <a:buClr>
                <a:schemeClr val="dk1"/>
              </a:buClr>
              <a:buSzPts val="1100"/>
              <a:buFont typeface="Arial"/>
              <a:buNone/>
            </a:pPr>
            <a:r>
              <a:rPr lang="en" sz="1000">
                <a:solidFill>
                  <a:srgbClr val="000000"/>
                </a:solidFill>
              </a:rPr>
              <a:t>&lt;field type="bool" name="enable_lz4hc" print_true="with_lz4hc" print_false="no_lz4hc" /&gt;</a:t>
            </a:r>
            <a:endParaRPr sz="1000">
              <a:solidFill>
                <a:srgbClr val="000000"/>
              </a:solidFill>
            </a:endParaRPr>
          </a:p>
          <a:p>
            <a:pPr indent="457200" lvl="0" marL="0" rtl="0">
              <a:lnSpc>
                <a:spcPct val="100000"/>
              </a:lnSpc>
              <a:spcBef>
                <a:spcPts val="0"/>
              </a:spcBef>
              <a:spcAft>
                <a:spcPts val="0"/>
              </a:spcAft>
              <a:buClr>
                <a:schemeClr val="dk1"/>
              </a:buClr>
              <a:buSzPts val="1100"/>
              <a:buFont typeface="Arial"/>
              <a:buNone/>
            </a:pPr>
            <a:r>
              <a:rPr lang="en" sz="1000">
                <a:solidFill>
                  <a:srgbClr val="000000"/>
                </a:solidFill>
              </a:rPr>
              <a:t>&lt;field type="int32" name="compress_level" /&gt;</a:t>
            </a:r>
            <a:endParaRPr sz="1000">
              <a:solidFill>
                <a:srgbClr val="000000"/>
              </a:solidFill>
            </a:endParaRPr>
          </a:p>
          <a:p>
            <a:pPr indent="457200" lvl="0" marL="0" rtl="0">
              <a:lnSpc>
                <a:spcPct val="100000"/>
              </a:lnSpc>
              <a:spcBef>
                <a:spcPts val="0"/>
              </a:spcBef>
              <a:spcAft>
                <a:spcPts val="0"/>
              </a:spcAft>
              <a:buClr>
                <a:schemeClr val="dk1"/>
              </a:buClr>
              <a:buSzPts val="1100"/>
              <a:buFont typeface="Arial"/>
              <a:buNone/>
            </a:pPr>
            <a:r>
              <a:rPr lang="en" sz="1000">
                <a:solidFill>
                  <a:srgbClr val="000000"/>
                </a:solidFill>
              </a:rPr>
              <a:t>&lt;field type="int32" name="extent_size" /&gt;</a:t>
            </a:r>
            <a:endParaRPr sz="1000">
              <a:solidFill>
                <a:srgbClr val="000000"/>
              </a:solidFill>
            </a:endParaRPr>
          </a:p>
          <a:p>
            <a:pPr indent="457200" lvl="0" marL="0" rtl="0">
              <a:lnSpc>
                <a:spcPct val="100000"/>
              </a:lnSpc>
              <a:spcBef>
                <a:spcPts val="0"/>
              </a:spcBef>
              <a:spcAft>
                <a:spcPts val="0"/>
              </a:spcAft>
              <a:buClr>
                <a:schemeClr val="dk1"/>
              </a:buClr>
              <a:buSzPts val="1100"/>
              <a:buFont typeface="Arial"/>
              <a:buNone/>
            </a:pPr>
            <a:r>
              <a:rPr lang="en" sz="1000">
                <a:solidFill>
                  <a:srgbClr val="000000"/>
                </a:solidFill>
              </a:rPr>
              <a:t>&lt;field type="int32" name="part" opt_nullable="yes" /&gt;</a:t>
            </a:r>
            <a:endParaRPr sz="1000">
              <a:solidFill>
                <a:srgbClr val="000000"/>
              </a:solidFill>
            </a:endParaRPr>
          </a:p>
          <a:p>
            <a:pPr indent="0" lvl="0" marL="0" rtl="0">
              <a:lnSpc>
                <a:spcPct val="100000"/>
              </a:lnSpc>
              <a:spcBef>
                <a:spcPts val="0"/>
              </a:spcBef>
              <a:spcAft>
                <a:spcPts val="0"/>
              </a:spcAft>
              <a:buClr>
                <a:schemeClr val="dk1"/>
              </a:buClr>
              <a:buSzPts val="1100"/>
              <a:buFont typeface="Arial"/>
              <a:buNone/>
            </a:pPr>
            <a:r>
              <a:rPr lang="en" sz="1000">
                <a:solidFill>
                  <a:srgbClr val="000000"/>
                </a:solidFill>
              </a:rPr>
              <a:t>&lt;/ExtentType&gt;</a:t>
            </a:r>
            <a:endParaRPr sz="1000">
              <a:solidFill>
                <a:srgbClr val="000000"/>
              </a:solidFill>
            </a:endParaRPr>
          </a:p>
          <a:p>
            <a:pPr indent="0" lvl="0" marL="0" rtl="0">
              <a:spcBef>
                <a:spcPts val="0"/>
              </a:spcBef>
              <a:spcAft>
                <a:spcPts val="1600"/>
              </a:spcAft>
              <a:buNone/>
            </a:pPr>
            <a:r>
              <a:t/>
            </a:r>
            <a:endParaRPr/>
          </a:p>
        </p:txBody>
      </p:sp>
      <p:sp>
        <p:nvSpPr>
          <p:cNvPr id="5887" name="Shape 58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1" name="Shape 5891"/>
        <p:cNvGrpSpPr/>
        <p:nvPr/>
      </p:nvGrpSpPr>
      <p:grpSpPr>
        <a:xfrm>
          <a:off x="0" y="0"/>
          <a:ext cx="0" cy="0"/>
          <a:chOff x="0" y="0"/>
          <a:chExt cx="0" cy="0"/>
        </a:xfrm>
      </p:grpSpPr>
      <p:sp>
        <p:nvSpPr>
          <p:cNvPr id="5892" name="Shape 58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Scp trace/replay results (Maryia)</a:t>
            </a:r>
            <a:endParaRPr/>
          </a:p>
        </p:txBody>
      </p:sp>
      <p:sp>
        <p:nvSpPr>
          <p:cNvPr id="5893" name="Shape 58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After pulling the recent changes:</a:t>
            </a:r>
            <a:endParaRPr/>
          </a:p>
          <a:p>
            <a:pPr indent="-342900" lvl="0" marL="457200" rtl="0">
              <a:spcBef>
                <a:spcPts val="1600"/>
              </a:spcBef>
              <a:spcAft>
                <a:spcPts val="0"/>
              </a:spcAft>
              <a:buSzPts val="1800"/>
              <a:buChar char="●"/>
            </a:pPr>
            <a:r>
              <a:rPr lang="en"/>
              <a:t>No failed assertions/core dumps.</a:t>
            </a:r>
            <a:endParaRPr/>
          </a:p>
          <a:p>
            <a:pPr indent="-342900" lvl="0" marL="457200" rtl="0">
              <a:spcBef>
                <a:spcPts val="0"/>
              </a:spcBef>
              <a:spcAft>
                <a:spcPts val="0"/>
              </a:spcAft>
              <a:buSzPts val="1800"/>
              <a:buChar char="●"/>
            </a:pPr>
            <a:r>
              <a:rPr lang="en"/>
              <a:t>The replayer returns with an exit status of 141, but with no error messages or any output </a:t>
            </a:r>
            <a:r>
              <a:rPr lang="en"/>
              <a:t>whatsoever</a:t>
            </a:r>
            <a:r>
              <a:rPr lang="en"/>
              <a:t>. Since it’s non-zero - possible cause for concern?</a:t>
            </a:r>
            <a:endParaRPr/>
          </a:p>
          <a:p>
            <a:pPr indent="-342900" lvl="0" marL="457200" rtl="0">
              <a:spcBef>
                <a:spcPts val="0"/>
              </a:spcBef>
              <a:spcAft>
                <a:spcPts val="0"/>
              </a:spcAft>
              <a:buSzPts val="1800"/>
              <a:buChar char="●"/>
            </a:pPr>
            <a:r>
              <a:rPr lang="en"/>
              <a:t>The scp’d file (index.html) is not re-created.</a:t>
            </a:r>
            <a:endParaRPr/>
          </a:p>
          <a:p>
            <a:pPr indent="0" lvl="0" marL="0" rtl="0">
              <a:spcBef>
                <a:spcPts val="1600"/>
              </a:spcBef>
              <a:spcAft>
                <a:spcPts val="0"/>
              </a:spcAft>
              <a:buNone/>
            </a:pPr>
            <a:r>
              <a:t/>
            </a:r>
            <a:endParaRPr/>
          </a:p>
          <a:p>
            <a:pPr indent="-342900" lvl="0" marL="457200" rtl="0">
              <a:spcBef>
                <a:spcPts val="1600"/>
              </a:spcBef>
              <a:spcAft>
                <a:spcPts val="0"/>
              </a:spcAft>
              <a:buSzPts val="1800"/>
              <a:buChar char="●"/>
            </a:pPr>
            <a:r>
              <a:rPr lang="en"/>
              <a:t>Darshans notes:</a:t>
            </a:r>
            <a:endParaRPr/>
          </a:p>
          <a:p>
            <a:pPr indent="-317500" lvl="1" marL="914400" rtl="0">
              <a:spcBef>
                <a:spcPts val="0"/>
              </a:spcBef>
              <a:spcAft>
                <a:spcPts val="0"/>
              </a:spcAft>
              <a:buSzPts val="1400"/>
              <a:buChar char="○"/>
            </a:pPr>
            <a:r>
              <a:rPr lang="en"/>
              <a:t>Happens on crossroads.</a:t>
            </a:r>
            <a:endParaRPr/>
          </a:p>
          <a:p>
            <a:pPr indent="-317500" lvl="1" marL="914400" rtl="0">
              <a:spcBef>
                <a:spcPts val="0"/>
              </a:spcBef>
              <a:spcAft>
                <a:spcPts val="0"/>
              </a:spcAft>
              <a:buSzPts val="1400"/>
              <a:buChar char="○"/>
            </a:pPr>
            <a:r>
              <a:rPr lang="en"/>
              <a:t>Found issue - Crossroads uses pipe on the socket FD. This has not been supported yet.</a:t>
            </a:r>
            <a:endParaRPr/>
          </a:p>
        </p:txBody>
      </p:sp>
      <p:sp>
        <p:nvSpPr>
          <p:cNvPr id="5894" name="Shape 58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8" name="Shape 5898"/>
        <p:cNvGrpSpPr/>
        <p:nvPr/>
      </p:nvGrpSpPr>
      <p:grpSpPr>
        <a:xfrm>
          <a:off x="0" y="0"/>
          <a:ext cx="0" cy="0"/>
          <a:chOff x="0" y="0"/>
          <a:chExt cx="0" cy="0"/>
        </a:xfrm>
      </p:grpSpPr>
      <p:sp>
        <p:nvSpPr>
          <p:cNvPr id="5899" name="Shape 58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Enums (Mayur)</a:t>
            </a:r>
            <a:endParaRPr/>
          </a:p>
        </p:txBody>
      </p:sp>
      <p:sp>
        <p:nvSpPr>
          <p:cNvPr id="5900" name="Shape 59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Changing config_table_entry_type  which is currently a map&lt;fieldname, pair&lt;nullable, ExtentType&gt;&gt; to map&lt;fieldEnum, pair&lt;nullable, ExtentType&gt;&gt;</a:t>
            </a:r>
            <a:endParaRPr/>
          </a:p>
          <a:p>
            <a:pPr indent="-342900" lvl="0" marL="457200" rtl="0">
              <a:spcBef>
                <a:spcPts val="0"/>
              </a:spcBef>
              <a:spcAft>
                <a:spcPts val="0"/>
              </a:spcAft>
              <a:buSzPts val="1800"/>
              <a:buChar char="●"/>
            </a:pPr>
            <a:r>
              <a:rPr lang="en"/>
              <a:t>Replacing sys_calls_args_map  with a void pointer array indexed according to the enums.</a:t>
            </a:r>
            <a:endParaRPr/>
          </a:p>
          <a:p>
            <a:pPr indent="-342900" lvl="0" marL="457200" rtl="0">
              <a:spcBef>
                <a:spcPts val="0"/>
              </a:spcBef>
              <a:spcAft>
                <a:spcPts val="0"/>
              </a:spcAft>
              <a:buSzPts val="1800"/>
              <a:buChar char="●"/>
            </a:pPr>
            <a:r>
              <a:rPr lang="en"/>
              <a:t>Adding an extra enum(integer) field to the tables file and generating xmls from it.</a:t>
            </a:r>
            <a:endParaRPr/>
          </a:p>
          <a:p>
            <a:pPr indent="-342900" lvl="0" marL="457200" rtl="0">
              <a:spcBef>
                <a:spcPts val="0"/>
              </a:spcBef>
              <a:spcAft>
                <a:spcPts val="0"/>
              </a:spcAft>
              <a:buSzPts val="1800"/>
              <a:buChar char="●"/>
            </a:pPr>
            <a:r>
              <a:rPr lang="en"/>
              <a:t>Parsing this enums and storing it in the config_table map.</a:t>
            </a:r>
            <a:endParaRPr/>
          </a:p>
          <a:p>
            <a:pPr indent="-342900" lvl="0" marL="457200" rtl="0">
              <a:spcBef>
                <a:spcPts val="0"/>
              </a:spcBef>
              <a:spcAft>
                <a:spcPts val="0"/>
              </a:spcAft>
              <a:buSzPts val="1800"/>
              <a:buChar char="●"/>
            </a:pPr>
            <a:r>
              <a:rPr lang="en"/>
              <a:t>This is just for the fieldname and not for system calls, if we see considerable performance improvements we can go ahead and replace cached unordered maps with fix sized arrays addressed by syscall numbers.</a:t>
            </a:r>
            <a:endParaRPr/>
          </a:p>
        </p:txBody>
      </p:sp>
      <p:sp>
        <p:nvSpPr>
          <p:cNvPr id="5901" name="Shape 59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5" name="Shape 5905"/>
        <p:cNvGrpSpPr/>
        <p:nvPr/>
      </p:nvGrpSpPr>
      <p:grpSpPr>
        <a:xfrm>
          <a:off x="0" y="0"/>
          <a:ext cx="0" cy="0"/>
          <a:chOff x="0" y="0"/>
          <a:chExt cx="0" cy="0"/>
        </a:xfrm>
      </p:grpSpPr>
      <p:sp>
        <p:nvSpPr>
          <p:cNvPr id="5906" name="Shape 59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Syscall replayer: socket simulation (Darshan)</a:t>
            </a:r>
            <a:endParaRPr/>
          </a:p>
        </p:txBody>
      </p:sp>
      <p:sp>
        <p:nvSpPr>
          <p:cNvPr id="5907" name="Shape 59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Updates:</a:t>
            </a:r>
            <a:endParaRPr/>
          </a:p>
          <a:p>
            <a:pPr indent="-317500" lvl="1" marL="914400" rtl="0">
              <a:spcBef>
                <a:spcPts val="0"/>
              </a:spcBef>
              <a:spcAft>
                <a:spcPts val="0"/>
              </a:spcAft>
              <a:buSzPts val="1400"/>
              <a:buChar char="○"/>
            </a:pPr>
            <a:r>
              <a:rPr lang="en"/>
              <a:t>The following system calls now support simulation on Socket FD</a:t>
            </a:r>
            <a:endParaRPr/>
          </a:p>
          <a:p>
            <a:pPr indent="-317500" lvl="2" marL="1371600" rtl="0">
              <a:spcBef>
                <a:spcPts val="0"/>
              </a:spcBef>
              <a:spcAft>
                <a:spcPts val="0"/>
              </a:spcAft>
              <a:buSzPts val="1400"/>
              <a:buChar char="■"/>
            </a:pPr>
            <a:r>
              <a:rPr lang="en"/>
              <a:t>Read</a:t>
            </a:r>
            <a:endParaRPr/>
          </a:p>
          <a:p>
            <a:pPr indent="-317500" lvl="2" marL="1371600" rtl="0">
              <a:spcBef>
                <a:spcPts val="0"/>
              </a:spcBef>
              <a:spcAft>
                <a:spcPts val="0"/>
              </a:spcAft>
              <a:buSzPts val="1400"/>
              <a:buChar char="■"/>
            </a:pPr>
            <a:r>
              <a:rPr lang="en"/>
              <a:t>Write</a:t>
            </a:r>
            <a:endParaRPr/>
          </a:p>
          <a:p>
            <a:pPr indent="-317500" lvl="2" marL="1371600" rtl="0">
              <a:spcBef>
                <a:spcPts val="0"/>
              </a:spcBef>
              <a:spcAft>
                <a:spcPts val="0"/>
              </a:spcAft>
              <a:buSzPts val="1400"/>
              <a:buChar char="■"/>
            </a:pPr>
            <a:r>
              <a:rPr lang="en"/>
              <a:t>LSeek</a:t>
            </a:r>
            <a:endParaRPr/>
          </a:p>
          <a:p>
            <a:pPr indent="-317500" lvl="2" marL="1371600" rtl="0">
              <a:spcBef>
                <a:spcPts val="0"/>
              </a:spcBef>
              <a:spcAft>
                <a:spcPts val="0"/>
              </a:spcAft>
              <a:buSzPts val="1400"/>
              <a:buChar char="■"/>
            </a:pPr>
            <a:r>
              <a:rPr lang="en"/>
              <a:t>PRead</a:t>
            </a:r>
            <a:endParaRPr/>
          </a:p>
          <a:p>
            <a:pPr indent="-317500" lvl="2" marL="1371600" rtl="0">
              <a:spcBef>
                <a:spcPts val="0"/>
              </a:spcBef>
              <a:spcAft>
                <a:spcPts val="0"/>
              </a:spcAft>
              <a:buSzPts val="1400"/>
              <a:buChar char="■"/>
            </a:pPr>
            <a:r>
              <a:rPr lang="en"/>
              <a:t>PWrite</a:t>
            </a:r>
            <a:endParaRPr/>
          </a:p>
          <a:p>
            <a:pPr indent="-317500" lvl="2" marL="1371600" rtl="0">
              <a:spcBef>
                <a:spcPts val="0"/>
              </a:spcBef>
              <a:spcAft>
                <a:spcPts val="0"/>
              </a:spcAft>
              <a:buSzPts val="1400"/>
              <a:buChar char="■"/>
            </a:pPr>
            <a:r>
              <a:rPr lang="en"/>
              <a:t>FStat</a:t>
            </a:r>
            <a:endParaRPr/>
          </a:p>
          <a:p>
            <a:pPr indent="-317500" lvl="1" marL="914400" rtl="0">
              <a:spcBef>
                <a:spcPts val="0"/>
              </a:spcBef>
              <a:spcAft>
                <a:spcPts val="0"/>
              </a:spcAft>
              <a:buSzPts val="1400"/>
              <a:buChar char="○"/>
            </a:pPr>
            <a:r>
              <a:rPr lang="en"/>
              <a:t>Updating the Google doc as and when system calls get added (</a:t>
            </a:r>
            <a:r>
              <a:rPr lang="en" u="sng">
                <a:solidFill>
                  <a:schemeClr val="hlink"/>
                </a:solidFill>
                <a:hlinkClick r:id="rId3"/>
              </a:rPr>
              <a:t>http://bit.ly/socket-replay</a:t>
            </a:r>
            <a:r>
              <a:rPr lang="en"/>
              <a:t>)</a:t>
            </a:r>
            <a:endParaRPr/>
          </a:p>
          <a:p>
            <a:pPr indent="-317500" lvl="1" marL="914400" rtl="0">
              <a:spcBef>
                <a:spcPts val="0"/>
              </a:spcBef>
              <a:spcAft>
                <a:spcPts val="0"/>
              </a:spcAft>
              <a:buSzPts val="1400"/>
              <a:buChar char="○"/>
            </a:pPr>
            <a:r>
              <a:rPr lang="en"/>
              <a:t>Testing:</a:t>
            </a:r>
            <a:endParaRPr/>
          </a:p>
          <a:p>
            <a:pPr indent="-317500" lvl="2" marL="1371600" rtl="0">
              <a:spcBef>
                <a:spcPts val="0"/>
              </a:spcBef>
              <a:spcAft>
                <a:spcPts val="0"/>
              </a:spcAft>
              <a:buSzPts val="1400"/>
              <a:buChar char="■"/>
            </a:pPr>
            <a:r>
              <a:rPr lang="en"/>
              <a:t>On programs - </a:t>
            </a:r>
            <a:endParaRPr/>
          </a:p>
          <a:p>
            <a:pPr indent="-317500" lvl="2" marL="1371600" rtl="0">
              <a:spcBef>
                <a:spcPts val="0"/>
              </a:spcBef>
              <a:spcAft>
                <a:spcPts val="0"/>
              </a:spcAft>
              <a:buSzPts val="1400"/>
              <a:buChar char="■"/>
            </a:pPr>
            <a:r>
              <a:rPr lang="en"/>
              <a:t>On machines - sgdp1, trex, crossroads</a:t>
            </a:r>
            <a:endParaRPr/>
          </a:p>
        </p:txBody>
      </p:sp>
      <p:sp>
        <p:nvSpPr>
          <p:cNvPr id="5908" name="Shape 59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2" name="Shape 5912"/>
        <p:cNvGrpSpPr/>
        <p:nvPr/>
      </p:nvGrpSpPr>
      <p:grpSpPr>
        <a:xfrm>
          <a:off x="0" y="0"/>
          <a:ext cx="0" cy="0"/>
          <a:chOff x="0" y="0"/>
          <a:chExt cx="0" cy="0"/>
        </a:xfrm>
      </p:grpSpPr>
      <p:sp>
        <p:nvSpPr>
          <p:cNvPr id="5913" name="Shape 59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Syscall replayer: socket simulation (Darshan)</a:t>
            </a:r>
            <a:endParaRPr/>
          </a:p>
        </p:txBody>
      </p:sp>
      <p:sp>
        <p:nvSpPr>
          <p:cNvPr id="5914" name="Shape 59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Testing:</a:t>
            </a:r>
            <a:endParaRPr/>
          </a:p>
          <a:p>
            <a:pPr indent="-342900" lvl="1" marL="914400" marR="0" rtl="0" algn="l">
              <a:lnSpc>
                <a:spcPct val="115000"/>
              </a:lnSpc>
              <a:spcBef>
                <a:spcPts val="0"/>
              </a:spcBef>
              <a:spcAft>
                <a:spcPts val="0"/>
              </a:spcAft>
              <a:buClr>
                <a:schemeClr val="dk2"/>
              </a:buClr>
              <a:buSzPts val="1800"/>
              <a:buFont typeface="Arial"/>
              <a:buChar char="○"/>
            </a:pPr>
            <a:r>
              <a:rPr lang="en"/>
              <a:t>Need bigger test suite</a:t>
            </a:r>
            <a:endParaRPr/>
          </a:p>
          <a:p>
            <a:pPr indent="-342900" lvl="2" marL="1371600" marR="0" rtl="0" algn="l">
              <a:lnSpc>
                <a:spcPct val="115000"/>
              </a:lnSpc>
              <a:spcBef>
                <a:spcPts val="0"/>
              </a:spcBef>
              <a:spcAft>
                <a:spcPts val="0"/>
              </a:spcAft>
              <a:buClr>
                <a:schemeClr val="dk2"/>
              </a:buClr>
              <a:buSzPts val="1800"/>
              <a:buFont typeface="Arial"/>
              <a:buChar char="■"/>
            </a:pPr>
            <a:r>
              <a:rPr lang="en"/>
              <a:t>Configure a web server?</a:t>
            </a:r>
            <a:endParaRPr/>
          </a:p>
          <a:p>
            <a:pPr indent="-342900" lvl="0" marL="457200" marR="0" rtl="0" algn="l">
              <a:lnSpc>
                <a:spcPct val="115000"/>
              </a:lnSpc>
              <a:spcBef>
                <a:spcPts val="0"/>
              </a:spcBef>
              <a:spcAft>
                <a:spcPts val="0"/>
              </a:spcAft>
              <a:buSzPts val="1800"/>
              <a:buChar char="●"/>
            </a:pPr>
            <a:r>
              <a:rPr lang="en"/>
              <a:t>LSeek on socket FD:</a:t>
            </a:r>
            <a:endParaRPr/>
          </a:p>
          <a:p>
            <a:pPr indent="-317500" lvl="1" marL="914400" marR="0" rtl="0" algn="l">
              <a:lnSpc>
                <a:spcPct val="115000"/>
              </a:lnSpc>
              <a:spcBef>
                <a:spcPts val="0"/>
              </a:spcBef>
              <a:spcAft>
                <a:spcPts val="0"/>
              </a:spcAft>
              <a:buSzPts val="1400"/>
              <a:buChar char="○"/>
            </a:pPr>
            <a:r>
              <a:rPr lang="en"/>
              <a:t>Return ESPIPE or keep simulation code (maintains </a:t>
            </a:r>
            <a:r>
              <a:rPr lang="en"/>
              <a:t>consistency</a:t>
            </a:r>
            <a:r>
              <a:rPr lang="en"/>
              <a:t>)?</a:t>
            </a:r>
            <a:endParaRPr/>
          </a:p>
        </p:txBody>
      </p:sp>
      <p:sp>
        <p:nvSpPr>
          <p:cNvPr id="5915" name="Shape 59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Shape 6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 null-character string bug</a:t>
            </a:r>
            <a:endParaRPr/>
          </a:p>
        </p:txBody>
      </p:sp>
      <p:sp>
        <p:nvSpPr>
          <p:cNvPr id="640" name="Shape 640"/>
          <p:cNvSpPr txBox="1"/>
          <p:nvPr>
            <p:ph idx="1" type="body"/>
          </p:nvPr>
        </p:nvSpPr>
        <p:spPr>
          <a:xfrm>
            <a:off x="311700" y="1017725"/>
            <a:ext cx="8595000" cy="3945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Dig more into converter code.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csv2ds used FieldSpace.cpp to set field values in DS.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Essentially, FieldSpace.cpp used following function:</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Using .val() for getting double and int are good.</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But we have to use stringval() to get C++ string.</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Then use .c_str() to get char * string.</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Also need to create another const char * for buffers that take const char*</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The problem was fixed for all modules that use .val() to get string value.</a:t>
            </a:r>
            <a:endParaRPr>
              <a:solidFill>
                <a:srgbClr val="000000"/>
              </a:solidFill>
            </a:endParaRPr>
          </a:p>
        </p:txBody>
      </p:sp>
      <p:sp>
        <p:nvSpPr>
          <p:cNvPr id="641" name="Shape 6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642" name="Shape 642"/>
          <p:cNvPicPr preferRelativeResize="0"/>
          <p:nvPr/>
        </p:nvPicPr>
        <p:blipFill>
          <a:blip r:embed="rId3">
            <a:alphaModFix/>
          </a:blip>
          <a:stretch>
            <a:fillRect/>
          </a:stretch>
        </p:blipFill>
        <p:spPr>
          <a:xfrm>
            <a:off x="70200" y="2071825"/>
            <a:ext cx="8762098" cy="663400"/>
          </a:xfrm>
          <a:prstGeom prst="rect">
            <a:avLst/>
          </a:prstGeom>
          <a:noFill/>
          <a:ln>
            <a:noFill/>
          </a:ln>
        </p:spPr>
      </p:pic>
    </p:spTree>
  </p:cSld>
  <p:clrMapOvr>
    <a:masterClrMapping/>
  </p:clrMapOvr>
</p:sld>
</file>

<file path=ppt/slides/slide8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9" name="Shape 5919"/>
        <p:cNvGrpSpPr/>
        <p:nvPr/>
      </p:nvGrpSpPr>
      <p:grpSpPr>
        <a:xfrm>
          <a:off x="0" y="0"/>
          <a:ext cx="0" cy="0"/>
          <a:chOff x="0" y="0"/>
          <a:chExt cx="0" cy="0"/>
        </a:xfrm>
      </p:grpSpPr>
      <p:sp>
        <p:nvSpPr>
          <p:cNvPr id="5920" name="Shape 59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Use sed / grep to avoid including syscall.h (Nehil)</a:t>
            </a:r>
            <a:endParaRPr/>
          </a:p>
        </p:txBody>
      </p:sp>
      <p:sp>
        <p:nvSpPr>
          <p:cNvPr id="5921" name="Shape 5921"/>
          <p:cNvSpPr txBox="1"/>
          <p:nvPr>
            <p:ph idx="1" type="body"/>
          </p:nvPr>
        </p:nvSpPr>
        <p:spPr>
          <a:xfrm>
            <a:off x="311700" y="1152475"/>
            <a:ext cx="8520600" cy="3786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Tried using sed script, it can update an existing file by pattern matching or create a new file with the required line.</a:t>
            </a:r>
            <a:endParaRPr/>
          </a:p>
          <a:p>
            <a:pPr indent="-317500" lvl="1" marL="914400" rtl="0">
              <a:spcBef>
                <a:spcPts val="0"/>
              </a:spcBef>
              <a:spcAft>
                <a:spcPts val="0"/>
              </a:spcAft>
              <a:buSzPts val="1400"/>
              <a:buChar char="○"/>
            </a:pPr>
            <a:r>
              <a:rPr lang="en"/>
              <a:t>E.g.:  sed  -n '/gold/{s/green/red/; p}' source.txt  &gt; config.h</a:t>
            </a:r>
            <a:endParaRPr/>
          </a:p>
          <a:p>
            <a:pPr indent="-342900" lvl="0" marL="457200" rtl="0">
              <a:spcBef>
                <a:spcPts val="0"/>
              </a:spcBef>
              <a:spcAft>
                <a:spcPts val="0"/>
              </a:spcAft>
              <a:buSzPts val="1800"/>
              <a:buChar char="●"/>
            </a:pPr>
            <a:r>
              <a:rPr lang="en"/>
              <a:t>Using grep: In buildall file, we would need to do following steps:</a:t>
            </a:r>
            <a:endParaRPr/>
          </a:p>
          <a:p>
            <a:pPr indent="-342900" lvl="0" marL="457200" marR="0" rtl="0" algn="l">
              <a:lnSpc>
                <a:spcPct val="115000"/>
              </a:lnSpc>
              <a:spcBef>
                <a:spcPts val="0"/>
              </a:spcBef>
              <a:spcAft>
                <a:spcPts val="0"/>
              </a:spcAft>
              <a:buSzPts val="1800"/>
              <a:buChar char="●"/>
            </a:pPr>
            <a:r>
              <a:rPr lang="en"/>
              <a:t>Use uname -m to get the arch.</a:t>
            </a:r>
            <a:endParaRPr/>
          </a:p>
          <a:p>
            <a:pPr indent="-342900" lvl="0" marL="457200" marR="0" rtl="0" algn="l">
              <a:lnSpc>
                <a:spcPct val="115000"/>
              </a:lnSpc>
              <a:spcBef>
                <a:spcPts val="0"/>
              </a:spcBef>
              <a:spcAft>
                <a:spcPts val="0"/>
              </a:spcAft>
              <a:buSzPts val="1800"/>
              <a:buChar char="●"/>
            </a:pPr>
            <a:r>
              <a:rPr lang="en"/>
              <a:t>if arch is x86_64, then:</a:t>
            </a:r>
            <a:endParaRPr/>
          </a:p>
          <a:p>
            <a:pPr indent="-317500" lvl="1" marL="914400" marR="0" rtl="0" algn="l">
              <a:lnSpc>
                <a:spcPct val="115000"/>
              </a:lnSpc>
              <a:spcBef>
                <a:spcPts val="0"/>
              </a:spcBef>
              <a:spcAft>
                <a:spcPts val="0"/>
              </a:spcAft>
              <a:buSzPts val="1400"/>
              <a:buChar char="○"/>
            </a:pPr>
            <a:r>
              <a:rPr lang="en"/>
              <a:t>grep -B1 '__NR_umask' /usr/include/x86_64-linux-gnu/asm/unistd_64.h &gt; config.h</a:t>
            </a:r>
            <a:endParaRPr/>
          </a:p>
          <a:p>
            <a:pPr indent="-342900" lvl="0" marL="457200" marR="0" rtl="0" algn="l">
              <a:lnSpc>
                <a:spcPct val="115000"/>
              </a:lnSpc>
              <a:spcBef>
                <a:spcPts val="0"/>
              </a:spcBef>
              <a:spcAft>
                <a:spcPts val="0"/>
              </a:spcAft>
              <a:buSzPts val="1800"/>
              <a:buChar char="●"/>
            </a:pPr>
            <a:r>
              <a:rPr lang="en"/>
              <a:t>    else </a:t>
            </a:r>
            <a:endParaRPr/>
          </a:p>
          <a:p>
            <a:pPr indent="-317500" lvl="1" marL="914400" marR="0" rtl="0" algn="l">
              <a:lnSpc>
                <a:spcPct val="115000"/>
              </a:lnSpc>
              <a:spcBef>
                <a:spcPts val="0"/>
              </a:spcBef>
              <a:spcAft>
                <a:spcPts val="0"/>
              </a:spcAft>
              <a:buSzPts val="1400"/>
              <a:buChar char="○"/>
            </a:pPr>
            <a:r>
              <a:rPr lang="en"/>
              <a:t>grep -B1 '__NR_umask' /usr/include/x86_64-linux-gnu/asm/unistd_32.h &gt; config.h</a:t>
            </a:r>
            <a:endParaRPr/>
          </a:p>
          <a:p>
            <a:pPr indent="-342900" lvl="0" marL="457200" marR="0" rtl="0" algn="l">
              <a:lnSpc>
                <a:spcPct val="115000"/>
              </a:lnSpc>
              <a:spcBef>
                <a:spcPts val="0"/>
              </a:spcBef>
              <a:spcAft>
                <a:spcPts val="0"/>
              </a:spcAft>
              <a:buSzPts val="1800"/>
              <a:buChar char="●"/>
            </a:pPr>
            <a:r>
              <a:rPr lang="en"/>
              <a:t>How will including the header file increase the run time?</a:t>
            </a:r>
            <a:endParaRPr/>
          </a:p>
          <a:p>
            <a:pPr indent="-342900" lvl="0" marL="457200" marR="0" rtl="0" algn="l">
              <a:lnSpc>
                <a:spcPct val="115000"/>
              </a:lnSpc>
              <a:spcBef>
                <a:spcPts val="0"/>
              </a:spcBef>
              <a:spcAft>
                <a:spcPts val="0"/>
              </a:spcAft>
              <a:buSzPts val="1800"/>
              <a:buChar char="●"/>
            </a:pPr>
            <a:r>
              <a:rPr lang="en"/>
              <a:t>If would affect in the runtime only if they were invoked in the code.</a:t>
            </a:r>
            <a:endParaRPr/>
          </a:p>
          <a:p>
            <a:pPr indent="-342900" lvl="0" marL="457200" rtl="0">
              <a:spcBef>
                <a:spcPts val="0"/>
              </a:spcBef>
              <a:spcAft>
                <a:spcPts val="0"/>
              </a:spcAft>
              <a:buSzPts val="1800"/>
              <a:buChar char="●"/>
            </a:pPr>
            <a:r>
              <a:rPr lang="en"/>
              <a:t>Seems like an overkill?</a:t>
            </a:r>
            <a:endParaRPr/>
          </a:p>
        </p:txBody>
      </p:sp>
      <p:sp>
        <p:nvSpPr>
          <p:cNvPr id="5922" name="Shape 59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6" name="Shape 5926"/>
        <p:cNvGrpSpPr/>
        <p:nvPr/>
      </p:nvGrpSpPr>
      <p:grpSpPr>
        <a:xfrm>
          <a:off x="0" y="0"/>
          <a:ext cx="0" cy="0"/>
          <a:chOff x="0" y="0"/>
          <a:chExt cx="0" cy="0"/>
        </a:xfrm>
      </p:grpSpPr>
      <p:sp>
        <p:nvSpPr>
          <p:cNvPr id="5927" name="Shape 59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a:t>
            </a:r>
            <a:endParaRPr/>
          </a:p>
        </p:txBody>
      </p:sp>
      <p:sp>
        <p:nvSpPr>
          <p:cNvPr id="5928" name="Shape 5928"/>
          <p:cNvSpPr txBox="1"/>
          <p:nvPr>
            <p:ph idx="1" type="body"/>
          </p:nvPr>
        </p:nvSpPr>
        <p:spPr>
          <a:xfrm>
            <a:off x="353725" y="11322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Erez: script to add field_id=”N” to each xml file field</a:t>
            </a:r>
            <a:endParaRPr/>
          </a:p>
          <a:p>
            <a:pPr indent="-342900" lvl="0" marL="457200" rtl="0">
              <a:spcBef>
                <a:spcPts val="0"/>
              </a:spcBef>
              <a:spcAft>
                <a:spcPts val="0"/>
              </a:spcAft>
              <a:buSzPts val="1800"/>
              <a:buChar char="●"/>
            </a:pPr>
            <a:r>
              <a:rPr lang="en"/>
              <a:t>Mayur &amp; Nehil: Create an array for config_table_entry_type to store field details for few system calls and use that instead of </a:t>
            </a:r>
            <a:r>
              <a:rPr lang="en"/>
              <a:t>config_table_entry_type. Analyze improvement.</a:t>
            </a:r>
            <a:endParaRPr/>
          </a:p>
          <a:p>
            <a:pPr indent="-342900" lvl="0" marL="457200" rtl="0">
              <a:spcBef>
                <a:spcPts val="0"/>
              </a:spcBef>
              <a:spcAft>
                <a:spcPts val="0"/>
              </a:spcAft>
              <a:buSzPts val="1800"/>
              <a:buChar char="●"/>
            </a:pPr>
            <a:r>
              <a:t/>
            </a:r>
            <a:endParaRPr/>
          </a:p>
          <a:p>
            <a:pPr indent="-342900" lvl="0" marL="457200" rtl="0">
              <a:spcBef>
                <a:spcPts val="0"/>
              </a:spcBef>
              <a:spcAft>
                <a:spcPts val="0"/>
              </a:spcAft>
              <a:buSzPts val="1800"/>
              <a:buChar char="●"/>
            </a:pPr>
            <a:r>
              <a:t/>
            </a:r>
            <a:endParaRPr/>
          </a:p>
          <a:p>
            <a:pPr indent="-342900" lvl="0" marL="457200" rtl="0">
              <a:spcBef>
                <a:spcPts val="0"/>
              </a:spcBef>
              <a:spcAft>
                <a:spcPts val="0"/>
              </a:spcAft>
              <a:buSzPts val="1800"/>
              <a:buChar char="●"/>
            </a:pPr>
            <a:r>
              <a:rPr lang="en"/>
              <a:t>Implement pipe(2) replaying for scp</a:t>
            </a:r>
            <a:endParaRPr/>
          </a:p>
          <a:p>
            <a:pPr indent="-342900" lvl="0" marL="457200" rtl="0">
              <a:spcBef>
                <a:spcPts val="0"/>
              </a:spcBef>
              <a:spcAft>
                <a:spcPts val="0"/>
              </a:spcAft>
              <a:buSzPts val="1800"/>
              <a:buChar char="●"/>
            </a:pPr>
            <a:r>
              <a:rPr lang="en"/>
              <a:t>ALL: Designate socket simulation implementations and assign it in the google doc</a:t>
            </a:r>
            <a:endParaRPr/>
          </a:p>
          <a:p>
            <a:pPr indent="-342900" lvl="0" marL="457200">
              <a:spcBef>
                <a:spcPts val="0"/>
              </a:spcBef>
              <a:spcAft>
                <a:spcPts val="0"/>
              </a:spcAft>
              <a:buSzPts val="1800"/>
              <a:buChar char="●"/>
            </a:pPr>
            <a:r>
              <a:t/>
            </a:r>
            <a:endParaRPr/>
          </a:p>
        </p:txBody>
      </p:sp>
      <p:sp>
        <p:nvSpPr>
          <p:cNvPr id="5929" name="Shape 59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3" name="Shape 5933"/>
        <p:cNvGrpSpPr/>
        <p:nvPr/>
      </p:nvGrpSpPr>
      <p:grpSpPr>
        <a:xfrm>
          <a:off x="0" y="0"/>
          <a:ext cx="0" cy="0"/>
          <a:chOff x="0" y="0"/>
          <a:chExt cx="0" cy="0"/>
        </a:xfrm>
      </p:grpSpPr>
      <p:sp>
        <p:nvSpPr>
          <p:cNvPr id="5934" name="Shape 59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2</a:t>
            </a:r>
            <a:endParaRPr/>
          </a:p>
        </p:txBody>
      </p:sp>
      <p:sp>
        <p:nvSpPr>
          <p:cNvPr id="5935" name="Shape 59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Mayur and Umit</a:t>
            </a:r>
            <a:endParaRPr/>
          </a:p>
          <a:p>
            <a:pPr indent="-317500" lvl="1" marL="914400" rtl="0">
              <a:spcBef>
                <a:spcPts val="0"/>
              </a:spcBef>
              <a:spcAft>
                <a:spcPts val="0"/>
              </a:spcAft>
              <a:buSzPts val="1400"/>
              <a:buChar char="○"/>
            </a:pPr>
            <a:r>
              <a:rPr lang="en"/>
              <a:t>Analyze the performance gain by using a fixed size structure for sys_calls_args_map which will store the common fields</a:t>
            </a:r>
            <a:endParaRPr/>
          </a:p>
          <a:p>
            <a:pPr indent="-317500" lvl="1" marL="914400" rtl="0">
              <a:spcBef>
                <a:spcPts val="0"/>
              </a:spcBef>
              <a:spcAft>
                <a:spcPts val="0"/>
              </a:spcAft>
              <a:buSzPts val="1400"/>
              <a:buChar char="○"/>
            </a:pPr>
            <a:r>
              <a:rPr lang="en"/>
              <a:t>Analyze the use of enums for fixed fields</a:t>
            </a:r>
            <a:endParaRPr/>
          </a:p>
          <a:p>
            <a:pPr indent="-317500" lvl="1" marL="914400" rtl="0">
              <a:spcBef>
                <a:spcPts val="0"/>
              </a:spcBef>
              <a:spcAft>
                <a:spcPts val="0"/>
              </a:spcAft>
              <a:buSzPts val="1400"/>
              <a:buChar char="○"/>
            </a:pPr>
            <a:r>
              <a:rPr lang="en"/>
              <a:t>Analyze the use of enums instead of all hashmaps</a:t>
            </a:r>
            <a:endParaRPr/>
          </a:p>
          <a:p>
            <a:pPr indent="-342900" lvl="0" marL="457200" rtl="0">
              <a:spcBef>
                <a:spcPts val="0"/>
              </a:spcBef>
              <a:spcAft>
                <a:spcPts val="0"/>
              </a:spcAft>
              <a:buSzPts val="1800"/>
              <a:buChar char="●"/>
            </a:pPr>
            <a:r>
              <a:rPr lang="en"/>
              <a:t>Umit:</a:t>
            </a:r>
            <a:endParaRPr/>
          </a:p>
          <a:p>
            <a:pPr indent="-317500" lvl="1" marL="914400" rtl="0">
              <a:spcBef>
                <a:spcPts val="0"/>
              </a:spcBef>
              <a:spcAft>
                <a:spcPts val="0"/>
              </a:spcAft>
              <a:buSzPts val="1400"/>
              <a:buChar char="○"/>
            </a:pPr>
            <a:r>
              <a:rPr lang="en"/>
              <a:t>Try to run test programs on actual code and find time saved</a:t>
            </a:r>
            <a:endParaRPr/>
          </a:p>
          <a:p>
            <a:pPr indent="-317500" lvl="1" marL="914400" rtl="0">
              <a:spcBef>
                <a:spcPts val="0"/>
              </a:spcBef>
              <a:spcAft>
                <a:spcPts val="0"/>
              </a:spcAft>
              <a:buSzPts val="1400"/>
              <a:buChar char="○"/>
            </a:pPr>
            <a:r>
              <a:rPr lang="en"/>
              <a:t>Find out what causes so many calls to int_malloc/int_free?</a:t>
            </a:r>
            <a:endParaRPr/>
          </a:p>
          <a:p>
            <a:pPr indent="0" lvl="0" marL="0">
              <a:spcBef>
                <a:spcPts val="1600"/>
              </a:spcBef>
              <a:spcAft>
                <a:spcPts val="1600"/>
              </a:spcAft>
              <a:buNone/>
            </a:pPr>
            <a:r>
              <a:t/>
            </a:r>
            <a:endParaRPr/>
          </a:p>
        </p:txBody>
      </p:sp>
      <p:sp>
        <p:nvSpPr>
          <p:cNvPr id="5936" name="Shape 59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5940" name="Shape 5940"/>
        <p:cNvGrpSpPr/>
        <p:nvPr/>
      </p:nvGrpSpPr>
      <p:grpSpPr>
        <a:xfrm>
          <a:off x="0" y="0"/>
          <a:ext cx="0" cy="0"/>
          <a:chOff x="0" y="0"/>
          <a:chExt cx="0" cy="0"/>
        </a:xfrm>
      </p:grpSpPr>
      <p:sp>
        <p:nvSpPr>
          <p:cNvPr id="5941" name="Shape 594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5942" name="Shape 594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Nov</a:t>
            </a:r>
            <a:r>
              <a:rPr lang="en"/>
              <a:t> 02, 2017</a:t>
            </a:r>
            <a:endParaRPr/>
          </a:p>
        </p:txBody>
      </p:sp>
      <p:sp>
        <p:nvSpPr>
          <p:cNvPr id="5943" name="Shape 59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7" name="Shape 5947"/>
        <p:cNvGrpSpPr/>
        <p:nvPr/>
      </p:nvGrpSpPr>
      <p:grpSpPr>
        <a:xfrm>
          <a:off x="0" y="0"/>
          <a:ext cx="0" cy="0"/>
          <a:chOff x="0" y="0"/>
          <a:chExt cx="0" cy="0"/>
        </a:xfrm>
      </p:grpSpPr>
      <p:sp>
        <p:nvSpPr>
          <p:cNvPr id="5948" name="Shape 59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Caching with Enums Results (Mayur)</a:t>
            </a:r>
            <a:endParaRPr/>
          </a:p>
        </p:txBody>
      </p:sp>
      <p:sp>
        <p:nvSpPr>
          <p:cNvPr id="5949" name="Shape 5949"/>
          <p:cNvSpPr txBox="1"/>
          <p:nvPr>
            <p:ph idx="1" type="body"/>
          </p:nvPr>
        </p:nvSpPr>
        <p:spPr>
          <a:xfrm>
            <a:off x="311700" y="1152475"/>
            <a:ext cx="8520600" cy="3655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Changed SysCallArgsMap </a:t>
            </a:r>
            <a:br>
              <a:rPr lang="en"/>
            </a:br>
            <a:r>
              <a:rPr lang="en"/>
              <a:t>to an array of void pointers.</a:t>
            </a:r>
            <a:endParaRPr/>
          </a:p>
          <a:p>
            <a:pPr indent="-342900" lvl="0" marL="457200" rtl="0">
              <a:spcBef>
                <a:spcPts val="0"/>
              </a:spcBef>
              <a:spcAft>
                <a:spcPts val="0"/>
              </a:spcAft>
              <a:buSzPts val="1800"/>
              <a:buChar char="●"/>
            </a:pPr>
            <a:r>
              <a:rPr lang="en"/>
              <a:t>Implementation for 10-12</a:t>
            </a:r>
            <a:br>
              <a:rPr lang="en"/>
            </a:br>
            <a:r>
              <a:rPr lang="en"/>
              <a:t>System calls.</a:t>
            </a:r>
            <a:endParaRPr/>
          </a:p>
          <a:p>
            <a:pPr indent="-342900" lvl="0" marL="457200" rtl="0">
              <a:spcBef>
                <a:spcPts val="0"/>
              </a:spcBef>
              <a:spcAft>
                <a:spcPts val="0"/>
              </a:spcAft>
              <a:buSzPts val="1800"/>
              <a:buChar char="●"/>
            </a:pPr>
            <a:r>
              <a:rPr lang="en"/>
              <a:t>Different argument functions</a:t>
            </a:r>
            <a:br>
              <a:rPr lang="en"/>
            </a:br>
            <a:r>
              <a:rPr lang="en"/>
              <a:t>for each System call</a:t>
            </a:r>
            <a:endParaRPr/>
          </a:p>
          <a:p>
            <a:pPr indent="-342900" lvl="0" marL="457200" rtl="0">
              <a:spcBef>
                <a:spcPts val="0"/>
              </a:spcBef>
              <a:spcAft>
                <a:spcPts val="0"/>
              </a:spcAft>
              <a:buSzPts val="1800"/>
              <a:buChar char="●"/>
            </a:pPr>
            <a:r>
              <a:rPr lang="en"/>
              <a:t>New sysCallArgsMapFuncPtr</a:t>
            </a:r>
            <a:br>
              <a:rPr lang="en"/>
            </a:br>
            <a:r>
              <a:rPr lang="en"/>
              <a:t>Map for newly supported sys</a:t>
            </a:r>
            <a:br>
              <a:rPr lang="en"/>
            </a:br>
            <a:r>
              <a:rPr lang="en"/>
              <a:t>Calls.</a:t>
            </a:r>
            <a:endParaRPr/>
          </a:p>
          <a:p>
            <a:pPr indent="-342900" lvl="0" marL="457200" rtl="0">
              <a:spcBef>
                <a:spcPts val="0"/>
              </a:spcBef>
              <a:spcAft>
                <a:spcPts val="0"/>
              </a:spcAft>
              <a:buSzPts val="1800"/>
              <a:buChar char="●"/>
            </a:pPr>
            <a:r>
              <a:rPr lang="en"/>
              <a:t>Will iteratively move to next maps.</a:t>
            </a:r>
            <a:endParaRPr/>
          </a:p>
          <a:p>
            <a:pPr indent="-342900" lvl="0" marL="457200">
              <a:spcBef>
                <a:spcPts val="0"/>
              </a:spcBef>
              <a:spcAft>
                <a:spcPts val="0"/>
              </a:spcAft>
              <a:buSzPts val="1800"/>
              <a:buChar char="●"/>
            </a:pPr>
            <a:r>
              <a:rPr lang="en"/>
              <a:t>Checked Correctness by replaying and comparing ‘ls’ program</a:t>
            </a:r>
            <a:endParaRPr/>
          </a:p>
        </p:txBody>
      </p:sp>
      <p:sp>
        <p:nvSpPr>
          <p:cNvPr id="5950" name="Shape 59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951" name="Shape 5951"/>
          <p:cNvPicPr preferRelativeResize="0"/>
          <p:nvPr/>
        </p:nvPicPr>
        <p:blipFill>
          <a:blip r:embed="rId3">
            <a:alphaModFix/>
          </a:blip>
          <a:stretch>
            <a:fillRect/>
          </a:stretch>
        </p:blipFill>
        <p:spPr>
          <a:xfrm>
            <a:off x="4260300" y="1195375"/>
            <a:ext cx="4572000" cy="2752725"/>
          </a:xfrm>
          <a:prstGeom prst="rect">
            <a:avLst/>
          </a:prstGeom>
          <a:noFill/>
          <a:ln>
            <a:noFill/>
          </a:ln>
        </p:spPr>
      </p:pic>
    </p:spTree>
  </p:cSld>
  <p:clrMapOvr>
    <a:masterClrMapping/>
  </p:clrMapOvr>
</p:sld>
</file>

<file path=ppt/slides/slide8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5" name="Shape 5955"/>
        <p:cNvGrpSpPr/>
        <p:nvPr/>
      </p:nvGrpSpPr>
      <p:grpSpPr>
        <a:xfrm>
          <a:off x="0" y="0"/>
          <a:ext cx="0" cy="0"/>
          <a:chOff x="0" y="0"/>
          <a:chExt cx="0" cy="0"/>
        </a:xfrm>
      </p:grpSpPr>
      <p:sp>
        <p:nvSpPr>
          <p:cNvPr id="5956" name="Shape 59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Valgrind results (Mayur)</a:t>
            </a:r>
            <a:endParaRPr/>
          </a:p>
        </p:txBody>
      </p:sp>
      <p:sp>
        <p:nvSpPr>
          <p:cNvPr id="5957" name="Shape 5957"/>
          <p:cNvSpPr txBox="1"/>
          <p:nvPr>
            <p:ph idx="1" type="body"/>
          </p:nvPr>
        </p:nvSpPr>
        <p:spPr>
          <a:xfrm>
            <a:off x="311700" y="1152475"/>
            <a:ext cx="8520600" cy="3643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5958" name="Shape 59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959" name="Shape 5959"/>
          <p:cNvPicPr preferRelativeResize="0"/>
          <p:nvPr/>
        </p:nvPicPr>
        <p:blipFill>
          <a:blip r:embed="rId3">
            <a:alphaModFix/>
          </a:blip>
          <a:stretch>
            <a:fillRect/>
          </a:stretch>
        </p:blipFill>
        <p:spPr>
          <a:xfrm>
            <a:off x="332138" y="1216300"/>
            <a:ext cx="3162300" cy="2114550"/>
          </a:xfrm>
          <a:prstGeom prst="rect">
            <a:avLst/>
          </a:prstGeom>
          <a:noFill/>
          <a:ln>
            <a:noFill/>
          </a:ln>
        </p:spPr>
      </p:pic>
      <p:pic>
        <p:nvPicPr>
          <p:cNvPr id="5960" name="Shape 5960"/>
          <p:cNvPicPr preferRelativeResize="0"/>
          <p:nvPr/>
        </p:nvPicPr>
        <p:blipFill>
          <a:blip r:embed="rId4">
            <a:alphaModFix/>
          </a:blip>
          <a:stretch>
            <a:fillRect/>
          </a:stretch>
        </p:blipFill>
        <p:spPr>
          <a:xfrm>
            <a:off x="5010069" y="1216300"/>
            <a:ext cx="3390905" cy="2114550"/>
          </a:xfrm>
          <a:prstGeom prst="rect">
            <a:avLst/>
          </a:prstGeom>
          <a:noFill/>
          <a:ln>
            <a:noFill/>
          </a:ln>
        </p:spPr>
      </p:pic>
      <p:pic>
        <p:nvPicPr>
          <p:cNvPr id="5961" name="Shape 5961"/>
          <p:cNvPicPr preferRelativeResize="0"/>
          <p:nvPr/>
        </p:nvPicPr>
        <p:blipFill>
          <a:blip r:embed="rId5">
            <a:alphaModFix/>
          </a:blip>
          <a:stretch>
            <a:fillRect/>
          </a:stretch>
        </p:blipFill>
        <p:spPr>
          <a:xfrm>
            <a:off x="5923325" y="3416338"/>
            <a:ext cx="2305050" cy="1152525"/>
          </a:xfrm>
          <a:prstGeom prst="rect">
            <a:avLst/>
          </a:prstGeom>
          <a:noFill/>
          <a:ln>
            <a:noFill/>
          </a:ln>
        </p:spPr>
      </p:pic>
      <p:pic>
        <p:nvPicPr>
          <p:cNvPr id="5962" name="Shape 5962"/>
          <p:cNvPicPr preferRelativeResize="0"/>
          <p:nvPr/>
        </p:nvPicPr>
        <p:blipFill>
          <a:blip r:embed="rId6">
            <a:alphaModFix/>
          </a:blip>
          <a:stretch>
            <a:fillRect/>
          </a:stretch>
        </p:blipFill>
        <p:spPr>
          <a:xfrm>
            <a:off x="765513" y="3425863"/>
            <a:ext cx="2295525" cy="1133475"/>
          </a:xfrm>
          <a:prstGeom prst="rect">
            <a:avLst/>
          </a:prstGeom>
          <a:noFill/>
          <a:ln>
            <a:noFill/>
          </a:ln>
        </p:spPr>
      </p:pic>
    </p:spTree>
  </p:cSld>
  <p:clrMapOvr>
    <a:masterClrMapping/>
  </p:clrMapOvr>
</p:sld>
</file>

<file path=ppt/slides/slide8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6" name="Shape 5966"/>
        <p:cNvGrpSpPr/>
        <p:nvPr/>
      </p:nvGrpSpPr>
      <p:grpSpPr>
        <a:xfrm>
          <a:off x="0" y="0"/>
          <a:ext cx="0" cy="0"/>
          <a:chOff x="0" y="0"/>
          <a:chExt cx="0" cy="0"/>
        </a:xfrm>
      </p:grpSpPr>
      <p:sp>
        <p:nvSpPr>
          <p:cNvPr id="5967" name="Shape 59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Perf Results Caching (Mayur)</a:t>
            </a:r>
            <a:endParaRPr/>
          </a:p>
        </p:txBody>
      </p:sp>
      <p:sp>
        <p:nvSpPr>
          <p:cNvPr id="5968" name="Shape 5968"/>
          <p:cNvSpPr txBox="1"/>
          <p:nvPr>
            <p:ph idx="1" type="body"/>
          </p:nvPr>
        </p:nvSpPr>
        <p:spPr>
          <a:xfrm>
            <a:off x="311700" y="1157200"/>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1000">
                <a:latin typeface="Roboto Mono"/>
                <a:ea typeface="Roboto Mono"/>
                <a:cs typeface="Roboto Mono"/>
                <a:sym typeface="Roboto Mono"/>
              </a:rPr>
              <a:t>22.04%  a.out    [unknown]              [k] 0xffffffff8180e975</a:t>
            </a:r>
            <a:br>
              <a:rPr lang="en" sz="1000">
                <a:latin typeface="Roboto Mono"/>
                <a:ea typeface="Roboto Mono"/>
                <a:cs typeface="Roboto Mono"/>
                <a:sym typeface="Roboto Mono"/>
              </a:rPr>
            </a:br>
            <a:r>
              <a:rPr lang="en" sz="1000">
                <a:latin typeface="Roboto Mono"/>
                <a:ea typeface="Roboto Mono"/>
                <a:cs typeface="Roboto Mono"/>
                <a:sym typeface="Roboto Mono"/>
              </a:rPr>
              <a:t>6.89%  strace   [unknown]              [k] 0xffffffff8180e975</a:t>
            </a:r>
            <a:br>
              <a:rPr lang="en" sz="1000">
                <a:latin typeface="Roboto Mono"/>
                <a:ea typeface="Roboto Mono"/>
                <a:cs typeface="Roboto Mono"/>
                <a:sym typeface="Roboto Mono"/>
              </a:rPr>
            </a:br>
            <a:r>
              <a:rPr lang="en" sz="1000">
                <a:latin typeface="Roboto Mono"/>
                <a:ea typeface="Roboto Mono"/>
                <a:cs typeface="Roboto Mono"/>
                <a:sym typeface="Roboto Mono"/>
              </a:rPr>
              <a:t>4.82%  strace   [unknown]              [k] 0xffffffff8103a97b</a:t>
            </a:r>
            <a:br>
              <a:rPr lang="en" sz="1000">
                <a:latin typeface="Roboto Mono"/>
                <a:ea typeface="Roboto Mono"/>
                <a:cs typeface="Roboto Mono"/>
                <a:sym typeface="Roboto Mono"/>
              </a:rPr>
            </a:br>
            <a:r>
              <a:rPr lang="en" sz="1000">
                <a:latin typeface="Roboto Mono"/>
                <a:ea typeface="Roboto Mono"/>
                <a:cs typeface="Roboto Mono"/>
                <a:sym typeface="Roboto Mono"/>
              </a:rPr>
              <a:t>3.84%  strace   libstdc++.so.6.0.19    [.] _ZSt11_Hash_bytesPKvmm</a:t>
            </a:r>
            <a:br>
              <a:rPr lang="en" sz="1000">
                <a:latin typeface="Roboto Mono"/>
                <a:ea typeface="Roboto Mono"/>
                <a:cs typeface="Roboto Mono"/>
                <a:sym typeface="Roboto Mono"/>
              </a:rPr>
            </a:br>
            <a:r>
              <a:rPr lang="en" sz="1000">
                <a:latin typeface="Roboto Mono"/>
                <a:ea typeface="Roboto Mono"/>
                <a:cs typeface="Roboto Mono"/>
                <a:sym typeface="Roboto Mono"/>
              </a:rPr>
              <a:t>3.38%  strace   libstrace2ds.so.0.0.0  [.] _ZN22DataSeriesOutputModule11writeRecordEPKcPlPPvS4_</a:t>
            </a:r>
            <a:br>
              <a:rPr lang="en" sz="1000">
                <a:latin typeface="Roboto Mono"/>
                <a:ea typeface="Roboto Mono"/>
                <a:cs typeface="Roboto Mono"/>
                <a:sym typeface="Roboto Mono"/>
              </a:rPr>
            </a:br>
            <a:r>
              <a:rPr lang="en" sz="1000">
                <a:latin typeface="Roboto Mono"/>
                <a:ea typeface="Roboto Mono"/>
                <a:cs typeface="Roboto Mono"/>
                <a:sym typeface="Roboto Mono"/>
              </a:rPr>
              <a:t>3.36%  strace   libstrace2ds.so.0.0.0  [.] _ZNSt8__detail9_Map_baseISsSt4pairIKSsS1_IPvN10ExtentType9fieldTypeEEESaIS7_ENS_10_Select1stESt8equal_toISsESt4hashISsENS_</a:t>
            </a:r>
            <a:br>
              <a:rPr lang="en" sz="1000">
                <a:latin typeface="Roboto Mono"/>
                <a:ea typeface="Roboto Mono"/>
                <a:cs typeface="Roboto Mono"/>
                <a:sym typeface="Roboto Mono"/>
              </a:rPr>
            </a:br>
            <a:r>
              <a:rPr lang="en" sz="1000">
                <a:latin typeface="Roboto Mono"/>
                <a:ea typeface="Roboto Mono"/>
                <a:cs typeface="Roboto Mono"/>
                <a:sym typeface="Roboto Mono"/>
              </a:rPr>
              <a:t>3.25%  strace   libstdc++.so.6.0.19    [.] _ZNKSt8__detail20_Prime_rehash_policy11_M_next_bktEm</a:t>
            </a:r>
            <a:br>
              <a:rPr lang="en" sz="1000">
                <a:latin typeface="Roboto Mono"/>
                <a:ea typeface="Roboto Mono"/>
                <a:cs typeface="Roboto Mono"/>
                <a:sym typeface="Roboto Mono"/>
              </a:rPr>
            </a:br>
            <a:r>
              <a:rPr lang="en" sz="1000">
                <a:latin typeface="Roboto Mono"/>
                <a:ea typeface="Roboto Mono"/>
                <a:cs typeface="Roboto Mono"/>
                <a:sym typeface="Roboto Mono"/>
              </a:rPr>
              <a:t>3.09%  strace   libc-2.19.so           [.] _int_free</a:t>
            </a:r>
            <a:br>
              <a:rPr lang="en" sz="1000">
                <a:latin typeface="Roboto Mono"/>
                <a:ea typeface="Roboto Mono"/>
                <a:cs typeface="Roboto Mono"/>
                <a:sym typeface="Roboto Mono"/>
              </a:rPr>
            </a:br>
            <a:r>
              <a:rPr lang="en" sz="1000">
                <a:latin typeface="Roboto Mono"/>
                <a:ea typeface="Roboto Mono"/>
                <a:cs typeface="Roboto Mono"/>
                <a:sym typeface="Roboto Mono"/>
              </a:rPr>
              <a:t> 3.03%  strace   libstrace2ds.so.0.0.0  [.] _ZNSt8__detail9_Map_baseISsSt4pairIKSsPvESaIS4_ENS_10_Select1stESt8equal_toISsESt4hashISsENS_18_Mod_range_hashingENS_20_De</a:t>
            </a:r>
            <a:br>
              <a:rPr lang="en" sz="1000">
                <a:latin typeface="Roboto Mono"/>
                <a:ea typeface="Roboto Mono"/>
                <a:cs typeface="Roboto Mono"/>
                <a:sym typeface="Roboto Mono"/>
              </a:rPr>
            </a:br>
            <a:r>
              <a:rPr lang="en" sz="1000">
                <a:latin typeface="Roboto Mono"/>
                <a:ea typeface="Roboto Mono"/>
                <a:cs typeface="Roboto Mono"/>
                <a:sym typeface="Roboto Mono"/>
              </a:rPr>
              <a:t>3.00%  strace   [unknown]              [k] 0xffffffff8103a96f2.03%  strace   libc-2.19.so           [.] malloc</a:t>
            </a:r>
            <a:endParaRPr sz="1000">
              <a:latin typeface="Roboto Mono"/>
              <a:ea typeface="Roboto Mono"/>
              <a:cs typeface="Roboto Mono"/>
              <a:sym typeface="Roboto Mono"/>
            </a:endParaRPr>
          </a:p>
        </p:txBody>
      </p:sp>
      <p:sp>
        <p:nvSpPr>
          <p:cNvPr id="5969" name="Shape 59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3" name="Shape 5973"/>
        <p:cNvGrpSpPr/>
        <p:nvPr/>
      </p:nvGrpSpPr>
      <p:grpSpPr>
        <a:xfrm>
          <a:off x="0" y="0"/>
          <a:ext cx="0" cy="0"/>
          <a:chOff x="0" y="0"/>
          <a:chExt cx="0" cy="0"/>
        </a:xfrm>
      </p:grpSpPr>
      <p:sp>
        <p:nvSpPr>
          <p:cNvPr id="5974" name="Shape 59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Perf Results Enums and Caching (Mayur) </a:t>
            </a:r>
            <a:endParaRPr/>
          </a:p>
        </p:txBody>
      </p:sp>
      <p:sp>
        <p:nvSpPr>
          <p:cNvPr id="5975" name="Shape 59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1000">
                <a:latin typeface="Roboto Mono"/>
                <a:ea typeface="Roboto Mono"/>
                <a:cs typeface="Roboto Mono"/>
                <a:sym typeface="Roboto Mono"/>
              </a:rPr>
              <a:t>28.22%  a.out    [unknown]              [k] 0xffffffff8180e975</a:t>
            </a:r>
            <a:br>
              <a:rPr lang="en" sz="1000">
                <a:latin typeface="Roboto Mono"/>
                <a:ea typeface="Roboto Mono"/>
                <a:cs typeface="Roboto Mono"/>
                <a:sym typeface="Roboto Mono"/>
              </a:rPr>
            </a:br>
            <a:r>
              <a:rPr lang="en" sz="1000">
                <a:latin typeface="Roboto Mono"/>
                <a:ea typeface="Roboto Mono"/>
                <a:cs typeface="Roboto Mono"/>
                <a:sym typeface="Roboto Mono"/>
              </a:rPr>
              <a:t>9.53%  strace   [unknown]              [k] 0xffffffff8180e975</a:t>
            </a:r>
            <a:br>
              <a:rPr lang="en" sz="1000">
                <a:latin typeface="Roboto Mono"/>
                <a:ea typeface="Roboto Mono"/>
                <a:cs typeface="Roboto Mono"/>
                <a:sym typeface="Roboto Mono"/>
              </a:rPr>
            </a:br>
            <a:r>
              <a:rPr lang="en" sz="1000">
                <a:latin typeface="Roboto Mono"/>
                <a:ea typeface="Roboto Mono"/>
                <a:cs typeface="Roboto Mono"/>
                <a:sym typeface="Roboto Mono"/>
              </a:rPr>
              <a:t>5.64%  strace   [unknown]              [k] 0xffffffff8103a96f</a:t>
            </a:r>
            <a:br>
              <a:rPr lang="en" sz="1000">
                <a:latin typeface="Roboto Mono"/>
                <a:ea typeface="Roboto Mono"/>
                <a:cs typeface="Roboto Mono"/>
                <a:sym typeface="Roboto Mono"/>
              </a:rPr>
            </a:br>
            <a:r>
              <a:rPr lang="en" sz="1000">
                <a:latin typeface="Roboto Mono"/>
                <a:ea typeface="Roboto Mono"/>
                <a:cs typeface="Roboto Mono"/>
                <a:sym typeface="Roboto Mono"/>
              </a:rPr>
              <a:t>5.21%  strace   libstrace2ds.so.0.0.0  [.] _ZN22DataSeriesOutputModule16timeval_to_TfracE7timeval</a:t>
            </a:r>
            <a:br>
              <a:rPr lang="en" sz="1000">
                <a:latin typeface="Roboto Mono"/>
                <a:ea typeface="Roboto Mono"/>
                <a:cs typeface="Roboto Mono"/>
                <a:sym typeface="Roboto Mono"/>
              </a:rPr>
            </a:br>
            <a:r>
              <a:rPr lang="en" sz="1000">
                <a:latin typeface="Roboto Mono"/>
                <a:ea typeface="Roboto Mono"/>
                <a:cs typeface="Roboto Mono"/>
                <a:sym typeface="Roboto Mono"/>
              </a:rPr>
              <a:t>4.80%  strace   [unknown]              [k] 0xffffffff8103a97b</a:t>
            </a:r>
            <a:br>
              <a:rPr lang="en" sz="1000">
                <a:latin typeface="Roboto Mono"/>
                <a:ea typeface="Roboto Mono"/>
                <a:cs typeface="Roboto Mono"/>
                <a:sym typeface="Roboto Mono"/>
              </a:rPr>
            </a:br>
            <a:r>
              <a:rPr lang="en" sz="1000">
                <a:latin typeface="Roboto Mono"/>
                <a:ea typeface="Roboto Mono"/>
                <a:cs typeface="Roboto Mono"/>
                <a:sym typeface="Roboto Mono"/>
              </a:rPr>
              <a:t>3.21%  strace   libstrace2ds.so.0.0.0  [.]_ZNSt8__detail9_Map_baseISsSt4pairIKSsS1_IPvN10ExtentType9fieldTypeEEESaIS7_ENS_10_Select1stESt8equal_toISsESt4hashISsENS_</a:t>
            </a:r>
            <a:br>
              <a:rPr lang="en" sz="1000">
                <a:latin typeface="Roboto Mono"/>
                <a:ea typeface="Roboto Mono"/>
                <a:cs typeface="Roboto Mono"/>
                <a:sym typeface="Roboto Mono"/>
              </a:rPr>
            </a:br>
            <a:r>
              <a:rPr lang="en" sz="1000">
                <a:latin typeface="Roboto Mono"/>
                <a:ea typeface="Roboto Mono"/>
                <a:cs typeface="Roboto Mono"/>
                <a:sym typeface="Roboto Mono"/>
              </a:rPr>
              <a:t>1.70%  strace   [unknown]              [k] 0xffffffff810881eb</a:t>
            </a:r>
            <a:br>
              <a:rPr lang="en" sz="1000">
                <a:latin typeface="Roboto Mono"/>
                <a:ea typeface="Roboto Mono"/>
                <a:cs typeface="Roboto Mono"/>
                <a:sym typeface="Roboto Mono"/>
              </a:rPr>
            </a:br>
            <a:r>
              <a:rPr lang="en" sz="1000">
                <a:latin typeface="Roboto Mono"/>
                <a:ea typeface="Roboto Mono"/>
                <a:cs typeface="Roboto Mono"/>
                <a:sym typeface="Roboto Mono"/>
              </a:rPr>
              <a:t>1.53%  strace   libstdc++.so.6.0.19    [.] _ZSt11_Hash_bytesPKvmm</a:t>
            </a:r>
            <a:br>
              <a:rPr lang="en" sz="1000">
                <a:latin typeface="Roboto Mono"/>
                <a:ea typeface="Roboto Mono"/>
                <a:cs typeface="Roboto Mono"/>
                <a:sym typeface="Roboto Mono"/>
              </a:rPr>
            </a:br>
            <a:r>
              <a:rPr lang="en" sz="1000">
                <a:latin typeface="Roboto Mono"/>
                <a:ea typeface="Roboto Mono"/>
                <a:cs typeface="Roboto Mono"/>
                <a:sym typeface="Roboto Mono"/>
              </a:rPr>
              <a:t>1.26%  strace   libstrace2ds.so.0.0.0  [.] _ZN22DataSeriesOutputModule11writeRecordEPKcPlPPvS4_</a:t>
            </a:r>
            <a:br>
              <a:rPr lang="en" sz="1000">
                <a:latin typeface="Roboto Mono"/>
                <a:ea typeface="Roboto Mono"/>
                <a:cs typeface="Roboto Mono"/>
                <a:sym typeface="Roboto Mono"/>
              </a:rPr>
            </a:br>
            <a:r>
              <a:rPr lang="en" sz="1000">
                <a:latin typeface="Roboto Mono"/>
                <a:ea typeface="Roboto Mono"/>
                <a:cs typeface="Roboto Mono"/>
                <a:sym typeface="Roboto Mono"/>
              </a:rPr>
              <a:t>0.92%  strace   strace                 [.] trace_syscall</a:t>
            </a:r>
            <a:br>
              <a:rPr lang="en" sz="1000">
                <a:latin typeface="Roboto Mono"/>
                <a:ea typeface="Roboto Mono"/>
                <a:cs typeface="Roboto Mono"/>
                <a:sym typeface="Roboto Mono"/>
              </a:rPr>
            </a:br>
            <a:r>
              <a:rPr lang="en" sz="1000">
                <a:latin typeface="Roboto Mono"/>
                <a:ea typeface="Roboto Mono"/>
                <a:cs typeface="Roboto Mono"/>
                <a:sym typeface="Roboto Mono"/>
              </a:rPr>
              <a:t>0.84%  strace   [unknown]              [k] 0xffffffff8103a8a0</a:t>
            </a:r>
            <a:br>
              <a:rPr lang="en" sz="1000">
                <a:latin typeface="Roboto Mono"/>
                <a:ea typeface="Roboto Mono"/>
                <a:cs typeface="Roboto Mono"/>
                <a:sym typeface="Roboto Mono"/>
              </a:rPr>
            </a:br>
            <a:r>
              <a:rPr lang="en" sz="1000">
                <a:latin typeface="Roboto Mono"/>
                <a:ea typeface="Roboto Mono"/>
                <a:cs typeface="Roboto Mono"/>
                <a:sym typeface="Roboto Mono"/>
              </a:rPr>
              <a:t>0.78%  strace   [unknown]              [k] 0xffffffff8180ef34</a:t>
            </a:r>
            <a:br>
              <a:rPr lang="en" sz="1000">
                <a:latin typeface="Roboto Mono"/>
                <a:ea typeface="Roboto Mono"/>
                <a:cs typeface="Roboto Mono"/>
                <a:sym typeface="Roboto Mono"/>
              </a:rPr>
            </a:br>
            <a:r>
              <a:rPr lang="en" sz="1000">
                <a:latin typeface="Roboto Mono"/>
                <a:ea typeface="Roboto Mono"/>
                <a:cs typeface="Roboto Mono"/>
                <a:sym typeface="Roboto Mono"/>
              </a:rPr>
              <a:t>0.77%  strace   [unknown]              [k] 0xffffffff8103a968</a:t>
            </a:r>
            <a:br>
              <a:rPr lang="en" sz="1000">
                <a:latin typeface="Roboto Mono"/>
                <a:ea typeface="Roboto Mono"/>
                <a:cs typeface="Roboto Mono"/>
                <a:sym typeface="Roboto Mono"/>
              </a:rPr>
            </a:br>
            <a:endParaRPr sz="1000">
              <a:latin typeface="Roboto Mono"/>
              <a:ea typeface="Roboto Mono"/>
              <a:cs typeface="Roboto Mono"/>
              <a:sym typeface="Roboto Mono"/>
            </a:endParaRPr>
          </a:p>
        </p:txBody>
      </p:sp>
      <p:sp>
        <p:nvSpPr>
          <p:cNvPr id="5976" name="Shape 59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0" name="Shape 5980"/>
        <p:cNvGrpSpPr/>
        <p:nvPr/>
      </p:nvGrpSpPr>
      <p:grpSpPr>
        <a:xfrm>
          <a:off x="0" y="0"/>
          <a:ext cx="0" cy="0"/>
          <a:chOff x="0" y="0"/>
          <a:chExt cx="0" cy="0"/>
        </a:xfrm>
      </p:grpSpPr>
      <p:sp>
        <p:nvSpPr>
          <p:cNvPr id="5981" name="Shape 59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Vanilla strace baseline update (Umit &amp; Darshan)</a:t>
            </a:r>
            <a:endParaRPr/>
          </a:p>
        </p:txBody>
      </p:sp>
      <p:sp>
        <p:nvSpPr>
          <p:cNvPr id="5982" name="Shape 59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Strace, even with -s 9999999 won’t copy and log all buffers from the program under trace</a:t>
            </a:r>
            <a:endParaRPr/>
          </a:p>
          <a:p>
            <a:pPr indent="-317500" lvl="1" marL="914400" rtl="0">
              <a:spcBef>
                <a:spcPts val="0"/>
              </a:spcBef>
              <a:spcAft>
                <a:spcPts val="0"/>
              </a:spcAft>
              <a:buSzPts val="1400"/>
              <a:buChar char="○"/>
            </a:pPr>
            <a:r>
              <a:rPr lang="en"/>
              <a:t>The -s strsize option doesn’t work for ‘nested’ or array arguments (e.g. ioctl arguments are always truncated)</a:t>
            </a:r>
            <a:endParaRPr/>
          </a:p>
          <a:p>
            <a:pPr indent="-342900" lvl="0" marL="457200" rtl="0">
              <a:spcBef>
                <a:spcPts val="0"/>
              </a:spcBef>
              <a:spcAft>
                <a:spcPts val="0"/>
              </a:spcAft>
              <a:buSzPts val="1800"/>
              <a:buChar char="●"/>
            </a:pPr>
            <a:r>
              <a:rPr lang="en"/>
              <a:t>We can patch strace code to force copy all buffers and update the vanilla strace benchmark</a:t>
            </a:r>
            <a:endParaRPr/>
          </a:p>
          <a:p>
            <a:pPr indent="-342900" lvl="0" marL="457200" rtl="0">
              <a:spcBef>
                <a:spcPts val="0"/>
              </a:spcBef>
              <a:spcAft>
                <a:spcPts val="0"/>
              </a:spcAft>
              <a:buSzPts val="1800"/>
              <a:buChar char="●"/>
            </a:pPr>
            <a:r>
              <a:rPr lang="en"/>
              <a:t>Strace runtime comparison: (Note: 2+ second difference seen originally)</a:t>
            </a:r>
            <a:br>
              <a:rPr lang="en"/>
            </a:br>
            <a:endParaRPr/>
          </a:p>
        </p:txBody>
      </p:sp>
      <p:sp>
        <p:nvSpPr>
          <p:cNvPr id="5983" name="Shape 59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graphicFrame>
        <p:nvGraphicFramePr>
          <p:cNvPr id="5984" name="Shape 5984"/>
          <p:cNvGraphicFramePr/>
          <p:nvPr/>
        </p:nvGraphicFramePr>
        <p:xfrm>
          <a:off x="828100" y="3419375"/>
          <a:ext cx="3000000" cy="3000000"/>
        </p:xfrm>
        <a:graphic>
          <a:graphicData uri="http://schemas.openxmlformats.org/drawingml/2006/table">
            <a:tbl>
              <a:tblPr>
                <a:noFill/>
                <a:tableStyleId>{9142F05F-28D9-41C1-9854-4EBEDEAED953}</a:tableStyleId>
              </a:tblPr>
              <a:tblGrid>
                <a:gridCol w="2413000"/>
                <a:gridCol w="2413000"/>
                <a:gridCol w="2413000"/>
              </a:tblGrid>
              <a:tr h="381000">
                <a:tc>
                  <a:txBody>
                    <a:bodyPr>
                      <a:noAutofit/>
                    </a:bodyPr>
                    <a:lstStyle/>
                    <a:p>
                      <a:pPr indent="0" lvl="0" marL="0" rtl="0">
                        <a:spcBef>
                          <a:spcPts val="0"/>
                        </a:spcBef>
                        <a:spcAft>
                          <a:spcPts val="0"/>
                        </a:spcAft>
                        <a:buNone/>
                      </a:pPr>
                      <a:r>
                        <a:rPr lang="en">
                          <a:solidFill>
                            <a:srgbClr val="666666"/>
                          </a:solidFill>
                        </a:rPr>
                        <a:t>Time</a:t>
                      </a:r>
                      <a:endParaRPr>
                        <a:solidFill>
                          <a:srgbClr val="666666"/>
                        </a:solidFill>
                      </a:endParaRPr>
                    </a:p>
                  </a:txBody>
                  <a:tcPr marT="91425" marB="91425" marR="91425" marL="91425"/>
                </a:tc>
                <a:tc>
                  <a:txBody>
                    <a:bodyPr>
                      <a:noAutofit/>
                    </a:bodyPr>
                    <a:lstStyle/>
                    <a:p>
                      <a:pPr indent="0" lvl="0" marL="0">
                        <a:spcBef>
                          <a:spcPts val="0"/>
                        </a:spcBef>
                        <a:spcAft>
                          <a:spcPts val="0"/>
                        </a:spcAft>
                        <a:buNone/>
                      </a:pPr>
                      <a:r>
                        <a:rPr lang="en">
                          <a:solidFill>
                            <a:srgbClr val="666666"/>
                          </a:solidFill>
                        </a:rPr>
                        <a:t>Without patch</a:t>
                      </a:r>
                      <a:endParaRPr>
                        <a:solidFill>
                          <a:srgbClr val="666666"/>
                        </a:solidFill>
                      </a:endParaRPr>
                    </a:p>
                  </a:txBody>
                  <a:tcPr marT="91425" marB="91425" marR="91425" marL="91425"/>
                </a:tc>
                <a:tc>
                  <a:txBody>
                    <a:bodyPr>
                      <a:noAutofit/>
                    </a:bodyPr>
                    <a:lstStyle/>
                    <a:p>
                      <a:pPr indent="0" lvl="0" marL="0">
                        <a:spcBef>
                          <a:spcPts val="0"/>
                        </a:spcBef>
                        <a:spcAft>
                          <a:spcPts val="0"/>
                        </a:spcAft>
                        <a:buNone/>
                      </a:pPr>
                      <a:r>
                        <a:rPr lang="en">
                          <a:solidFill>
                            <a:srgbClr val="666666"/>
                          </a:solidFill>
                        </a:rPr>
                        <a:t>With patch</a:t>
                      </a:r>
                      <a:endParaRPr>
                        <a:solidFill>
                          <a:srgbClr val="666666"/>
                        </a:solidFill>
                      </a:endParaRPr>
                    </a:p>
                  </a:txBody>
                  <a:tcPr marT="91425" marB="91425" marR="91425" marL="91425">
                    <a:lnB cap="flat" cmpd="sng" w="9525">
                      <a:solidFill>
                        <a:srgbClr val="9E9E9E"/>
                      </a:solidFill>
                      <a:prstDash val="solid"/>
                      <a:round/>
                      <a:headEnd len="sm" w="sm" type="none"/>
                      <a:tailEnd len="sm" w="sm" type="none"/>
                    </a:lnB>
                  </a:tcPr>
                </a:tc>
              </a:tr>
              <a:tr h="381000">
                <a:tc>
                  <a:txBody>
                    <a:bodyPr>
                      <a:noAutofit/>
                    </a:bodyPr>
                    <a:lstStyle/>
                    <a:p>
                      <a:pPr indent="0" lvl="0" marL="0" rtl="0">
                        <a:spcBef>
                          <a:spcPts val="0"/>
                        </a:spcBef>
                        <a:spcAft>
                          <a:spcPts val="0"/>
                        </a:spcAft>
                        <a:buNone/>
                      </a:pPr>
                      <a:r>
                        <a:rPr lang="en">
                          <a:solidFill>
                            <a:srgbClr val="666666"/>
                          </a:solidFill>
                        </a:rPr>
                        <a:t>Real</a:t>
                      </a:r>
                      <a:endParaRPr>
                        <a:solidFill>
                          <a:srgbClr val="666666"/>
                        </a:solidFill>
                      </a:endParaRPr>
                    </a:p>
                  </a:txBody>
                  <a:tcPr marT="91425" marB="91425" marR="91425" marL="91425"/>
                </a:tc>
                <a:tc>
                  <a:txBody>
                    <a:bodyPr>
                      <a:noAutofit/>
                    </a:bodyPr>
                    <a:lstStyle/>
                    <a:p>
                      <a:pPr indent="0" lvl="0" marL="0" rtl="0">
                        <a:spcBef>
                          <a:spcPts val="0"/>
                        </a:spcBef>
                        <a:spcAft>
                          <a:spcPts val="0"/>
                        </a:spcAft>
                        <a:buNone/>
                      </a:pPr>
                      <a:r>
                        <a:rPr lang="en">
                          <a:solidFill>
                            <a:srgbClr val="666666"/>
                          </a:solidFill>
                        </a:rPr>
                        <a:t>27.84</a:t>
                      </a:r>
                      <a:endParaRPr>
                        <a:solidFill>
                          <a:srgbClr val="666666"/>
                        </a:solidFill>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spcBef>
                          <a:spcPts val="0"/>
                        </a:spcBef>
                        <a:spcAft>
                          <a:spcPts val="0"/>
                        </a:spcAft>
                        <a:buNone/>
                      </a:pPr>
                      <a:r>
                        <a:rPr lang="en">
                          <a:solidFill>
                            <a:srgbClr val="666666"/>
                          </a:solidFill>
                        </a:rPr>
                        <a:t>27.952</a:t>
                      </a:r>
                      <a:endParaRPr>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noAutofit/>
                    </a:bodyPr>
                    <a:lstStyle/>
                    <a:p>
                      <a:pPr indent="0" lvl="0" marL="0" rtl="0">
                        <a:spcBef>
                          <a:spcPts val="0"/>
                        </a:spcBef>
                        <a:spcAft>
                          <a:spcPts val="0"/>
                        </a:spcAft>
                        <a:buNone/>
                      </a:pPr>
                      <a:r>
                        <a:rPr lang="en">
                          <a:solidFill>
                            <a:srgbClr val="666666"/>
                          </a:solidFill>
                        </a:rPr>
                        <a:t>User</a:t>
                      </a:r>
                      <a:endParaRPr>
                        <a:solidFill>
                          <a:srgbClr val="666666"/>
                        </a:solidFill>
                      </a:endParaRPr>
                    </a:p>
                  </a:txBody>
                  <a:tcPr marT="91425" marB="91425" marR="91425" marL="91425"/>
                </a:tc>
                <a:tc>
                  <a:txBody>
                    <a:bodyPr>
                      <a:noAutofit/>
                    </a:bodyPr>
                    <a:lstStyle/>
                    <a:p>
                      <a:pPr indent="0" lvl="0" marL="0" rtl="0">
                        <a:spcBef>
                          <a:spcPts val="0"/>
                        </a:spcBef>
                        <a:spcAft>
                          <a:spcPts val="0"/>
                        </a:spcAft>
                        <a:buNone/>
                      </a:pPr>
                      <a:r>
                        <a:rPr lang="en">
                          <a:solidFill>
                            <a:srgbClr val="666666"/>
                          </a:solidFill>
                        </a:rPr>
                        <a:t>5.067</a:t>
                      </a:r>
                      <a:endParaRPr>
                        <a:solidFill>
                          <a:srgbClr val="666666"/>
                        </a:solidFill>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spcBef>
                          <a:spcPts val="0"/>
                        </a:spcBef>
                        <a:spcAft>
                          <a:spcPts val="0"/>
                        </a:spcAft>
                        <a:buNone/>
                      </a:pPr>
                      <a:r>
                        <a:rPr lang="en">
                          <a:solidFill>
                            <a:srgbClr val="666666"/>
                          </a:solidFill>
                        </a:rPr>
                        <a:t>5.079</a:t>
                      </a:r>
                      <a:endParaRPr>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noAutofit/>
                    </a:bodyPr>
                    <a:lstStyle/>
                    <a:p>
                      <a:pPr indent="0" lvl="0" marL="0" rtl="0">
                        <a:spcBef>
                          <a:spcPts val="0"/>
                        </a:spcBef>
                        <a:spcAft>
                          <a:spcPts val="0"/>
                        </a:spcAft>
                        <a:buNone/>
                      </a:pPr>
                      <a:r>
                        <a:rPr lang="en">
                          <a:solidFill>
                            <a:srgbClr val="666666"/>
                          </a:solidFill>
                        </a:rPr>
                        <a:t>Sys</a:t>
                      </a:r>
                      <a:endParaRPr>
                        <a:solidFill>
                          <a:srgbClr val="666666"/>
                        </a:solidFill>
                      </a:endParaRPr>
                    </a:p>
                  </a:txBody>
                  <a:tcPr marT="91425" marB="91425" marR="91425" marL="91425"/>
                </a:tc>
                <a:tc>
                  <a:txBody>
                    <a:bodyPr>
                      <a:noAutofit/>
                    </a:bodyPr>
                    <a:lstStyle/>
                    <a:p>
                      <a:pPr indent="0" lvl="0" marL="0" rtl="0">
                        <a:spcBef>
                          <a:spcPts val="0"/>
                        </a:spcBef>
                        <a:spcAft>
                          <a:spcPts val="0"/>
                        </a:spcAft>
                        <a:buNone/>
                      </a:pPr>
                      <a:r>
                        <a:rPr lang="en">
                          <a:solidFill>
                            <a:srgbClr val="666666"/>
                          </a:solidFill>
                        </a:rPr>
                        <a:t>22.194</a:t>
                      </a:r>
                      <a:endParaRPr>
                        <a:solidFill>
                          <a:srgbClr val="666666"/>
                        </a:solidFill>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spcBef>
                          <a:spcPts val="0"/>
                        </a:spcBef>
                        <a:spcAft>
                          <a:spcPts val="0"/>
                        </a:spcAft>
                        <a:buNone/>
                      </a:pPr>
                      <a:r>
                        <a:rPr lang="en">
                          <a:solidFill>
                            <a:srgbClr val="666666"/>
                          </a:solidFill>
                        </a:rPr>
                        <a:t>22.286</a:t>
                      </a:r>
                      <a:endParaRPr>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8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8" name="Shape 5988"/>
        <p:cNvGrpSpPr/>
        <p:nvPr/>
      </p:nvGrpSpPr>
      <p:grpSpPr>
        <a:xfrm>
          <a:off x="0" y="0"/>
          <a:ext cx="0" cy="0"/>
          <a:chOff x="0" y="0"/>
          <a:chExt cx="0" cy="0"/>
        </a:xfrm>
      </p:grpSpPr>
      <p:sp>
        <p:nvSpPr>
          <p:cNvPr id="5989" name="Shape 59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Perf on vanilla strace </a:t>
            </a:r>
            <a:endParaRPr/>
          </a:p>
        </p:txBody>
      </p:sp>
      <p:sp>
        <p:nvSpPr>
          <p:cNvPr id="5990" name="Shape 59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lang="en" sz="1000"/>
              <a:t>Without patch:</a:t>
            </a:r>
            <a:endParaRPr sz="1000"/>
          </a:p>
          <a:p>
            <a:pPr indent="0" lvl="0" marL="0" rtl="0">
              <a:spcBef>
                <a:spcPts val="0"/>
              </a:spcBef>
              <a:spcAft>
                <a:spcPts val="0"/>
              </a:spcAft>
              <a:buNone/>
            </a:pPr>
            <a:r>
              <a:rPr lang="en" sz="1000">
                <a:latin typeface="Roboto Mono"/>
                <a:ea typeface="Roboto Mono"/>
                <a:cs typeface="Roboto Mono"/>
                <a:sym typeface="Roboto Mono"/>
              </a:rPr>
              <a:t>  26.03%    6153000000  readtest  [unknown]            [k] 0xffffffff8180e975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8.45%    1997000000  strace    [unknown]            [k] 0xffffffff8180e975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7.51%    1775500000  strace    strace               [.] string_quote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2.98%     705000000  strace    libc-2.19.so         [.] vfprintf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1.62%     383750000  strace    [unknown]            [k] 0xffffffff8103ac0c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1.38%     327000000  strace    [unknown]            [k] 0xffffffff8103a8a0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1.24%     293750000  strace    [unknown]            [k] 0xffffffff8103a97b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1.15%     272000000  strace    [unknown]            [k] 0xffffffff8103ac14  </a:t>
            </a:r>
            <a:endParaRPr sz="1000">
              <a:latin typeface="Roboto Mono"/>
              <a:ea typeface="Roboto Mono"/>
              <a:cs typeface="Roboto Mono"/>
              <a:sym typeface="Roboto Mono"/>
            </a:endParaRPr>
          </a:p>
          <a:p>
            <a:pPr indent="0" lvl="0" marL="0" rtl="0">
              <a:spcBef>
                <a:spcPts val="0"/>
              </a:spcBef>
              <a:spcAft>
                <a:spcPts val="0"/>
              </a:spcAft>
              <a:buNone/>
            </a:pPr>
            <a:r>
              <a:t/>
            </a:r>
            <a:endParaRPr sz="1000"/>
          </a:p>
          <a:p>
            <a:pPr indent="-292100" lvl="0" marL="457200" rtl="0">
              <a:lnSpc>
                <a:spcPct val="100000"/>
              </a:lnSpc>
              <a:spcBef>
                <a:spcPts val="0"/>
              </a:spcBef>
              <a:spcAft>
                <a:spcPts val="0"/>
              </a:spcAft>
              <a:buSzPts val="1000"/>
              <a:buChar char="●"/>
            </a:pPr>
            <a:r>
              <a:rPr lang="en" sz="1000"/>
              <a:t>With patch:</a:t>
            </a:r>
            <a:endParaRPr sz="1000"/>
          </a:p>
          <a:p>
            <a:pPr indent="0" lvl="0" marL="0" rtl="0">
              <a:lnSpc>
                <a:spcPct val="100000"/>
              </a:lnSpc>
              <a:spcBef>
                <a:spcPts val="0"/>
              </a:spcBef>
              <a:spcAft>
                <a:spcPts val="0"/>
              </a:spcAft>
              <a:buNone/>
            </a:pPr>
            <a:r>
              <a:rPr lang="en" sz="1000">
                <a:latin typeface="Roboto Mono"/>
                <a:ea typeface="Roboto Mono"/>
                <a:cs typeface="Roboto Mono"/>
                <a:sym typeface="Roboto Mono"/>
              </a:rPr>
              <a:t>  25.48%    6089750000  readtest  [unknown]           [k] 0xffffffff8180e975                                                          </a:t>
            </a:r>
            <a:endParaRPr sz="1000">
              <a:latin typeface="Roboto Mono"/>
              <a:ea typeface="Roboto Mono"/>
              <a:cs typeface="Roboto Mono"/>
              <a:sym typeface="Roboto Mono"/>
            </a:endParaRPr>
          </a:p>
          <a:p>
            <a:pPr indent="0" lvl="0" marL="0" rtl="0">
              <a:lnSpc>
                <a:spcPct val="100000"/>
              </a:lnSpc>
              <a:spcBef>
                <a:spcPts val="0"/>
              </a:spcBef>
              <a:spcAft>
                <a:spcPts val="0"/>
              </a:spcAft>
              <a:buClr>
                <a:schemeClr val="dk1"/>
              </a:buClr>
              <a:buSzPts val="1100"/>
              <a:buFont typeface="Arial"/>
              <a:buNone/>
            </a:pPr>
            <a:r>
              <a:rPr lang="en" sz="1000">
                <a:latin typeface="Roboto Mono"/>
                <a:ea typeface="Roboto Mono"/>
                <a:cs typeface="Roboto Mono"/>
                <a:sym typeface="Roboto Mono"/>
              </a:rPr>
              <a:t>   8.61%    2057500000  strace    [unknown]           [k] 0xffffffff8180e975                                                          </a:t>
            </a:r>
            <a:endParaRPr sz="1000">
              <a:latin typeface="Roboto Mono"/>
              <a:ea typeface="Roboto Mono"/>
              <a:cs typeface="Roboto Mono"/>
              <a:sym typeface="Roboto Mono"/>
            </a:endParaRPr>
          </a:p>
          <a:p>
            <a:pPr indent="0" lvl="0" marL="0" rtl="0">
              <a:lnSpc>
                <a:spcPct val="100000"/>
              </a:lnSpc>
              <a:spcBef>
                <a:spcPts val="0"/>
              </a:spcBef>
              <a:spcAft>
                <a:spcPts val="0"/>
              </a:spcAft>
              <a:buClr>
                <a:schemeClr val="dk1"/>
              </a:buClr>
              <a:buSzPts val="1100"/>
              <a:buFont typeface="Arial"/>
              <a:buNone/>
            </a:pPr>
            <a:r>
              <a:rPr lang="en" sz="1000">
                <a:latin typeface="Roboto Mono"/>
                <a:ea typeface="Roboto Mono"/>
                <a:cs typeface="Roboto Mono"/>
                <a:sym typeface="Roboto Mono"/>
              </a:rPr>
              <a:t>   7.30%    1745500000  strace    strace              [.] string_quote                                                                </a:t>
            </a:r>
            <a:endParaRPr sz="1000">
              <a:latin typeface="Roboto Mono"/>
              <a:ea typeface="Roboto Mono"/>
              <a:cs typeface="Roboto Mono"/>
              <a:sym typeface="Roboto Mono"/>
            </a:endParaRPr>
          </a:p>
          <a:p>
            <a:pPr indent="0" lvl="0" marL="0" rtl="0">
              <a:lnSpc>
                <a:spcPct val="100000"/>
              </a:lnSpc>
              <a:spcBef>
                <a:spcPts val="0"/>
              </a:spcBef>
              <a:spcAft>
                <a:spcPts val="0"/>
              </a:spcAft>
              <a:buClr>
                <a:schemeClr val="dk1"/>
              </a:buClr>
              <a:buSzPts val="1100"/>
              <a:buFont typeface="Arial"/>
              <a:buNone/>
            </a:pPr>
            <a:r>
              <a:rPr lang="en" sz="1000">
                <a:latin typeface="Roboto Mono"/>
                <a:ea typeface="Roboto Mono"/>
                <a:cs typeface="Roboto Mono"/>
                <a:sym typeface="Roboto Mono"/>
              </a:rPr>
              <a:t>   3.34%     797750000  strace    libc-2.19.so        [.] vfprintf                                                                    </a:t>
            </a:r>
            <a:endParaRPr sz="1000">
              <a:latin typeface="Roboto Mono"/>
              <a:ea typeface="Roboto Mono"/>
              <a:cs typeface="Roboto Mono"/>
              <a:sym typeface="Roboto Mono"/>
            </a:endParaRPr>
          </a:p>
          <a:p>
            <a:pPr indent="0" lvl="0" marL="0" rtl="0">
              <a:lnSpc>
                <a:spcPct val="100000"/>
              </a:lnSpc>
              <a:spcBef>
                <a:spcPts val="0"/>
              </a:spcBef>
              <a:spcAft>
                <a:spcPts val="0"/>
              </a:spcAft>
              <a:buClr>
                <a:schemeClr val="dk1"/>
              </a:buClr>
              <a:buSzPts val="1100"/>
              <a:buFont typeface="Arial"/>
              <a:buNone/>
            </a:pPr>
            <a:r>
              <a:rPr lang="en" sz="1000">
                <a:latin typeface="Roboto Mono"/>
                <a:ea typeface="Roboto Mono"/>
                <a:cs typeface="Roboto Mono"/>
                <a:sym typeface="Roboto Mono"/>
              </a:rPr>
              <a:t>   1.69%     405000000  strace    libc-2.19.so        [.] ptrace                                                                      </a:t>
            </a:r>
            <a:endParaRPr sz="1000">
              <a:latin typeface="Roboto Mono"/>
              <a:ea typeface="Roboto Mono"/>
              <a:cs typeface="Roboto Mono"/>
              <a:sym typeface="Roboto Mono"/>
            </a:endParaRPr>
          </a:p>
          <a:p>
            <a:pPr indent="0" lvl="0" marL="0" rtl="0">
              <a:lnSpc>
                <a:spcPct val="100000"/>
              </a:lnSpc>
              <a:spcBef>
                <a:spcPts val="0"/>
              </a:spcBef>
              <a:spcAft>
                <a:spcPts val="0"/>
              </a:spcAft>
              <a:buClr>
                <a:schemeClr val="dk1"/>
              </a:buClr>
              <a:buSzPts val="1100"/>
              <a:buFont typeface="Arial"/>
              <a:buNone/>
            </a:pPr>
            <a:r>
              <a:rPr lang="en" sz="1000">
                <a:latin typeface="Roboto Mono"/>
                <a:ea typeface="Roboto Mono"/>
                <a:cs typeface="Roboto Mono"/>
                <a:sym typeface="Roboto Mono"/>
              </a:rPr>
              <a:t>   1.41%     337000000  strace    strace              [.] trace_syscall                                                               </a:t>
            </a:r>
            <a:endParaRPr sz="1000">
              <a:latin typeface="Roboto Mono"/>
              <a:ea typeface="Roboto Mono"/>
              <a:cs typeface="Roboto Mono"/>
              <a:sym typeface="Roboto Mono"/>
            </a:endParaRPr>
          </a:p>
          <a:p>
            <a:pPr indent="0" lvl="0" marL="0" rtl="0">
              <a:lnSpc>
                <a:spcPct val="100000"/>
              </a:lnSpc>
              <a:spcBef>
                <a:spcPts val="0"/>
              </a:spcBef>
              <a:spcAft>
                <a:spcPts val="0"/>
              </a:spcAft>
              <a:buClr>
                <a:schemeClr val="dk1"/>
              </a:buClr>
              <a:buSzPts val="1100"/>
              <a:buFont typeface="Arial"/>
              <a:buNone/>
            </a:pPr>
            <a:r>
              <a:rPr lang="en" sz="1000">
                <a:latin typeface="Roboto Mono"/>
                <a:ea typeface="Roboto Mono"/>
                <a:cs typeface="Roboto Mono"/>
                <a:sym typeface="Roboto Mono"/>
              </a:rPr>
              <a:t>   1.37%     328500000  strace    [unknown]           [k] 0xffffffff810883dc                                                          </a:t>
            </a:r>
            <a:endParaRPr sz="1000">
              <a:latin typeface="Roboto Mono"/>
              <a:ea typeface="Roboto Mono"/>
              <a:cs typeface="Roboto Mono"/>
              <a:sym typeface="Roboto Mono"/>
            </a:endParaRPr>
          </a:p>
          <a:p>
            <a:pPr indent="0" lvl="0" marL="0" rtl="0">
              <a:lnSpc>
                <a:spcPct val="100000"/>
              </a:lnSpc>
              <a:spcBef>
                <a:spcPts val="0"/>
              </a:spcBef>
              <a:spcAft>
                <a:spcPts val="0"/>
              </a:spcAft>
              <a:buClr>
                <a:schemeClr val="dk1"/>
              </a:buClr>
              <a:buSzPts val="1100"/>
              <a:buFont typeface="Arial"/>
              <a:buNone/>
            </a:pPr>
            <a:r>
              <a:rPr lang="en" sz="1000">
                <a:latin typeface="Roboto Mono"/>
                <a:ea typeface="Roboto Mono"/>
                <a:cs typeface="Roboto Mono"/>
                <a:sym typeface="Roboto Mono"/>
              </a:rPr>
              <a:t>   1.23%     294000000  strace    strace              [.] trace                                                                       </a:t>
            </a:r>
            <a:endParaRPr sz="1000">
              <a:latin typeface="Roboto Mono"/>
              <a:ea typeface="Roboto Mono"/>
              <a:cs typeface="Roboto Mono"/>
              <a:sym typeface="Roboto Mono"/>
            </a:endParaRPr>
          </a:p>
          <a:p>
            <a:pPr indent="0" lvl="0" marL="0" rtl="0">
              <a:lnSpc>
                <a:spcPct val="100000"/>
              </a:lnSpc>
              <a:spcBef>
                <a:spcPts val="0"/>
              </a:spcBef>
              <a:spcAft>
                <a:spcPts val="0"/>
              </a:spcAft>
              <a:buClr>
                <a:schemeClr val="dk1"/>
              </a:buClr>
              <a:buSzPts val="1100"/>
              <a:buFont typeface="Arial"/>
              <a:buNone/>
            </a:pPr>
            <a:r>
              <a:rPr lang="en" sz="1000">
                <a:latin typeface="Roboto Mono"/>
                <a:ea typeface="Roboto Mono"/>
                <a:cs typeface="Roboto Mono"/>
                <a:sym typeface="Roboto Mono"/>
              </a:rPr>
              <a:t>   1.08%     258750000  strace    [unknown]           [k] 0xffffffff8103ac0c                                                          </a:t>
            </a:r>
            <a:endParaRPr sz="1000">
              <a:latin typeface="Roboto Mono"/>
              <a:ea typeface="Roboto Mono"/>
              <a:cs typeface="Roboto Mono"/>
              <a:sym typeface="Roboto Mono"/>
            </a:endParaRPr>
          </a:p>
          <a:p>
            <a:pPr indent="0" lvl="0" marL="0" rtl="0">
              <a:lnSpc>
                <a:spcPct val="100000"/>
              </a:lnSpc>
              <a:spcBef>
                <a:spcPts val="0"/>
              </a:spcBef>
              <a:spcAft>
                <a:spcPts val="0"/>
              </a:spcAft>
              <a:buNone/>
            </a:pP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indent="0" lvl="0" marL="0">
              <a:spcBef>
                <a:spcPts val="0"/>
              </a:spcBef>
              <a:spcAft>
                <a:spcPts val="0"/>
              </a:spcAft>
              <a:buClr>
                <a:schemeClr val="dk1"/>
              </a:buClr>
              <a:buSzPts val="1100"/>
              <a:buFont typeface="Arial"/>
              <a:buNone/>
            </a:pP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indent="0" lvl="0" marL="0">
              <a:spcBef>
                <a:spcPts val="0"/>
              </a:spcBef>
              <a:spcAft>
                <a:spcPts val="0"/>
              </a:spcAft>
              <a:buNone/>
            </a:pPr>
            <a:r>
              <a:t/>
            </a:r>
            <a:endParaRPr sz="1000">
              <a:latin typeface="Roboto Mono"/>
              <a:ea typeface="Roboto Mono"/>
              <a:cs typeface="Roboto Mono"/>
              <a:sym typeface="Roboto Mono"/>
            </a:endParaRPr>
          </a:p>
        </p:txBody>
      </p:sp>
      <p:sp>
        <p:nvSpPr>
          <p:cNvPr id="5991" name="Shape 59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Shape 6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Store errno in DS</a:t>
            </a:r>
            <a:endParaRPr/>
          </a:p>
        </p:txBody>
      </p:sp>
      <p:sp>
        <p:nvSpPr>
          <p:cNvPr id="648" name="Shape 648"/>
          <p:cNvSpPr txBox="1"/>
          <p:nvPr>
            <p:ph idx="1" type="body"/>
          </p:nvPr>
        </p:nvSpPr>
        <p:spPr>
          <a:xfrm>
            <a:off x="311700" y="1017725"/>
            <a:ext cx="8595000" cy="3945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Sometimes we have errno in strace, and sometimes we don’t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This depends on the program that makes the system call.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Spec string does the field mapping.</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Having an errno field in spec string and no errno in strace causes the converter to report error(the number of fields in spec string doesn't match the number of fields in strace). This could even result wrong field mapping.</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Ex: spec string: Common(time_called,errno_num,return_value);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               trace: 13333.3,0</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Note: the trace doesn't have an errno_num, but our converter expects an errno. Converter maps time_called -&gt; 13333.3 and errno_num -&gt; 0. This is not what we wanted.</a:t>
            </a:r>
            <a:endParaRPr>
              <a:solidFill>
                <a:srgbClr val="000000"/>
              </a:solidFill>
            </a:endParaRPr>
          </a:p>
        </p:txBody>
      </p:sp>
      <p:sp>
        <p:nvSpPr>
          <p:cNvPr id="649" name="Shape 6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5" name="Shape 5995"/>
        <p:cNvGrpSpPr/>
        <p:nvPr/>
      </p:nvGrpSpPr>
      <p:grpSpPr>
        <a:xfrm>
          <a:off x="0" y="0"/>
          <a:ext cx="0" cy="0"/>
          <a:chOff x="0" y="0"/>
          <a:chExt cx="0" cy="0"/>
        </a:xfrm>
      </p:grpSpPr>
      <p:sp>
        <p:nvSpPr>
          <p:cNvPr id="5996" name="Shape 59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Strace improvement (Umit &amp; Darshan)</a:t>
            </a:r>
            <a:endParaRPr/>
          </a:p>
        </p:txBody>
      </p:sp>
      <p:sp>
        <p:nvSpPr>
          <p:cNvPr id="5997" name="Shape 59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Reduce the number of mallocs:</a:t>
            </a:r>
            <a:endParaRPr/>
          </a:p>
          <a:p>
            <a:pPr indent="-317500" lvl="1" marL="914400" rtl="0">
              <a:spcBef>
                <a:spcPts val="0"/>
              </a:spcBef>
              <a:spcAft>
                <a:spcPts val="0"/>
              </a:spcAft>
              <a:buSzPts val="1400"/>
              <a:buChar char="○"/>
            </a:pPr>
            <a:r>
              <a:rPr lang="en"/>
              <a:t>Reuse buffers for ds_get_buffer and ds_get_path</a:t>
            </a:r>
            <a:endParaRPr/>
          </a:p>
          <a:p>
            <a:pPr indent="-317500" lvl="1" marL="914400" rtl="0">
              <a:spcBef>
                <a:spcPts val="0"/>
              </a:spcBef>
              <a:spcAft>
                <a:spcPts val="0"/>
              </a:spcAft>
              <a:buSzPts val="1400"/>
              <a:buChar char="○"/>
            </a:pPr>
            <a:r>
              <a:rPr lang="en"/>
              <a:t>Improvement seen in perf, timing</a:t>
            </a:r>
            <a:endParaRPr/>
          </a:p>
          <a:p>
            <a:pPr indent="-342900" lvl="0" marL="457200" rtl="0">
              <a:spcBef>
                <a:spcPts val="0"/>
              </a:spcBef>
              <a:spcAft>
                <a:spcPts val="0"/>
              </a:spcAft>
              <a:buSzPts val="1800"/>
              <a:buChar char="●"/>
            </a:pPr>
            <a:r>
              <a:rPr lang="en"/>
              <a:t>Changing the hash-table</a:t>
            </a:r>
            <a:endParaRPr/>
          </a:p>
          <a:p>
            <a:pPr indent="-317500" lvl="1" marL="914400" rtl="0">
              <a:spcBef>
                <a:spcPts val="0"/>
              </a:spcBef>
              <a:spcAft>
                <a:spcPts val="0"/>
              </a:spcAft>
              <a:buSzPts val="1400"/>
              <a:buChar char="○"/>
            </a:pPr>
            <a:r>
              <a:rPr lang="en"/>
              <a:t>Tried using the following configurations:</a:t>
            </a:r>
            <a:endParaRPr/>
          </a:p>
          <a:p>
            <a:pPr indent="-317500" lvl="2" marL="1371600" rtl="0">
              <a:spcBef>
                <a:spcPts val="0"/>
              </a:spcBef>
              <a:spcAft>
                <a:spcPts val="0"/>
              </a:spcAft>
              <a:buSzPts val="1400"/>
              <a:buChar char="■"/>
            </a:pPr>
            <a:r>
              <a:rPr lang="en"/>
              <a:t>boost::unordered_map + pool allocator</a:t>
            </a:r>
            <a:endParaRPr/>
          </a:p>
          <a:p>
            <a:pPr indent="-317500" lvl="2" marL="1371600" rtl="0">
              <a:spcBef>
                <a:spcPts val="0"/>
              </a:spcBef>
              <a:spcAft>
                <a:spcPts val="0"/>
              </a:spcAft>
              <a:buSzPts val="1400"/>
              <a:buChar char="■"/>
            </a:pPr>
            <a:r>
              <a:rPr lang="en"/>
              <a:t>t</a:t>
            </a:r>
            <a:r>
              <a:rPr lang="en"/>
              <a:t>sl::hopscotch_map</a:t>
            </a:r>
            <a:endParaRPr/>
          </a:p>
          <a:p>
            <a:pPr indent="-317500" lvl="2" marL="1371600" rtl="0">
              <a:spcBef>
                <a:spcPts val="0"/>
              </a:spcBef>
              <a:spcAft>
                <a:spcPts val="0"/>
              </a:spcAft>
              <a:buSzPts val="1400"/>
              <a:buChar char="■"/>
            </a:pPr>
            <a:r>
              <a:rPr lang="en"/>
              <a:t>tsl::hopscotch_map + storeHash (this internally caches the hash value for keys)</a:t>
            </a:r>
            <a:endParaRPr/>
          </a:p>
          <a:p>
            <a:pPr indent="-317500" lvl="1" marL="914400" rtl="0">
              <a:spcBef>
                <a:spcPts val="0"/>
              </a:spcBef>
              <a:spcAft>
                <a:spcPts val="0"/>
              </a:spcAft>
              <a:buSzPts val="1400"/>
              <a:buChar char="○"/>
            </a:pPr>
            <a:r>
              <a:rPr lang="en"/>
              <a:t>Raw timing information:</a:t>
            </a:r>
            <a:endParaRPr/>
          </a:p>
          <a:p>
            <a:pPr indent="-317500" lvl="2" marL="1371600" rtl="0">
              <a:spcBef>
                <a:spcPts val="0"/>
              </a:spcBef>
              <a:spcAft>
                <a:spcPts val="0"/>
              </a:spcAft>
              <a:buSzPts val="1400"/>
              <a:buChar char="■"/>
            </a:pPr>
            <a:r>
              <a:rPr lang="en" u="sng">
                <a:solidFill>
                  <a:schemeClr val="hlink"/>
                </a:solidFill>
                <a:hlinkClick r:id="rId3"/>
              </a:rPr>
              <a:t>http://bit.ly/fsl-strace-hashing</a:t>
            </a:r>
            <a:endParaRPr/>
          </a:p>
          <a:p>
            <a:pPr indent="0" lvl="0" marL="0" rtl="0">
              <a:spcBef>
                <a:spcPts val="1600"/>
              </a:spcBef>
              <a:spcAft>
                <a:spcPts val="1600"/>
              </a:spcAft>
              <a:buNone/>
            </a:pPr>
            <a:r>
              <a:t/>
            </a:r>
            <a:endParaRPr/>
          </a:p>
        </p:txBody>
      </p:sp>
      <p:sp>
        <p:nvSpPr>
          <p:cNvPr id="5998" name="Shape 59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2" name="Shape 6002"/>
        <p:cNvGrpSpPr/>
        <p:nvPr/>
      </p:nvGrpSpPr>
      <p:grpSpPr>
        <a:xfrm>
          <a:off x="0" y="0"/>
          <a:ext cx="0" cy="0"/>
          <a:chOff x="0" y="0"/>
          <a:chExt cx="0" cy="0"/>
        </a:xfrm>
      </p:grpSpPr>
      <p:sp>
        <p:nvSpPr>
          <p:cNvPr id="6003" name="Shape 60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Socket simulation updates: </a:t>
            </a:r>
            <a:r>
              <a:rPr lang="en" sz="1800"/>
              <a:t>(</a:t>
            </a:r>
            <a:r>
              <a:rPr lang="en" sz="1800" u="sng">
                <a:solidFill>
                  <a:schemeClr val="hlink"/>
                </a:solidFill>
                <a:hlinkClick r:id="rId3"/>
              </a:rPr>
              <a:t>http://bit.ly/socket-replay</a:t>
            </a:r>
            <a:r>
              <a:rPr lang="en" sz="1800"/>
              <a:t>)</a:t>
            </a:r>
            <a:endParaRPr sz="1800"/>
          </a:p>
        </p:txBody>
      </p:sp>
      <p:sp>
        <p:nvSpPr>
          <p:cNvPr id="6004" name="Shape 60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Darshan: </a:t>
            </a:r>
            <a:r>
              <a:rPr lang="en"/>
              <a:t>Added socket simulation support for:</a:t>
            </a:r>
            <a:endParaRPr/>
          </a:p>
          <a:p>
            <a:pPr indent="-317500" lvl="1" marL="914400" rtl="0">
              <a:spcBef>
                <a:spcPts val="0"/>
              </a:spcBef>
              <a:spcAft>
                <a:spcPts val="0"/>
              </a:spcAft>
              <a:buSzPts val="1400"/>
              <a:buChar char="○"/>
            </a:pPr>
            <a:r>
              <a:rPr lang="en"/>
              <a:t>Dup</a:t>
            </a:r>
            <a:endParaRPr/>
          </a:p>
          <a:p>
            <a:pPr indent="-317500" lvl="1" marL="914400" rtl="0">
              <a:spcBef>
                <a:spcPts val="0"/>
              </a:spcBef>
              <a:spcAft>
                <a:spcPts val="0"/>
              </a:spcAft>
              <a:buSzPts val="1400"/>
              <a:buChar char="○"/>
            </a:pPr>
            <a:r>
              <a:rPr lang="en"/>
              <a:t>Dup2</a:t>
            </a:r>
            <a:endParaRPr/>
          </a:p>
          <a:p>
            <a:pPr indent="-317500" lvl="1" marL="914400" rtl="0">
              <a:spcBef>
                <a:spcPts val="0"/>
              </a:spcBef>
              <a:spcAft>
                <a:spcPts val="0"/>
              </a:spcAft>
              <a:buSzPts val="1400"/>
              <a:buChar char="○"/>
            </a:pPr>
            <a:r>
              <a:rPr lang="en"/>
              <a:t>Fstatfs</a:t>
            </a:r>
            <a:endParaRPr/>
          </a:p>
          <a:p>
            <a:pPr indent="-317500" lvl="1" marL="914400" rtl="0">
              <a:spcBef>
                <a:spcPts val="0"/>
              </a:spcBef>
              <a:spcAft>
                <a:spcPts val="0"/>
              </a:spcAft>
              <a:buSzPts val="1400"/>
              <a:buChar char="○"/>
            </a:pPr>
            <a:r>
              <a:rPr lang="en"/>
              <a:t>Fstatat</a:t>
            </a:r>
            <a:endParaRPr/>
          </a:p>
          <a:p>
            <a:pPr indent="-342900" lvl="0" marL="457200" marR="0" rtl="0" algn="l">
              <a:lnSpc>
                <a:spcPct val="115000"/>
              </a:lnSpc>
              <a:spcBef>
                <a:spcPts val="0"/>
              </a:spcBef>
              <a:spcAft>
                <a:spcPts val="0"/>
              </a:spcAft>
              <a:buClr>
                <a:schemeClr val="dk2"/>
              </a:buClr>
              <a:buSzPts val="1800"/>
              <a:buFont typeface="Arial"/>
              <a:buChar char="●"/>
            </a:pPr>
            <a:r>
              <a:rPr lang="en"/>
              <a:t>Maryia: added socket simulation support for:</a:t>
            </a:r>
            <a:endParaRPr/>
          </a:p>
          <a:p>
            <a:pPr indent="-317500" lvl="1" marL="914400" marR="0" rtl="0" algn="l">
              <a:lnSpc>
                <a:spcPct val="115000"/>
              </a:lnSpc>
              <a:spcBef>
                <a:spcPts val="0"/>
              </a:spcBef>
              <a:spcAft>
                <a:spcPts val="0"/>
              </a:spcAft>
              <a:buSzPts val="1400"/>
              <a:buChar char="○"/>
            </a:pPr>
            <a:r>
              <a:rPr lang="en"/>
              <a:t>Fsync</a:t>
            </a:r>
            <a:endParaRPr/>
          </a:p>
          <a:p>
            <a:pPr indent="-317500" lvl="1" marL="914400" marR="0" rtl="0" algn="l">
              <a:lnSpc>
                <a:spcPct val="115000"/>
              </a:lnSpc>
              <a:spcBef>
                <a:spcPts val="0"/>
              </a:spcBef>
              <a:spcAft>
                <a:spcPts val="0"/>
              </a:spcAft>
              <a:buSzPts val="1400"/>
              <a:buChar char="○"/>
            </a:pPr>
            <a:r>
              <a:rPr lang="en"/>
              <a:t>Close</a:t>
            </a:r>
            <a:endParaRPr/>
          </a:p>
          <a:p>
            <a:pPr indent="-317500" lvl="1" marL="914400" marR="0" rtl="0" algn="l">
              <a:lnSpc>
                <a:spcPct val="115000"/>
              </a:lnSpc>
              <a:spcBef>
                <a:spcPts val="0"/>
              </a:spcBef>
              <a:spcAft>
                <a:spcPts val="0"/>
              </a:spcAft>
              <a:buSzPts val="1400"/>
              <a:buChar char="○"/>
            </a:pPr>
            <a:r>
              <a:rPr lang="en"/>
              <a:t>Writev</a:t>
            </a:r>
            <a:endParaRPr/>
          </a:p>
          <a:p>
            <a:pPr indent="-317500" lvl="1" marL="914400" marR="0" rtl="0" algn="l">
              <a:lnSpc>
                <a:spcPct val="115000"/>
              </a:lnSpc>
              <a:spcBef>
                <a:spcPts val="0"/>
              </a:spcBef>
              <a:spcAft>
                <a:spcPts val="0"/>
              </a:spcAft>
              <a:buSzPts val="1400"/>
              <a:buChar char="○"/>
            </a:pPr>
            <a:r>
              <a:rPr lang="en"/>
              <a:t>Readv (doubt)</a:t>
            </a:r>
            <a:endParaRPr/>
          </a:p>
          <a:p>
            <a:pPr indent="-342900" lvl="0" marL="457200" marR="0" rtl="0" algn="l">
              <a:lnSpc>
                <a:spcPct val="115000"/>
              </a:lnSpc>
              <a:spcBef>
                <a:spcPts val="0"/>
              </a:spcBef>
              <a:spcAft>
                <a:spcPts val="0"/>
              </a:spcAft>
              <a:buClr>
                <a:schemeClr val="dk2"/>
              </a:buClr>
              <a:buSzPts val="1800"/>
              <a:buFont typeface="Arial"/>
              <a:buChar char="●"/>
            </a:pPr>
            <a:r>
              <a:rPr lang="en"/>
              <a:t>Suggestions for implementations: Setsockopt, Getsockopt. These should only work on SYSCALL_SIMULATED.</a:t>
            </a:r>
            <a:endParaRPr/>
          </a:p>
        </p:txBody>
      </p:sp>
      <p:sp>
        <p:nvSpPr>
          <p:cNvPr id="6005" name="Shape 60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9" name="Shape 6009"/>
        <p:cNvGrpSpPr/>
        <p:nvPr/>
      </p:nvGrpSpPr>
      <p:grpSpPr>
        <a:xfrm>
          <a:off x="0" y="0"/>
          <a:ext cx="0" cy="0"/>
          <a:chOff x="0" y="0"/>
          <a:chExt cx="0" cy="0"/>
        </a:xfrm>
      </p:grpSpPr>
      <p:sp>
        <p:nvSpPr>
          <p:cNvPr id="6010" name="Shape 60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Pipe - replay bug (Darshan)</a:t>
            </a:r>
            <a:endParaRPr/>
          </a:p>
        </p:txBody>
      </p:sp>
      <p:sp>
        <p:nvSpPr>
          <p:cNvPr id="6011" name="Shape 60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Generic interprocess communication using pipe():</a:t>
            </a:r>
            <a:endParaRPr/>
          </a:p>
          <a:p>
            <a:pPr indent="-292100" lvl="1" marL="914400" rtl="0">
              <a:spcBef>
                <a:spcPts val="0"/>
              </a:spcBef>
              <a:spcAft>
                <a:spcPts val="0"/>
              </a:spcAft>
              <a:buSzPts val="1000"/>
              <a:buFont typeface="Roboto Mono"/>
              <a:buChar char="○"/>
            </a:pPr>
            <a:r>
              <a:rPr lang="en" sz="1000">
                <a:latin typeface="Roboto Mono"/>
                <a:ea typeface="Roboto Mono"/>
                <a:cs typeface="Roboto Mono"/>
                <a:sym typeface="Roboto Mono"/>
              </a:rPr>
              <a:t>int pipefd[2], cpid;</a:t>
            </a:r>
            <a:br>
              <a:rPr lang="en" sz="1000">
                <a:latin typeface="Roboto Mono"/>
                <a:ea typeface="Roboto Mono"/>
                <a:cs typeface="Roboto Mono"/>
                <a:sym typeface="Roboto Mono"/>
              </a:rPr>
            </a:br>
            <a:r>
              <a:rPr lang="en" sz="1000">
                <a:latin typeface="Roboto Mono"/>
                <a:ea typeface="Roboto Mono"/>
                <a:cs typeface="Roboto Mono"/>
                <a:sym typeface="Roboto Mono"/>
              </a:rPr>
              <a:t>if (pipe(pipefd) == -1)</a:t>
            </a:r>
            <a:br>
              <a:rPr lang="en" sz="1000">
                <a:latin typeface="Roboto Mono"/>
                <a:ea typeface="Roboto Mono"/>
                <a:cs typeface="Roboto Mono"/>
                <a:sym typeface="Roboto Mono"/>
              </a:rPr>
            </a:br>
            <a:r>
              <a:rPr lang="en" sz="1000">
                <a:latin typeface="Roboto Mono"/>
                <a:ea typeface="Roboto Mono"/>
                <a:cs typeface="Roboto Mono"/>
                <a:sym typeface="Roboto Mono"/>
              </a:rPr>
              <a:t>    exit(EXIT_FAILURE);</a:t>
            </a:r>
            <a:br>
              <a:rPr lang="en" sz="1000">
                <a:latin typeface="Roboto Mono"/>
                <a:ea typeface="Roboto Mono"/>
                <a:cs typeface="Roboto Mono"/>
                <a:sym typeface="Roboto Mono"/>
              </a:rPr>
            </a:br>
            <a:br>
              <a:rPr lang="en" sz="1000">
                <a:latin typeface="Roboto Mono"/>
                <a:ea typeface="Roboto Mono"/>
                <a:cs typeface="Roboto Mono"/>
                <a:sym typeface="Roboto Mono"/>
              </a:rPr>
            </a:br>
            <a:r>
              <a:rPr lang="en" sz="1000">
                <a:latin typeface="Roboto Mono"/>
                <a:ea typeface="Roboto Mono"/>
                <a:cs typeface="Roboto Mono"/>
                <a:sym typeface="Roboto Mono"/>
              </a:rPr>
              <a:t>if (cpid = fork() == -1)</a:t>
            </a:r>
            <a:br>
              <a:rPr lang="en" sz="1000">
                <a:latin typeface="Roboto Mono"/>
                <a:ea typeface="Roboto Mono"/>
                <a:cs typeface="Roboto Mono"/>
                <a:sym typeface="Roboto Mono"/>
              </a:rPr>
            </a:br>
            <a:r>
              <a:rPr lang="en" sz="1000">
                <a:latin typeface="Roboto Mono"/>
                <a:ea typeface="Roboto Mono"/>
                <a:cs typeface="Roboto Mono"/>
                <a:sym typeface="Roboto Mono"/>
              </a:rPr>
              <a:t>    exit(EXIT_FAILURE);</a:t>
            </a:r>
            <a:br>
              <a:rPr lang="en" sz="1000">
                <a:latin typeface="Roboto Mono"/>
                <a:ea typeface="Roboto Mono"/>
                <a:cs typeface="Roboto Mono"/>
                <a:sym typeface="Roboto Mono"/>
              </a:rPr>
            </a:br>
            <a:br>
              <a:rPr lang="en" sz="1000">
                <a:latin typeface="Roboto Mono"/>
                <a:ea typeface="Roboto Mono"/>
                <a:cs typeface="Roboto Mono"/>
                <a:sym typeface="Roboto Mono"/>
              </a:rPr>
            </a:br>
            <a:r>
              <a:rPr lang="en" sz="1000">
                <a:latin typeface="Roboto Mono"/>
                <a:ea typeface="Roboto Mono"/>
                <a:cs typeface="Roboto Mono"/>
                <a:sym typeface="Roboto Mono"/>
              </a:rPr>
              <a:t>if (cpid == 0) {</a:t>
            </a:r>
            <a:br>
              <a:rPr lang="en" sz="1000">
                <a:latin typeface="Roboto Mono"/>
                <a:ea typeface="Roboto Mono"/>
                <a:cs typeface="Roboto Mono"/>
                <a:sym typeface="Roboto Mono"/>
              </a:rPr>
            </a:br>
            <a:r>
              <a:rPr lang="en" sz="1000">
                <a:latin typeface="Roboto Mono"/>
                <a:ea typeface="Roboto Mono"/>
                <a:cs typeface="Roboto Mono"/>
                <a:sym typeface="Roboto Mono"/>
              </a:rPr>
              <a:t>    // Child process is a reader.</a:t>
            </a:r>
            <a:br>
              <a:rPr lang="en" sz="1000">
                <a:latin typeface="Roboto Mono"/>
                <a:ea typeface="Roboto Mono"/>
                <a:cs typeface="Roboto Mono"/>
                <a:sym typeface="Roboto Mono"/>
              </a:rPr>
            </a:br>
            <a:r>
              <a:rPr lang="en" sz="1000">
                <a:latin typeface="Roboto Mono"/>
                <a:ea typeface="Roboto Mono"/>
                <a:cs typeface="Roboto Mono"/>
                <a:sym typeface="Roboto Mono"/>
              </a:rPr>
              <a:t>    close(pipefd[1]);  // Child closes the writer FD, otherwise the processes block</a:t>
            </a:r>
            <a:br>
              <a:rPr lang="en" sz="1000">
                <a:latin typeface="Roboto Mono"/>
                <a:ea typeface="Roboto Mono"/>
                <a:cs typeface="Roboto Mono"/>
                <a:sym typeface="Roboto Mono"/>
              </a:rPr>
            </a:br>
            <a:r>
              <a:rPr lang="en" sz="1000">
                <a:latin typeface="Roboto Mono"/>
                <a:ea typeface="Roboto Mono"/>
                <a:cs typeface="Roboto Mono"/>
                <a:sym typeface="Roboto Mono"/>
              </a:rPr>
              <a:t>    /* code to read from FD */</a:t>
            </a:r>
            <a:br>
              <a:rPr lang="en" sz="1000">
                <a:latin typeface="Roboto Mono"/>
                <a:ea typeface="Roboto Mono"/>
                <a:cs typeface="Roboto Mono"/>
                <a:sym typeface="Roboto Mono"/>
              </a:rPr>
            </a:br>
            <a:r>
              <a:rPr lang="en" sz="1000">
                <a:latin typeface="Roboto Mono"/>
                <a:ea typeface="Roboto Mono"/>
                <a:cs typeface="Roboto Mono"/>
                <a:sym typeface="Roboto Mono"/>
              </a:rPr>
              <a:t>    ...</a:t>
            </a:r>
            <a:br>
              <a:rPr lang="en" sz="1000">
                <a:latin typeface="Roboto Mono"/>
                <a:ea typeface="Roboto Mono"/>
                <a:cs typeface="Roboto Mono"/>
                <a:sym typeface="Roboto Mono"/>
              </a:rPr>
            </a:br>
            <a:r>
              <a:rPr lang="en" sz="1000">
                <a:latin typeface="Roboto Mono"/>
                <a:ea typeface="Roboto Mono"/>
                <a:cs typeface="Roboto Mono"/>
                <a:sym typeface="Roboto Mono"/>
              </a:rPr>
              <a:t>} else {</a:t>
            </a:r>
            <a:br>
              <a:rPr lang="en" sz="1000">
                <a:latin typeface="Roboto Mono"/>
                <a:ea typeface="Roboto Mono"/>
                <a:cs typeface="Roboto Mono"/>
                <a:sym typeface="Roboto Mono"/>
              </a:rPr>
            </a:br>
            <a:r>
              <a:rPr lang="en" sz="1000">
                <a:latin typeface="Roboto Mono"/>
                <a:ea typeface="Roboto Mono"/>
                <a:cs typeface="Roboto Mono"/>
                <a:sym typeface="Roboto Mono"/>
              </a:rPr>
              <a:t>    // Parent process is a writer.</a:t>
            </a:r>
            <a:br>
              <a:rPr lang="en" sz="1000">
                <a:latin typeface="Roboto Mono"/>
                <a:ea typeface="Roboto Mono"/>
                <a:cs typeface="Roboto Mono"/>
                <a:sym typeface="Roboto Mono"/>
              </a:rPr>
            </a:br>
            <a:r>
              <a:rPr lang="en" sz="1000">
                <a:latin typeface="Roboto Mono"/>
                <a:ea typeface="Roboto Mono"/>
                <a:cs typeface="Roboto Mono"/>
                <a:sym typeface="Roboto Mono"/>
              </a:rPr>
              <a:t>    close(pipefd[0]); // Parent closes the reader FD, otherwise the process block</a:t>
            </a:r>
            <a:br>
              <a:rPr lang="en" sz="1000">
                <a:latin typeface="Roboto Mono"/>
                <a:ea typeface="Roboto Mono"/>
                <a:cs typeface="Roboto Mono"/>
                <a:sym typeface="Roboto Mono"/>
              </a:rPr>
            </a:br>
            <a:r>
              <a:rPr lang="en" sz="1000">
                <a:latin typeface="Roboto Mono"/>
                <a:ea typeface="Roboto Mono"/>
                <a:cs typeface="Roboto Mono"/>
                <a:sym typeface="Roboto Mono"/>
              </a:rPr>
              <a:t>    /* cose to write to FD */</a:t>
            </a:r>
            <a:br>
              <a:rPr lang="en" sz="1000">
                <a:latin typeface="Roboto Mono"/>
                <a:ea typeface="Roboto Mono"/>
                <a:cs typeface="Roboto Mono"/>
                <a:sym typeface="Roboto Mono"/>
              </a:rPr>
            </a:br>
            <a:r>
              <a:rPr lang="en" sz="1000">
                <a:latin typeface="Roboto Mono"/>
                <a:ea typeface="Roboto Mono"/>
                <a:cs typeface="Roboto Mono"/>
                <a:sym typeface="Roboto Mono"/>
              </a:rPr>
              <a:t>    ...</a:t>
            </a:r>
            <a:br>
              <a:rPr lang="en" sz="1000">
                <a:latin typeface="Roboto Mono"/>
                <a:ea typeface="Roboto Mono"/>
                <a:cs typeface="Roboto Mono"/>
                <a:sym typeface="Roboto Mono"/>
              </a:rPr>
            </a:br>
            <a:r>
              <a:rPr lang="en"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6012" name="Shape 60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6" name="Shape 6016"/>
        <p:cNvGrpSpPr/>
        <p:nvPr/>
      </p:nvGrpSpPr>
      <p:grpSpPr>
        <a:xfrm>
          <a:off x="0" y="0"/>
          <a:ext cx="0" cy="0"/>
          <a:chOff x="0" y="0"/>
          <a:chExt cx="0" cy="0"/>
        </a:xfrm>
      </p:grpSpPr>
      <p:sp>
        <p:nvSpPr>
          <p:cNvPr id="6017" name="Shape 60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Pipe - replay bug (Darshan)</a:t>
            </a:r>
            <a:endParaRPr/>
          </a:p>
          <a:p>
            <a:pPr indent="0" lvl="0" marL="0">
              <a:spcBef>
                <a:spcPts val="0"/>
              </a:spcBef>
              <a:spcAft>
                <a:spcPts val="0"/>
              </a:spcAft>
              <a:buNone/>
            </a:pPr>
            <a:r>
              <a:t/>
            </a:r>
            <a:endParaRPr/>
          </a:p>
        </p:txBody>
      </p:sp>
      <p:sp>
        <p:nvSpPr>
          <p:cNvPr id="6018" name="Shape 60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While replaying close, we replay the close system call on the replayed_fd of one pid, but keep using it in another</a:t>
            </a:r>
            <a:endParaRPr/>
          </a:p>
          <a:p>
            <a:pPr indent="-342900" lvl="0" marL="457200" rtl="0">
              <a:spcBef>
                <a:spcPts val="0"/>
              </a:spcBef>
              <a:spcAft>
                <a:spcPts val="0"/>
              </a:spcAft>
              <a:buSzPts val="1800"/>
              <a:buChar char="●"/>
            </a:pPr>
            <a:r>
              <a:rPr lang="en"/>
              <a:t>Bug in FD map design itself</a:t>
            </a:r>
            <a:endParaRPr/>
          </a:p>
          <a:p>
            <a:pPr indent="-342900" lvl="0" marL="457200" rtl="0">
              <a:spcBef>
                <a:spcPts val="0"/>
              </a:spcBef>
              <a:spcAft>
                <a:spcPts val="0"/>
              </a:spcAft>
              <a:buSzPts val="1800"/>
              <a:buChar char="●"/>
            </a:pPr>
            <a:r>
              <a:rPr lang="en"/>
              <a:t>We maintain per process FD table and per FD table ref count, but replay close without checking whether that particular replayed_fd is in use</a:t>
            </a:r>
            <a:endParaRPr/>
          </a:p>
        </p:txBody>
      </p:sp>
      <p:sp>
        <p:nvSpPr>
          <p:cNvPr id="6019" name="Shape 60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3" name="Shape 6023"/>
        <p:cNvGrpSpPr/>
        <p:nvPr/>
      </p:nvGrpSpPr>
      <p:grpSpPr>
        <a:xfrm>
          <a:off x="0" y="0"/>
          <a:ext cx="0" cy="0"/>
          <a:chOff x="0" y="0"/>
          <a:chExt cx="0" cy="0"/>
        </a:xfrm>
      </p:grpSpPr>
      <p:sp>
        <p:nvSpPr>
          <p:cNvPr id="6024" name="Shape 60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1</a:t>
            </a:r>
            <a:endParaRPr/>
          </a:p>
        </p:txBody>
      </p:sp>
      <p:sp>
        <p:nvSpPr>
          <p:cNvPr id="6025" name="Shape 60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Mayur &amp; Nehil:</a:t>
            </a:r>
            <a:endParaRPr/>
          </a:p>
          <a:p>
            <a:pPr indent="-317500" lvl="1" marL="914400" rtl="0">
              <a:spcBef>
                <a:spcPts val="0"/>
              </a:spcBef>
              <a:spcAft>
                <a:spcPts val="0"/>
              </a:spcAft>
              <a:buSzPts val="1400"/>
              <a:buChar char="○"/>
            </a:pPr>
            <a:r>
              <a:rPr lang="en"/>
              <a:t>Run experiments on Master branch which is the baseline, to compare enum results.</a:t>
            </a:r>
            <a:endParaRPr/>
          </a:p>
          <a:p>
            <a:pPr indent="-317500" lvl="1" marL="914400" rtl="0">
              <a:spcBef>
                <a:spcPts val="0"/>
              </a:spcBef>
              <a:spcAft>
                <a:spcPts val="0"/>
              </a:spcAft>
              <a:buSzPts val="1400"/>
              <a:buChar char="○"/>
            </a:pPr>
            <a:r>
              <a:rPr lang="en"/>
              <a:t>Send a patch with diff of caching and caching with enums.</a:t>
            </a:r>
            <a:endParaRPr/>
          </a:p>
          <a:p>
            <a:pPr indent="-317500" lvl="1" marL="914400" rtl="0">
              <a:spcBef>
                <a:spcPts val="0"/>
              </a:spcBef>
              <a:spcAft>
                <a:spcPts val="0"/>
              </a:spcAft>
              <a:buSzPts val="1400"/>
              <a:buChar char="○"/>
            </a:pPr>
            <a:r>
              <a:rPr lang="en"/>
              <a:t>Find out why is the System time less in strace compared to enum implementation?</a:t>
            </a:r>
            <a:endParaRPr/>
          </a:p>
          <a:p>
            <a:pPr indent="-317500" lvl="1" marL="914400" rtl="0">
              <a:spcBef>
                <a:spcPts val="0"/>
              </a:spcBef>
              <a:spcAft>
                <a:spcPts val="0"/>
              </a:spcAft>
              <a:buSzPts val="1400"/>
              <a:buChar char="○"/>
            </a:pPr>
            <a:r>
              <a:rPr lang="en"/>
              <a:t>Use ‘read’ program from git repo</a:t>
            </a:r>
            <a:endParaRPr/>
          </a:p>
          <a:p>
            <a:pPr indent="-317500" lvl="1" marL="914400" rtl="0">
              <a:spcBef>
                <a:spcPts val="0"/>
              </a:spcBef>
              <a:spcAft>
                <a:spcPts val="0"/>
              </a:spcAft>
              <a:buSzPts val="1400"/>
              <a:buChar char="○"/>
            </a:pPr>
            <a:r>
              <a:rPr lang="en"/>
              <a:t>Verify Valgrind numbers. (Issue with commas)</a:t>
            </a:r>
            <a:endParaRPr/>
          </a:p>
          <a:p>
            <a:pPr indent="-317500" lvl="1" marL="914400" rtl="0">
              <a:spcBef>
                <a:spcPts val="0"/>
              </a:spcBef>
              <a:spcAft>
                <a:spcPts val="0"/>
              </a:spcAft>
              <a:buSzPts val="1400"/>
              <a:buChar char="○"/>
            </a:pPr>
            <a:r>
              <a:rPr lang="en"/>
              <a:t>Avoid comments of table file.</a:t>
            </a:r>
            <a:endParaRPr/>
          </a:p>
          <a:p>
            <a:pPr indent="-317500" lvl="1" marL="914400" rtl="0">
              <a:spcBef>
                <a:spcPts val="0"/>
              </a:spcBef>
              <a:spcAft>
                <a:spcPts val="0"/>
              </a:spcAft>
              <a:buSzPts val="1400"/>
              <a:buChar char="○"/>
            </a:pPr>
            <a:r>
              <a:rPr lang="en"/>
              <a:t>Implement enums for syscall name based maps for 10-12 system calls</a:t>
            </a:r>
            <a:endParaRPr/>
          </a:p>
          <a:p>
            <a:pPr indent="-342900" lvl="0" marL="457200" rtl="0">
              <a:spcBef>
                <a:spcPts val="0"/>
              </a:spcBef>
              <a:spcAft>
                <a:spcPts val="0"/>
              </a:spcAft>
              <a:buSzPts val="1800"/>
              <a:buChar char="●"/>
            </a:pPr>
            <a:r>
              <a:rPr lang="en"/>
              <a:t>Erez:</a:t>
            </a:r>
            <a:endParaRPr/>
          </a:p>
          <a:p>
            <a:pPr indent="-317500" lvl="1" marL="914400" rtl="0">
              <a:spcBef>
                <a:spcPts val="0"/>
              </a:spcBef>
              <a:spcAft>
                <a:spcPts val="0"/>
              </a:spcAft>
              <a:buSzPts val="1400"/>
              <a:buChar char="○"/>
            </a:pPr>
            <a:r>
              <a:rPr lang="en"/>
              <a:t>Add syscall nums to generated tables file</a:t>
            </a:r>
            <a:endParaRPr/>
          </a:p>
          <a:p>
            <a:pPr indent="-317500" lvl="1" marL="914400">
              <a:spcBef>
                <a:spcPts val="0"/>
              </a:spcBef>
              <a:spcAft>
                <a:spcPts val="0"/>
              </a:spcAft>
              <a:buSzPts val="1400"/>
              <a:buChar char="○"/>
            </a:pPr>
            <a:r>
              <a:rPr lang="en"/>
              <a:t>Add #comments (date, do not edit, and format)</a:t>
            </a:r>
            <a:endParaRPr/>
          </a:p>
        </p:txBody>
      </p:sp>
      <p:sp>
        <p:nvSpPr>
          <p:cNvPr id="6026" name="Shape 60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0" name="Shape 6030"/>
        <p:cNvGrpSpPr/>
        <p:nvPr/>
      </p:nvGrpSpPr>
      <p:grpSpPr>
        <a:xfrm>
          <a:off x="0" y="0"/>
          <a:ext cx="0" cy="0"/>
          <a:chOff x="0" y="0"/>
          <a:chExt cx="0" cy="0"/>
        </a:xfrm>
      </p:grpSpPr>
      <p:sp>
        <p:nvSpPr>
          <p:cNvPr id="6031" name="Shape 60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2</a:t>
            </a:r>
            <a:endParaRPr/>
          </a:p>
        </p:txBody>
      </p:sp>
      <p:sp>
        <p:nvSpPr>
          <p:cNvPr id="6032" name="Shape 60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Darshan &amp; Umit</a:t>
            </a:r>
            <a:endParaRPr/>
          </a:p>
          <a:p>
            <a:pPr indent="-317500" lvl="1" marL="914400" rtl="0">
              <a:spcBef>
                <a:spcPts val="0"/>
              </a:spcBef>
              <a:spcAft>
                <a:spcPts val="0"/>
              </a:spcAft>
              <a:buSzPts val="1400"/>
              <a:buChar char="○"/>
            </a:pPr>
            <a:r>
              <a:rPr lang="en"/>
              <a:t>See what verbose, abbrev do</a:t>
            </a:r>
            <a:endParaRPr/>
          </a:p>
          <a:p>
            <a:pPr indent="-317500" lvl="1" marL="914400" rtl="0">
              <a:spcBef>
                <a:spcPts val="0"/>
              </a:spcBef>
              <a:spcAft>
                <a:spcPts val="0"/>
              </a:spcAft>
              <a:buSzPts val="1400"/>
              <a:buChar char="○"/>
            </a:pPr>
            <a:r>
              <a:rPr lang="en"/>
              <a:t>Write small c file which proves the options are ignored</a:t>
            </a:r>
            <a:endParaRPr/>
          </a:p>
          <a:p>
            <a:pPr indent="-317500" lvl="1" marL="914400" rtl="0">
              <a:spcBef>
                <a:spcPts val="0"/>
              </a:spcBef>
              <a:spcAft>
                <a:spcPts val="0"/>
              </a:spcAft>
              <a:buSzPts val="1400"/>
              <a:buChar char="○"/>
            </a:pPr>
            <a:r>
              <a:rPr lang="en"/>
              <a:t>Put these in the mailing list</a:t>
            </a:r>
            <a:endParaRPr/>
          </a:p>
          <a:p>
            <a:pPr indent="-317500" lvl="1" marL="914400" rtl="0">
              <a:spcBef>
                <a:spcPts val="0"/>
              </a:spcBef>
              <a:spcAft>
                <a:spcPts val="0"/>
              </a:spcAft>
              <a:buSzPts val="1400"/>
              <a:buChar char="○"/>
            </a:pPr>
            <a:r>
              <a:rPr lang="en"/>
              <a:t>Retry the timing on vanilla strace code</a:t>
            </a:r>
            <a:endParaRPr/>
          </a:p>
          <a:p>
            <a:pPr indent="-317500" lvl="1" marL="914400" rtl="0">
              <a:spcBef>
                <a:spcPts val="0"/>
              </a:spcBef>
              <a:spcAft>
                <a:spcPts val="0"/>
              </a:spcAft>
              <a:buSzPts val="1400"/>
              <a:buChar char="○"/>
            </a:pPr>
            <a:r>
              <a:rPr lang="en"/>
              <a:t>Get real time and user time for the map comparisons</a:t>
            </a:r>
            <a:endParaRPr/>
          </a:p>
          <a:p>
            <a:pPr indent="-317500" lvl="1" marL="914400" rtl="0">
              <a:spcBef>
                <a:spcPts val="0"/>
              </a:spcBef>
              <a:spcAft>
                <a:spcPts val="0"/>
              </a:spcAft>
              <a:buSzPts val="1400"/>
              <a:buChar char="○"/>
            </a:pPr>
            <a:r>
              <a:rPr lang="en"/>
              <a:t>Get timings for reusing buffers in strace code</a:t>
            </a:r>
            <a:endParaRPr/>
          </a:p>
          <a:p>
            <a:pPr indent="-317500" lvl="1" marL="914400" rtl="0">
              <a:spcBef>
                <a:spcPts val="0"/>
              </a:spcBef>
              <a:spcAft>
                <a:spcPts val="0"/>
              </a:spcAft>
              <a:buSzPts val="1400"/>
              <a:buChar char="○"/>
            </a:pPr>
            <a:r>
              <a:rPr lang="en"/>
              <a:t>Use realloc rather than free and xmalloc for reusing buffer</a:t>
            </a:r>
            <a:endParaRPr/>
          </a:p>
          <a:p>
            <a:pPr indent="-342900" lvl="0" marL="457200" rtl="0">
              <a:spcBef>
                <a:spcPts val="0"/>
              </a:spcBef>
              <a:spcAft>
                <a:spcPts val="0"/>
              </a:spcAft>
              <a:buSzPts val="1800"/>
              <a:buChar char="●"/>
            </a:pPr>
            <a:r>
              <a:rPr lang="en"/>
              <a:t>Socket simulation:</a:t>
            </a:r>
            <a:endParaRPr/>
          </a:p>
          <a:p>
            <a:pPr indent="-317500" lvl="1" marL="914400" rtl="0">
              <a:spcBef>
                <a:spcPts val="0"/>
              </a:spcBef>
              <a:spcAft>
                <a:spcPts val="0"/>
              </a:spcAft>
              <a:buSzPts val="1400"/>
              <a:buChar char="○"/>
            </a:pPr>
            <a:r>
              <a:rPr lang="en"/>
              <a:t>Patch to remove memcpy for all the implemented read like system calls</a:t>
            </a:r>
            <a:endParaRPr/>
          </a:p>
          <a:p>
            <a:pPr indent="-317500" lvl="1" marL="914400" rtl="0">
              <a:spcBef>
                <a:spcPts val="0"/>
              </a:spcBef>
              <a:spcAft>
                <a:spcPts val="0"/>
              </a:spcAft>
              <a:buSzPts val="1400"/>
              <a:buChar char="○"/>
            </a:pPr>
            <a:r>
              <a:rPr lang="en"/>
              <a:t>Patch to update README in syscall-replayer with simulation details</a:t>
            </a:r>
            <a:endParaRPr/>
          </a:p>
          <a:p>
            <a:pPr indent="-317500" lvl="1" marL="914400" rtl="0">
              <a:spcBef>
                <a:spcPts val="0"/>
              </a:spcBef>
              <a:spcAft>
                <a:spcPts val="0"/>
              </a:spcAft>
              <a:buSzPts val="1400"/>
              <a:buChar char="○"/>
            </a:pPr>
            <a:r>
              <a:rPr lang="en"/>
              <a:t>Implement additional things from table</a:t>
            </a:r>
            <a:endParaRPr/>
          </a:p>
        </p:txBody>
      </p:sp>
      <p:sp>
        <p:nvSpPr>
          <p:cNvPr id="6033" name="Shape 60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7" name="Shape 6037"/>
        <p:cNvGrpSpPr/>
        <p:nvPr/>
      </p:nvGrpSpPr>
      <p:grpSpPr>
        <a:xfrm>
          <a:off x="0" y="0"/>
          <a:ext cx="0" cy="0"/>
          <a:chOff x="0" y="0"/>
          <a:chExt cx="0" cy="0"/>
        </a:xfrm>
      </p:grpSpPr>
      <p:sp>
        <p:nvSpPr>
          <p:cNvPr id="6038" name="Shape 60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 3</a:t>
            </a:r>
            <a:endParaRPr/>
          </a:p>
        </p:txBody>
      </p:sp>
      <p:sp>
        <p:nvSpPr>
          <p:cNvPr id="6039" name="Shape 60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FD Map update:</a:t>
            </a:r>
            <a:endParaRPr/>
          </a:p>
          <a:p>
            <a:pPr indent="-317500" lvl="1" marL="914400" rtl="0">
              <a:spcBef>
                <a:spcPts val="0"/>
              </a:spcBef>
              <a:spcAft>
                <a:spcPts val="0"/>
              </a:spcAft>
              <a:buSzPts val="1400"/>
              <a:buChar char="○"/>
            </a:pPr>
            <a:r>
              <a:rPr lang="en"/>
              <a:t>Dup for all FDs when creating a copy of the fd_entry_table</a:t>
            </a:r>
            <a:endParaRPr/>
          </a:p>
        </p:txBody>
      </p:sp>
      <p:sp>
        <p:nvSpPr>
          <p:cNvPr id="6040" name="Shape 60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6044" name="Shape 6044"/>
        <p:cNvGrpSpPr/>
        <p:nvPr/>
      </p:nvGrpSpPr>
      <p:grpSpPr>
        <a:xfrm>
          <a:off x="0" y="0"/>
          <a:ext cx="0" cy="0"/>
          <a:chOff x="0" y="0"/>
          <a:chExt cx="0" cy="0"/>
        </a:xfrm>
      </p:grpSpPr>
      <p:sp>
        <p:nvSpPr>
          <p:cNvPr id="6045" name="Shape 604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6046" name="Shape 604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Nov 09, 2017</a:t>
            </a:r>
            <a:endParaRPr/>
          </a:p>
        </p:txBody>
      </p:sp>
      <p:sp>
        <p:nvSpPr>
          <p:cNvPr id="6047" name="Shape 60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1" name="Shape 6051"/>
        <p:cNvGrpSpPr/>
        <p:nvPr/>
      </p:nvGrpSpPr>
      <p:grpSpPr>
        <a:xfrm>
          <a:off x="0" y="0"/>
          <a:ext cx="0" cy="0"/>
          <a:chOff x="0" y="0"/>
          <a:chExt cx="0" cy="0"/>
        </a:xfrm>
      </p:grpSpPr>
      <p:sp>
        <p:nvSpPr>
          <p:cNvPr id="6052" name="Shape 60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Performance (Umit-Darshan)</a:t>
            </a:r>
            <a:endParaRPr/>
          </a:p>
        </p:txBody>
      </p:sp>
      <p:sp>
        <p:nvSpPr>
          <p:cNvPr id="6053" name="Shape 60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6054" name="Shape 6054"/>
          <p:cNvPicPr preferRelativeResize="0"/>
          <p:nvPr/>
        </p:nvPicPr>
        <p:blipFill>
          <a:blip r:embed="rId3">
            <a:alphaModFix/>
          </a:blip>
          <a:stretch>
            <a:fillRect/>
          </a:stretch>
        </p:blipFill>
        <p:spPr>
          <a:xfrm>
            <a:off x="238975" y="1079250"/>
            <a:ext cx="8264225" cy="3893475"/>
          </a:xfrm>
          <a:prstGeom prst="rect">
            <a:avLst/>
          </a:prstGeom>
          <a:noFill/>
          <a:ln>
            <a:noFill/>
          </a:ln>
        </p:spPr>
      </p:pic>
    </p:spTree>
  </p:cSld>
  <p:clrMapOvr>
    <a:masterClrMapping/>
  </p:clrMapOvr>
</p:sld>
</file>

<file path=ppt/slides/slide8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8" name="Shape 6058"/>
        <p:cNvGrpSpPr/>
        <p:nvPr/>
      </p:nvGrpSpPr>
      <p:grpSpPr>
        <a:xfrm>
          <a:off x="0" y="0"/>
          <a:ext cx="0" cy="0"/>
          <a:chOff x="0" y="0"/>
          <a:chExt cx="0" cy="0"/>
        </a:xfrm>
      </p:grpSpPr>
      <p:sp>
        <p:nvSpPr>
          <p:cNvPr id="6059" name="Shape 60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Performance (Umit-Darshan)</a:t>
            </a:r>
            <a:endParaRPr/>
          </a:p>
        </p:txBody>
      </p:sp>
      <p:sp>
        <p:nvSpPr>
          <p:cNvPr id="6060" name="Shape 60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6061" name="Shape 6061"/>
          <p:cNvPicPr preferRelativeResize="0"/>
          <p:nvPr/>
        </p:nvPicPr>
        <p:blipFill>
          <a:blip r:embed="rId3">
            <a:alphaModFix/>
          </a:blip>
          <a:stretch>
            <a:fillRect/>
          </a:stretch>
        </p:blipFill>
        <p:spPr>
          <a:xfrm>
            <a:off x="311700" y="1047175"/>
            <a:ext cx="7927872" cy="40096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Shape 6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Store errno in DS - Solution</a:t>
            </a:r>
            <a:endParaRPr/>
          </a:p>
        </p:txBody>
      </p:sp>
      <p:sp>
        <p:nvSpPr>
          <p:cNvPr id="655" name="Shape 655"/>
          <p:cNvSpPr txBox="1"/>
          <p:nvPr>
            <p:ph idx="1" type="body"/>
          </p:nvPr>
        </p:nvSpPr>
        <p:spPr>
          <a:xfrm>
            <a:off x="311700" y="1017725"/>
            <a:ext cx="8595000" cy="3945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DataSeries allows null field.</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Somehow we need to let converter know that errno_num should be null if it doesn't exist. </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Change the design converter, but it would require a lot of work.</a:t>
            </a:r>
            <a:endParaRPr>
              <a:solidFill>
                <a:schemeClr val="dk1"/>
              </a:solidFill>
            </a:endParaRPr>
          </a:p>
          <a:p>
            <a:pPr indent="-342900" lvl="0" marL="457200" rtl="0">
              <a:spcBef>
                <a:spcPts val="0"/>
              </a:spcBef>
              <a:spcAft>
                <a:spcPts val="0"/>
              </a:spcAft>
              <a:buClr>
                <a:srgbClr val="FF0000"/>
              </a:buClr>
              <a:buSzPts val="1800"/>
              <a:buAutoNum type="arabicPeriod"/>
            </a:pPr>
            <a:r>
              <a:rPr lang="en">
                <a:solidFill>
                  <a:srgbClr val="FF0000"/>
                </a:solidFill>
              </a:rPr>
              <a:t>Keep current design, and add an invalid errno (0) in DS if no errno is in trace. - Choose this and implemented this.</a:t>
            </a:r>
            <a:endParaRPr>
              <a:solidFill>
                <a:srgbClr val="FF0000"/>
              </a:solidFill>
            </a:endParaRPr>
          </a:p>
          <a:p>
            <a:pPr indent="-342900" lvl="0" marL="457200" rtl="0">
              <a:spcBef>
                <a:spcPts val="0"/>
              </a:spcBef>
              <a:spcAft>
                <a:spcPts val="0"/>
              </a:spcAft>
              <a:buClr>
                <a:schemeClr val="dk1"/>
              </a:buClr>
              <a:buSzPts val="1800"/>
              <a:buChar char="●"/>
            </a:pPr>
            <a:r>
              <a:rPr lang="en">
                <a:solidFill>
                  <a:schemeClr val="dk1"/>
                </a:solidFill>
              </a:rPr>
              <a:t>Now, our converter stores errno in DS, but errno is not currently used in replayer.</a:t>
            </a:r>
            <a:endParaRPr>
              <a:solidFill>
                <a:srgbClr val="FF0000"/>
              </a:solidFill>
            </a:endParaRPr>
          </a:p>
          <a:p>
            <a:pPr indent="0" lvl="0" marL="0" rtl="0">
              <a:spcBef>
                <a:spcPts val="1600"/>
              </a:spcBef>
              <a:spcAft>
                <a:spcPts val="1600"/>
              </a:spcAft>
              <a:buNone/>
            </a:pPr>
            <a:r>
              <a:t/>
            </a:r>
            <a:endParaRPr>
              <a:solidFill>
                <a:srgbClr val="000000"/>
              </a:solidFill>
            </a:endParaRPr>
          </a:p>
        </p:txBody>
      </p:sp>
      <p:sp>
        <p:nvSpPr>
          <p:cNvPr id="656" name="Shape 6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5" name="Shape 6065"/>
        <p:cNvGrpSpPr/>
        <p:nvPr/>
      </p:nvGrpSpPr>
      <p:grpSpPr>
        <a:xfrm>
          <a:off x="0" y="0"/>
          <a:ext cx="0" cy="0"/>
          <a:chOff x="0" y="0"/>
          <a:chExt cx="0" cy="0"/>
        </a:xfrm>
      </p:grpSpPr>
      <p:sp>
        <p:nvSpPr>
          <p:cNvPr id="6066" name="Shape 6066"/>
          <p:cNvSpPr txBox="1"/>
          <p:nvPr>
            <p:ph type="title"/>
          </p:nvPr>
        </p:nvSpPr>
        <p:spPr>
          <a:xfrm>
            <a:off x="311700" y="279475"/>
            <a:ext cx="8520600" cy="548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Arrays instead of unordered maps (Mayur &amp; Nehil)</a:t>
            </a:r>
            <a:endParaRPr/>
          </a:p>
        </p:txBody>
      </p:sp>
      <p:sp>
        <p:nvSpPr>
          <p:cNvPr id="6067" name="Shape 6067"/>
          <p:cNvSpPr txBox="1"/>
          <p:nvPr>
            <p:ph idx="1" type="body"/>
          </p:nvPr>
        </p:nvSpPr>
        <p:spPr>
          <a:xfrm>
            <a:off x="311700" y="892175"/>
            <a:ext cx="8520600" cy="4251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Modified the “config_table_” to be an array instead of unordered map.</a:t>
            </a:r>
            <a:endParaRPr/>
          </a:p>
          <a:p>
            <a:pPr indent="-342900" lvl="0" marL="457200" rtl="0">
              <a:spcBef>
                <a:spcPts val="0"/>
              </a:spcBef>
              <a:spcAft>
                <a:spcPts val="0"/>
              </a:spcAft>
              <a:buSzPts val="1800"/>
              <a:buChar char="●"/>
            </a:pPr>
            <a:r>
              <a:rPr lang="en"/>
              <a:t>The array was populated in the initConfigTable. We included syscall.h to get system call numbers from </a:t>
            </a:r>
            <a:r>
              <a:rPr lang="en"/>
              <a:t>extent_name. Since the array is setup based on scno, it can directly be used in ds_write_record.</a:t>
            </a:r>
            <a:endParaRPr/>
          </a:p>
          <a:p>
            <a:pPr indent="-342900" lvl="0" marL="457200" rtl="0">
              <a:spcBef>
                <a:spcPts val="0"/>
              </a:spcBef>
              <a:spcAft>
                <a:spcPts val="0"/>
              </a:spcAft>
              <a:buSzPts val="1800"/>
              <a:buChar char="●"/>
            </a:pPr>
            <a:r>
              <a:rPr lang="en"/>
              <a:t>Used scno sent from fsl-strace directly as index of the array.</a:t>
            </a:r>
            <a:endParaRPr/>
          </a:p>
          <a:p>
            <a:pPr indent="-342900" lvl="0" marL="457200" rtl="0">
              <a:spcBef>
                <a:spcPts val="0"/>
              </a:spcBef>
              <a:spcAft>
                <a:spcPts val="0"/>
              </a:spcAft>
              <a:buSzPts val="1800"/>
              <a:buChar char="●"/>
            </a:pPr>
            <a:r>
              <a:rPr lang="en"/>
              <a:t>It worked properly with just one issue:</a:t>
            </a:r>
            <a:endParaRPr/>
          </a:p>
          <a:p>
            <a:pPr indent="-317500" lvl="1" marL="914400" rtl="0">
              <a:spcBef>
                <a:spcPts val="0"/>
              </a:spcBef>
              <a:spcAft>
                <a:spcPts val="0"/>
              </a:spcAft>
              <a:buSzPts val="1400"/>
              <a:buChar char="○"/>
            </a:pPr>
            <a:r>
              <a:rPr lang="en"/>
              <a:t>s</a:t>
            </a:r>
            <a:r>
              <a:rPr lang="en"/>
              <a:t>cno from fsl-strace did not match with scno from syscall.h</a:t>
            </a:r>
            <a:endParaRPr/>
          </a:p>
          <a:p>
            <a:pPr indent="-317500" lvl="1" marL="914400" rtl="0">
              <a:spcBef>
                <a:spcPts val="0"/>
              </a:spcBef>
              <a:spcAft>
                <a:spcPts val="0"/>
              </a:spcAft>
              <a:buSzPts val="1400"/>
              <a:buChar char="○"/>
            </a:pPr>
            <a:r>
              <a:rPr lang="en"/>
              <a:t>Debugged the issue to find exit system call having different scno from fsl-strace &amp; syscall.h.</a:t>
            </a:r>
            <a:endParaRPr/>
          </a:p>
          <a:p>
            <a:pPr indent="-317500" lvl="1" marL="914400" rtl="0">
              <a:spcBef>
                <a:spcPts val="0"/>
              </a:spcBef>
              <a:spcAft>
                <a:spcPts val="0"/>
              </a:spcAft>
              <a:buSzPts val="1400"/>
              <a:buChar char="○"/>
            </a:pPr>
            <a:r>
              <a:rPr lang="en"/>
              <a:t>In caching the umask system call had same scno. - So wasn’t an issue.</a:t>
            </a:r>
            <a:endParaRPr/>
          </a:p>
          <a:p>
            <a:pPr indent="-342900" lvl="0" marL="457200" rtl="0">
              <a:spcBef>
                <a:spcPts val="0"/>
              </a:spcBef>
              <a:spcAft>
                <a:spcPts val="0"/>
              </a:spcAft>
              <a:buSzPts val="1800"/>
              <a:buChar char="●"/>
            </a:pPr>
            <a:r>
              <a:rPr lang="en"/>
              <a:t>Advantage: No extra maps needed, just arrays instead of unordered maps.</a:t>
            </a:r>
            <a:endParaRPr/>
          </a:p>
          <a:p>
            <a:pPr indent="-342900" lvl="0" marL="457200" rtl="0">
              <a:spcBef>
                <a:spcPts val="0"/>
              </a:spcBef>
              <a:spcAft>
                <a:spcPts val="0"/>
              </a:spcAft>
              <a:buSzPts val="1800"/>
              <a:buChar char="●"/>
            </a:pPr>
            <a:r>
              <a:rPr lang="en"/>
              <a:t>Solution:</a:t>
            </a:r>
            <a:endParaRPr/>
          </a:p>
          <a:p>
            <a:pPr indent="-317500" lvl="1" marL="914400" rtl="0">
              <a:spcBef>
                <a:spcPts val="0"/>
              </a:spcBef>
              <a:spcAft>
                <a:spcPts val="0"/>
              </a:spcAft>
              <a:buSzPts val="1400"/>
              <a:buChar char="○"/>
            </a:pPr>
            <a:r>
              <a:rPr lang="en"/>
              <a:t>Include syscall.h in fsl-strace and send the corresponding constants. For e.g. use SYS_exit, as the array has been indexed in strace2ds on SYS_exit. </a:t>
            </a:r>
            <a:endParaRPr/>
          </a:p>
          <a:p>
            <a:pPr indent="-317500" lvl="1" marL="914400" rtl="0">
              <a:spcBef>
                <a:spcPts val="0"/>
              </a:spcBef>
              <a:spcAft>
                <a:spcPts val="0"/>
              </a:spcAft>
              <a:buSzPts val="1400"/>
              <a:buChar char="○"/>
            </a:pPr>
            <a:r>
              <a:rPr lang="en"/>
              <a:t>Use enum based approach (next Slide)</a:t>
            </a:r>
            <a:endParaRPr/>
          </a:p>
        </p:txBody>
      </p:sp>
      <p:sp>
        <p:nvSpPr>
          <p:cNvPr id="6068" name="Shape 60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2" name="Shape 6072"/>
        <p:cNvGrpSpPr/>
        <p:nvPr/>
      </p:nvGrpSpPr>
      <p:grpSpPr>
        <a:xfrm>
          <a:off x="0" y="0"/>
          <a:ext cx="0" cy="0"/>
          <a:chOff x="0" y="0"/>
          <a:chExt cx="0" cy="0"/>
        </a:xfrm>
      </p:grpSpPr>
      <p:sp>
        <p:nvSpPr>
          <p:cNvPr id="6073" name="Shape 60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Enums (Mayur &amp; Nehil)</a:t>
            </a:r>
            <a:endParaRPr/>
          </a:p>
        </p:txBody>
      </p:sp>
      <p:sp>
        <p:nvSpPr>
          <p:cNvPr id="6074" name="Shape 6074"/>
          <p:cNvSpPr txBox="1"/>
          <p:nvPr>
            <p:ph idx="1" type="body"/>
          </p:nvPr>
        </p:nvSpPr>
        <p:spPr>
          <a:xfrm>
            <a:off x="311700" y="1152475"/>
            <a:ext cx="8520600" cy="37227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solidFill>
                  <a:srgbClr val="222222"/>
                </a:solidFill>
                <a:highlight>
                  <a:srgbClr val="FFFFFF"/>
                </a:highlight>
              </a:rPr>
              <a:t>Changed syscallArgsMap and Config_table_type</a:t>
            </a:r>
            <a:br>
              <a:rPr lang="en" sz="1400">
                <a:solidFill>
                  <a:srgbClr val="222222"/>
                </a:solidFill>
                <a:highlight>
                  <a:srgbClr val="FFFFFF"/>
                </a:highlight>
              </a:rPr>
            </a:br>
            <a:r>
              <a:rPr lang="en" sz="1400">
                <a:solidFill>
                  <a:srgbClr val="222222"/>
                </a:solidFill>
                <a:highlight>
                  <a:srgbClr val="FFFFFF"/>
                </a:highlight>
              </a:rPr>
              <a:t> into Arrays</a:t>
            </a:r>
            <a:endParaRPr sz="1400">
              <a:solidFill>
                <a:srgbClr val="222222"/>
              </a:solidFill>
              <a:highlight>
                <a:srgbClr val="FFFFFF"/>
              </a:highlight>
            </a:endParaRPr>
          </a:p>
          <a:p>
            <a:pPr indent="-317500" lvl="0" marL="457200" rtl="0">
              <a:spcBef>
                <a:spcPts val="0"/>
              </a:spcBef>
              <a:spcAft>
                <a:spcPts val="0"/>
              </a:spcAft>
              <a:buClr>
                <a:srgbClr val="222222"/>
              </a:buClr>
              <a:buSzPts val="1400"/>
              <a:buChar char="●"/>
            </a:pPr>
            <a:r>
              <a:rPr lang="en" sz="1400">
                <a:solidFill>
                  <a:srgbClr val="222222"/>
                </a:solidFill>
                <a:highlight>
                  <a:srgbClr val="FFFFFF"/>
                </a:highlight>
              </a:rPr>
              <a:t>Introduced a new unordered_map</a:t>
            </a:r>
            <a:br>
              <a:rPr lang="en" sz="1400">
                <a:solidFill>
                  <a:srgbClr val="222222"/>
                </a:solidFill>
                <a:highlight>
                  <a:srgbClr val="FFFFFF"/>
                </a:highlight>
              </a:rPr>
            </a:br>
            <a:r>
              <a:rPr b="1" lang="en" sz="1400">
                <a:solidFill>
                  <a:srgbClr val="222222"/>
                </a:solidFill>
                <a:highlight>
                  <a:srgbClr val="FFFFFF"/>
                </a:highlight>
              </a:rPr>
              <a:t>SyscallNamesToEnums</a:t>
            </a:r>
            <a:r>
              <a:rPr lang="en" sz="1400">
                <a:solidFill>
                  <a:srgbClr val="222222"/>
                </a:solidFill>
                <a:highlight>
                  <a:srgbClr val="FFFFFF"/>
                </a:highlight>
              </a:rPr>
              <a:t> which gives the</a:t>
            </a:r>
            <a:br>
              <a:rPr lang="en" sz="1400">
                <a:solidFill>
                  <a:srgbClr val="222222"/>
                </a:solidFill>
                <a:highlight>
                  <a:srgbClr val="FFFFFF"/>
                </a:highlight>
              </a:rPr>
            </a:br>
            <a:r>
              <a:rPr lang="en" sz="1400">
                <a:solidFill>
                  <a:srgbClr val="222222"/>
                </a:solidFill>
                <a:highlight>
                  <a:srgbClr val="FFFFFF"/>
                </a:highlight>
              </a:rPr>
              <a:t>value of our enum when a key is the </a:t>
            </a:r>
            <a:br>
              <a:rPr lang="en" sz="1400">
                <a:solidFill>
                  <a:srgbClr val="222222"/>
                </a:solidFill>
                <a:highlight>
                  <a:srgbClr val="FFFFFF"/>
                </a:highlight>
              </a:rPr>
            </a:br>
            <a:r>
              <a:rPr lang="en" sz="1400">
                <a:solidFill>
                  <a:srgbClr val="222222"/>
                </a:solidFill>
                <a:highlight>
                  <a:srgbClr val="FFFFFF"/>
                </a:highlight>
              </a:rPr>
              <a:t>syscall name.</a:t>
            </a:r>
            <a:endParaRPr sz="1400">
              <a:solidFill>
                <a:srgbClr val="222222"/>
              </a:solidFill>
              <a:highlight>
                <a:srgbClr val="FFFFFF"/>
              </a:highlight>
            </a:endParaRPr>
          </a:p>
          <a:p>
            <a:pPr indent="-317500" lvl="0" marL="457200" rtl="0">
              <a:spcBef>
                <a:spcPts val="0"/>
              </a:spcBef>
              <a:spcAft>
                <a:spcPts val="0"/>
              </a:spcAft>
              <a:buClr>
                <a:srgbClr val="222222"/>
              </a:buClr>
              <a:buSzPts val="1400"/>
              <a:buChar char="●"/>
            </a:pPr>
            <a:r>
              <a:rPr lang="en" sz="1400">
                <a:solidFill>
                  <a:srgbClr val="222222"/>
                </a:solidFill>
                <a:highlight>
                  <a:srgbClr val="FFFFFF"/>
                </a:highlight>
              </a:rPr>
              <a:t>Introduced a new array </a:t>
            </a:r>
            <a:r>
              <a:rPr b="1" lang="en" sz="1400">
                <a:solidFill>
                  <a:srgbClr val="222222"/>
                </a:solidFill>
                <a:highlight>
                  <a:srgbClr val="FFFFFF"/>
                </a:highlight>
              </a:rPr>
              <a:t>SyscallEnumsCache</a:t>
            </a:r>
            <a:br>
              <a:rPr b="1" lang="en" sz="1400">
                <a:solidFill>
                  <a:srgbClr val="222222"/>
                </a:solidFill>
                <a:highlight>
                  <a:srgbClr val="FFFFFF"/>
                </a:highlight>
              </a:rPr>
            </a:br>
            <a:r>
              <a:rPr lang="en" sz="1400">
                <a:solidFill>
                  <a:srgbClr val="222222"/>
                </a:solidFill>
                <a:highlight>
                  <a:srgbClr val="FFFFFF"/>
                </a:highlight>
              </a:rPr>
              <a:t>kind of acts like a map between the </a:t>
            </a:r>
            <a:br>
              <a:rPr lang="en" sz="1400">
                <a:solidFill>
                  <a:srgbClr val="222222"/>
                </a:solidFill>
                <a:highlight>
                  <a:srgbClr val="FFFFFF"/>
                </a:highlight>
              </a:rPr>
            </a:br>
            <a:r>
              <a:rPr lang="en" sz="1400">
                <a:solidFill>
                  <a:srgbClr val="222222"/>
                </a:solidFill>
                <a:highlight>
                  <a:srgbClr val="FFFFFF"/>
                </a:highlight>
              </a:rPr>
              <a:t>syscall number obtained from strace and the </a:t>
            </a:r>
            <a:br>
              <a:rPr lang="en" sz="1400">
                <a:solidFill>
                  <a:srgbClr val="222222"/>
                </a:solidFill>
                <a:highlight>
                  <a:srgbClr val="FFFFFF"/>
                </a:highlight>
              </a:rPr>
            </a:br>
            <a:r>
              <a:rPr lang="en" sz="1400">
                <a:solidFill>
                  <a:srgbClr val="222222"/>
                </a:solidFill>
                <a:highlight>
                  <a:srgbClr val="FFFFFF"/>
                </a:highlight>
              </a:rPr>
              <a:t>enums.</a:t>
            </a:r>
            <a:endParaRPr sz="1400">
              <a:solidFill>
                <a:srgbClr val="222222"/>
              </a:solidFill>
              <a:highlight>
                <a:srgbClr val="FFFFFF"/>
              </a:highlight>
            </a:endParaRPr>
          </a:p>
          <a:p>
            <a:pPr indent="-317500" lvl="0" marL="457200" rtl="0">
              <a:spcBef>
                <a:spcPts val="0"/>
              </a:spcBef>
              <a:spcAft>
                <a:spcPts val="0"/>
              </a:spcAft>
              <a:buClr>
                <a:srgbClr val="222222"/>
              </a:buClr>
              <a:buSzPts val="1400"/>
              <a:buChar char="●"/>
            </a:pPr>
            <a:r>
              <a:rPr lang="en" sz="1400">
                <a:solidFill>
                  <a:srgbClr val="222222"/>
                </a:solidFill>
                <a:highlight>
                  <a:srgbClr val="FFFFFF"/>
                </a:highlight>
              </a:rPr>
              <a:t>Changed SysCallArgsMap to SysCallArgsArray</a:t>
            </a:r>
            <a:endParaRPr sz="1400">
              <a:solidFill>
                <a:srgbClr val="222222"/>
              </a:solidFill>
              <a:highlight>
                <a:srgbClr val="FFFFFF"/>
              </a:highlight>
            </a:endParaRPr>
          </a:p>
          <a:p>
            <a:pPr indent="-317500" lvl="0" marL="457200" rtl="0">
              <a:spcBef>
                <a:spcPts val="0"/>
              </a:spcBef>
              <a:spcAft>
                <a:spcPts val="0"/>
              </a:spcAft>
              <a:buClr>
                <a:srgbClr val="222222"/>
              </a:buClr>
              <a:buSzPts val="1400"/>
              <a:buChar char="●"/>
            </a:pPr>
            <a:r>
              <a:rPr lang="en" sz="1400">
                <a:solidFill>
                  <a:srgbClr val="222222"/>
                </a:solidFill>
                <a:highlight>
                  <a:srgbClr val="FFFFFF"/>
                </a:highlight>
              </a:rPr>
              <a:t>Changed config_table_ map to array of</a:t>
            </a:r>
            <a:br>
              <a:rPr lang="en" sz="1400">
                <a:solidFill>
                  <a:srgbClr val="222222"/>
                </a:solidFill>
                <a:highlight>
                  <a:srgbClr val="FFFFFF"/>
                </a:highlight>
              </a:rPr>
            </a:br>
            <a:r>
              <a:rPr lang="en" sz="1400">
                <a:solidFill>
                  <a:srgbClr val="222222"/>
                </a:solidFill>
                <a:highlight>
                  <a:srgbClr val="FFFFFF"/>
                </a:highlight>
              </a:rPr>
              <a:t> std::pair&lt;std::string, config_table_entry_type&gt;</a:t>
            </a:r>
            <a:br>
              <a:rPr lang="en" sz="1400">
                <a:solidFill>
                  <a:srgbClr val="222222"/>
                </a:solidFill>
                <a:highlight>
                  <a:srgbClr val="FFFFFF"/>
                </a:highlight>
              </a:rPr>
            </a:br>
            <a:r>
              <a:rPr lang="en" sz="1400">
                <a:solidFill>
                  <a:srgbClr val="222222"/>
                </a:solidFill>
                <a:highlight>
                  <a:srgbClr val="FFFFFF"/>
                </a:highlight>
              </a:rPr>
              <a:t> where the string is the syscall name and the map is entry type.</a:t>
            </a:r>
            <a:endParaRPr sz="1400">
              <a:solidFill>
                <a:srgbClr val="222222"/>
              </a:solidFill>
              <a:highlight>
                <a:srgbClr val="FFFFFF"/>
              </a:highlight>
            </a:endParaRPr>
          </a:p>
          <a:p>
            <a:pPr indent="0" lvl="0" marL="0" rtl="0">
              <a:spcBef>
                <a:spcPts val="0"/>
              </a:spcBef>
              <a:spcAft>
                <a:spcPts val="1600"/>
              </a:spcAft>
              <a:buNone/>
            </a:pPr>
            <a:r>
              <a:t/>
            </a:r>
            <a:endParaRPr>
              <a:solidFill>
                <a:srgbClr val="222222"/>
              </a:solidFill>
              <a:highlight>
                <a:srgbClr val="FFFFFF"/>
              </a:highlight>
            </a:endParaRPr>
          </a:p>
        </p:txBody>
      </p:sp>
      <p:sp>
        <p:nvSpPr>
          <p:cNvPr id="6075" name="Shape 60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6076" name="Shape 6076"/>
          <p:cNvPicPr preferRelativeResize="0"/>
          <p:nvPr/>
        </p:nvPicPr>
        <p:blipFill>
          <a:blip r:embed="rId3">
            <a:alphaModFix/>
          </a:blip>
          <a:stretch>
            <a:fillRect/>
          </a:stretch>
        </p:blipFill>
        <p:spPr>
          <a:xfrm>
            <a:off x="4784250" y="1372875"/>
            <a:ext cx="3974875" cy="2703550"/>
          </a:xfrm>
          <a:prstGeom prst="rect">
            <a:avLst/>
          </a:prstGeom>
          <a:noFill/>
          <a:ln>
            <a:noFill/>
          </a:ln>
        </p:spPr>
      </p:pic>
    </p:spTree>
  </p:cSld>
  <p:clrMapOvr>
    <a:masterClrMapping/>
  </p:clrMapOvr>
</p:sld>
</file>

<file path=ppt/slides/slide8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0" name="Shape 6080"/>
        <p:cNvGrpSpPr/>
        <p:nvPr/>
      </p:nvGrpSpPr>
      <p:grpSpPr>
        <a:xfrm>
          <a:off x="0" y="0"/>
          <a:ext cx="0" cy="0"/>
          <a:chOff x="0" y="0"/>
          <a:chExt cx="0" cy="0"/>
        </a:xfrm>
      </p:grpSpPr>
      <p:sp>
        <p:nvSpPr>
          <p:cNvPr id="6081" name="Shape 60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FD Map - clone using dup (Darshan)</a:t>
            </a:r>
            <a:endParaRPr/>
          </a:p>
        </p:txBody>
      </p:sp>
      <p:sp>
        <p:nvSpPr>
          <p:cNvPr id="6082" name="Shape 60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To clone FD table on clone, when FD table is not shared, dup is now called on the entire FD table.</a:t>
            </a:r>
            <a:endParaRPr/>
          </a:p>
          <a:p>
            <a:pPr indent="-342900" lvl="0" marL="457200" rtl="0">
              <a:spcBef>
                <a:spcPts val="0"/>
              </a:spcBef>
              <a:spcAft>
                <a:spcPts val="0"/>
              </a:spcAft>
              <a:buSzPts val="1800"/>
              <a:buChar char="●"/>
            </a:pPr>
            <a:r>
              <a:rPr lang="en"/>
              <a:t>Patch reviewed, updated and merged.</a:t>
            </a:r>
            <a:endParaRPr/>
          </a:p>
          <a:p>
            <a:pPr indent="-342900" lvl="0" marL="457200" rtl="0">
              <a:spcBef>
                <a:spcPts val="0"/>
              </a:spcBef>
              <a:spcAft>
                <a:spcPts val="0"/>
              </a:spcAft>
              <a:buSzPts val="1800"/>
              <a:buChar char="●"/>
            </a:pPr>
            <a:r>
              <a:rPr lang="en"/>
              <a:t>Test file: ds-examples/fork-fd-test.c</a:t>
            </a:r>
            <a:endParaRPr/>
          </a:p>
          <a:p>
            <a:pPr indent="-342900" lvl="0" marL="457200" rtl="0">
              <a:spcBef>
                <a:spcPts val="0"/>
              </a:spcBef>
              <a:spcAft>
                <a:spcPts val="0"/>
              </a:spcAft>
              <a:buSzPts val="1800"/>
              <a:buChar char="●"/>
            </a:pPr>
            <a:r>
              <a:rPr lang="en"/>
              <a:t>Update on earlier failing replays:</a:t>
            </a:r>
            <a:endParaRPr/>
          </a:p>
          <a:p>
            <a:pPr indent="-317500" lvl="1" marL="914400" rtl="0">
              <a:spcBef>
                <a:spcPts val="0"/>
              </a:spcBef>
              <a:spcAft>
                <a:spcPts val="0"/>
              </a:spcAft>
              <a:buSzPts val="1400"/>
              <a:buChar char="○"/>
            </a:pPr>
            <a:r>
              <a:rPr lang="en"/>
              <a:t>s</a:t>
            </a:r>
            <a:r>
              <a:rPr lang="en"/>
              <a:t>cp on Crossroads - fixed</a:t>
            </a:r>
            <a:endParaRPr/>
          </a:p>
          <a:p>
            <a:pPr indent="-317500" lvl="1" marL="914400" rtl="0">
              <a:spcBef>
                <a:spcPts val="0"/>
              </a:spcBef>
              <a:spcAft>
                <a:spcPts val="0"/>
              </a:spcAft>
              <a:buSzPts val="1400"/>
              <a:buChar char="○"/>
            </a:pPr>
            <a:r>
              <a:rPr lang="en"/>
              <a:t>./configure of fsl-strace on Crossroads - fixed</a:t>
            </a:r>
            <a:br>
              <a:rPr lang="en"/>
            </a:br>
            <a:endParaRPr/>
          </a:p>
          <a:p>
            <a:pPr indent="-342900" lvl="0" marL="457200" rtl="0">
              <a:spcBef>
                <a:spcPts val="0"/>
              </a:spcBef>
              <a:spcAft>
                <a:spcPts val="0"/>
              </a:spcAft>
              <a:buSzPts val="1800"/>
              <a:buChar char="●"/>
            </a:pPr>
            <a:r>
              <a:rPr lang="en"/>
              <a:t>Using dup, we can speed up - get_unused_fd()</a:t>
            </a:r>
            <a:endParaRPr/>
          </a:p>
          <a:p>
            <a:pPr indent="-317500" lvl="1" marL="914400" rtl="0">
              <a:spcBef>
                <a:spcPts val="0"/>
              </a:spcBef>
              <a:spcAft>
                <a:spcPts val="0"/>
              </a:spcAft>
              <a:buSzPts val="1400"/>
              <a:buFont typeface="Roboto Mono"/>
              <a:buChar char="○"/>
            </a:pPr>
            <a:r>
              <a:rPr lang="en">
                <a:latin typeface="Roboto Mono"/>
                <a:ea typeface="Roboto Mono"/>
                <a:cs typeface="Roboto Mono"/>
                <a:sym typeface="Roboto Mono"/>
              </a:rPr>
              <a:t>i</a:t>
            </a:r>
            <a:r>
              <a:rPr lang="en">
                <a:latin typeface="Roboto Mono"/>
                <a:ea typeface="Roboto Mono"/>
                <a:cs typeface="Roboto Mono"/>
                <a:sym typeface="Roboto Mono"/>
              </a:rPr>
              <a:t>nt unused = dup(1);</a:t>
            </a:r>
            <a:br>
              <a:rPr lang="en">
                <a:latin typeface="Roboto Mono"/>
                <a:ea typeface="Roboto Mono"/>
                <a:cs typeface="Roboto Mono"/>
                <a:sym typeface="Roboto Mono"/>
              </a:rPr>
            </a:br>
            <a:r>
              <a:rPr lang="en">
                <a:latin typeface="Roboto Mono"/>
                <a:ea typeface="Roboto Mono"/>
                <a:cs typeface="Roboto Mono"/>
                <a:sym typeface="Roboto Mono"/>
              </a:rPr>
              <a:t>close(unused);			// TODO: Need to check for failures.</a:t>
            </a:r>
            <a:br>
              <a:rPr lang="en">
                <a:latin typeface="Roboto Mono"/>
                <a:ea typeface="Roboto Mono"/>
                <a:cs typeface="Roboto Mono"/>
                <a:sym typeface="Roboto Mono"/>
              </a:rPr>
            </a:br>
            <a:r>
              <a:rPr lang="en">
                <a:latin typeface="Roboto Mono"/>
                <a:ea typeface="Roboto Mono"/>
                <a:cs typeface="Roboto Mono"/>
                <a:sym typeface="Roboto Mono"/>
              </a:rPr>
              <a:t>r</a:t>
            </a:r>
            <a:r>
              <a:rPr lang="en">
                <a:latin typeface="Roboto Mono"/>
                <a:ea typeface="Roboto Mono"/>
                <a:cs typeface="Roboto Mono"/>
                <a:sym typeface="Roboto Mono"/>
              </a:rPr>
              <a:t>eturn unused;</a:t>
            </a:r>
            <a:endParaRPr>
              <a:latin typeface="Roboto Mono"/>
              <a:ea typeface="Roboto Mono"/>
              <a:cs typeface="Roboto Mono"/>
              <a:sym typeface="Roboto Mono"/>
            </a:endParaRPr>
          </a:p>
        </p:txBody>
      </p:sp>
      <p:sp>
        <p:nvSpPr>
          <p:cNvPr id="6083" name="Shape 60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7" name="Shape 6087"/>
        <p:cNvGrpSpPr/>
        <p:nvPr/>
      </p:nvGrpSpPr>
      <p:grpSpPr>
        <a:xfrm>
          <a:off x="0" y="0"/>
          <a:ext cx="0" cy="0"/>
          <a:chOff x="0" y="0"/>
          <a:chExt cx="0" cy="0"/>
        </a:xfrm>
      </p:grpSpPr>
      <p:sp>
        <p:nvSpPr>
          <p:cNvPr id="6088" name="Shape 60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Socket simulation updates: </a:t>
            </a:r>
            <a:r>
              <a:rPr lang="en" sz="1800"/>
              <a:t>(</a:t>
            </a:r>
            <a:r>
              <a:rPr lang="en" sz="1800" u="sng">
                <a:solidFill>
                  <a:schemeClr val="accent5"/>
                </a:solidFill>
                <a:hlinkClick r:id="rId3"/>
              </a:rPr>
              <a:t>http://bit.ly/socket-replay</a:t>
            </a:r>
            <a:r>
              <a:rPr lang="en" sz="1800"/>
              <a:t>)</a:t>
            </a:r>
            <a:endParaRPr sz="1800"/>
          </a:p>
          <a:p>
            <a:pPr indent="0" lvl="0" marL="0">
              <a:spcBef>
                <a:spcPts val="0"/>
              </a:spcBef>
              <a:spcAft>
                <a:spcPts val="0"/>
              </a:spcAft>
              <a:buNone/>
            </a:pPr>
            <a:r>
              <a:t/>
            </a:r>
            <a:endParaRPr/>
          </a:p>
        </p:txBody>
      </p:sp>
      <p:sp>
        <p:nvSpPr>
          <p:cNvPr id="6089" name="Shape 60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Darshan:</a:t>
            </a:r>
            <a:endParaRPr/>
          </a:p>
          <a:p>
            <a:pPr indent="-317500" lvl="1" marL="914400" rtl="0">
              <a:spcBef>
                <a:spcPts val="0"/>
              </a:spcBef>
              <a:spcAft>
                <a:spcPts val="0"/>
              </a:spcAft>
              <a:buSzPts val="1400"/>
              <a:buChar char="○"/>
            </a:pPr>
            <a:r>
              <a:rPr lang="en"/>
              <a:t>Implemented:</a:t>
            </a:r>
            <a:endParaRPr/>
          </a:p>
          <a:p>
            <a:pPr indent="-317500" lvl="2" marL="1371600" rtl="0">
              <a:spcBef>
                <a:spcPts val="0"/>
              </a:spcBef>
              <a:spcAft>
                <a:spcPts val="0"/>
              </a:spcAft>
              <a:buSzPts val="1400"/>
              <a:buChar char="■"/>
            </a:pPr>
            <a:r>
              <a:rPr lang="en"/>
              <a:t>Ioctl, Getdents</a:t>
            </a:r>
            <a:endParaRPr/>
          </a:p>
          <a:p>
            <a:pPr indent="-317500" lvl="1" marL="914400" rtl="0">
              <a:spcBef>
                <a:spcPts val="0"/>
              </a:spcBef>
              <a:spcAft>
                <a:spcPts val="0"/>
              </a:spcAft>
              <a:buSzPts val="1400"/>
              <a:buChar char="○"/>
            </a:pPr>
            <a:r>
              <a:rPr lang="en"/>
              <a:t>Removed memcpy:</a:t>
            </a:r>
            <a:endParaRPr/>
          </a:p>
          <a:p>
            <a:pPr indent="-317500" lvl="2" marL="1371600" rtl="0">
              <a:spcBef>
                <a:spcPts val="0"/>
              </a:spcBef>
              <a:spcAft>
                <a:spcPts val="0"/>
              </a:spcAft>
              <a:buSzPts val="1400"/>
              <a:buChar char="■"/>
            </a:pPr>
            <a:r>
              <a:rPr lang="en"/>
              <a:t>Read, Pread, Fstat, Fstatat, Fstatfs</a:t>
            </a:r>
            <a:endParaRPr/>
          </a:p>
          <a:p>
            <a:pPr indent="-317500" lvl="1" marL="914400" rtl="0">
              <a:spcBef>
                <a:spcPts val="0"/>
              </a:spcBef>
              <a:spcAft>
                <a:spcPts val="0"/>
              </a:spcAft>
              <a:buSzPts val="1400"/>
              <a:buChar char="○"/>
            </a:pPr>
            <a:r>
              <a:rPr lang="en"/>
              <a:t>Handling not needed:</a:t>
            </a:r>
            <a:endParaRPr/>
          </a:p>
          <a:p>
            <a:pPr indent="-317500" lvl="2" marL="1371600" rtl="0">
              <a:spcBef>
                <a:spcPts val="0"/>
              </a:spcBef>
              <a:spcAft>
                <a:spcPts val="0"/>
              </a:spcAft>
              <a:buSzPts val="1400"/>
              <a:buChar char="■"/>
            </a:pPr>
            <a:r>
              <a:rPr lang="en"/>
              <a:t>Pipe, Clone, Fork, Exit</a:t>
            </a:r>
            <a:endParaRPr/>
          </a:p>
          <a:p>
            <a:pPr indent="-342900" lvl="0" marL="457200" rtl="0">
              <a:spcBef>
                <a:spcPts val="0"/>
              </a:spcBef>
              <a:spcAft>
                <a:spcPts val="0"/>
              </a:spcAft>
              <a:buSzPts val="1800"/>
              <a:buChar char="●"/>
            </a:pPr>
            <a:r>
              <a:rPr lang="en"/>
              <a:t>Maryia:</a:t>
            </a:r>
            <a:endParaRPr/>
          </a:p>
          <a:p>
            <a:pPr indent="-317500" lvl="1" marL="914400" rtl="0">
              <a:spcBef>
                <a:spcPts val="0"/>
              </a:spcBef>
              <a:spcAft>
                <a:spcPts val="0"/>
              </a:spcAft>
              <a:buSzPts val="1400"/>
              <a:buChar char="○"/>
            </a:pPr>
            <a:r>
              <a:rPr lang="en"/>
              <a:t>Implemented:</a:t>
            </a:r>
            <a:endParaRPr/>
          </a:p>
          <a:p>
            <a:pPr indent="-317500" lvl="2" marL="1371600" rtl="0">
              <a:spcBef>
                <a:spcPts val="0"/>
              </a:spcBef>
              <a:spcAft>
                <a:spcPts val="0"/>
              </a:spcAft>
              <a:buSzPts val="1400"/>
              <a:buChar char="■"/>
            </a:pPr>
            <a:r>
              <a:rPr lang="en"/>
              <a:t>Fchmod, Fchmodat, Faccessat</a:t>
            </a:r>
            <a:endParaRPr/>
          </a:p>
          <a:p>
            <a:pPr indent="-317500" lvl="1" marL="914400" rtl="0">
              <a:spcBef>
                <a:spcPts val="0"/>
              </a:spcBef>
              <a:spcAft>
                <a:spcPts val="0"/>
              </a:spcAft>
              <a:buSzPts val="1400"/>
              <a:buChar char="○"/>
            </a:pPr>
            <a:r>
              <a:rPr lang="en"/>
              <a:t>Removed memcpy:</a:t>
            </a:r>
            <a:endParaRPr/>
          </a:p>
          <a:p>
            <a:pPr indent="-317500" lvl="2" marL="1371600" rtl="0">
              <a:spcBef>
                <a:spcPts val="0"/>
              </a:spcBef>
              <a:spcAft>
                <a:spcPts val="0"/>
              </a:spcAft>
              <a:buSzPts val="1400"/>
              <a:buChar char="■"/>
            </a:pPr>
            <a:r>
              <a:rPr lang="en"/>
              <a:t>Write</a:t>
            </a:r>
            <a:endParaRPr/>
          </a:p>
          <a:p>
            <a:pPr indent="-342900" lvl="0" marL="457200" rtl="0">
              <a:spcBef>
                <a:spcPts val="0"/>
              </a:spcBef>
              <a:spcAft>
                <a:spcPts val="0"/>
              </a:spcAft>
              <a:buSzPts val="1800"/>
              <a:buChar char="●"/>
            </a:pPr>
            <a:r>
              <a:rPr lang="en"/>
              <a:t>Note: All traced system calls assigned</a:t>
            </a:r>
            <a:endParaRPr/>
          </a:p>
        </p:txBody>
      </p:sp>
      <p:sp>
        <p:nvSpPr>
          <p:cNvPr id="6090" name="Shape 60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4" name="Shape 6094"/>
        <p:cNvGrpSpPr/>
        <p:nvPr/>
      </p:nvGrpSpPr>
      <p:grpSpPr>
        <a:xfrm>
          <a:off x="0" y="0"/>
          <a:ext cx="0" cy="0"/>
          <a:chOff x="0" y="0"/>
          <a:chExt cx="0" cy="0"/>
        </a:xfrm>
      </p:grpSpPr>
      <p:sp>
        <p:nvSpPr>
          <p:cNvPr id="6095" name="Shape 60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Socket simulation replay - doubts (Darshan)</a:t>
            </a:r>
            <a:endParaRPr/>
          </a:p>
        </p:txBody>
      </p:sp>
      <p:sp>
        <p:nvSpPr>
          <p:cNvPr id="6096" name="Shape 60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sz="1200">
                <a:solidFill>
                  <a:srgbClr val="502000"/>
                </a:solidFill>
                <a:latin typeface="Verdana"/>
                <a:ea typeface="Verdana"/>
                <a:cs typeface="Verdana"/>
                <a:sym typeface="Verdana"/>
              </a:rPr>
              <a:t>int linkat(int </a:t>
            </a:r>
            <a:r>
              <a:rPr i="1" lang="en" sz="1200">
                <a:solidFill>
                  <a:srgbClr val="006000"/>
                </a:solidFill>
                <a:latin typeface="Verdana"/>
                <a:ea typeface="Verdana"/>
                <a:cs typeface="Verdana"/>
                <a:sym typeface="Verdana"/>
              </a:rPr>
              <a:t>olddirfd</a:t>
            </a:r>
            <a:r>
              <a:rPr b="1" lang="en" sz="1200">
                <a:solidFill>
                  <a:srgbClr val="502000"/>
                </a:solidFill>
                <a:latin typeface="Verdana"/>
                <a:ea typeface="Verdana"/>
                <a:cs typeface="Verdana"/>
                <a:sym typeface="Verdana"/>
              </a:rPr>
              <a:t>, const char *</a:t>
            </a:r>
            <a:r>
              <a:rPr i="1" lang="en" sz="1200">
                <a:solidFill>
                  <a:srgbClr val="006000"/>
                </a:solidFill>
                <a:latin typeface="Verdana"/>
                <a:ea typeface="Verdana"/>
                <a:cs typeface="Verdana"/>
                <a:sym typeface="Verdana"/>
              </a:rPr>
              <a:t>oldpath</a:t>
            </a:r>
            <a:r>
              <a:rPr b="1" lang="en" sz="1200">
                <a:solidFill>
                  <a:srgbClr val="502000"/>
                </a:solidFill>
                <a:latin typeface="Verdana"/>
                <a:ea typeface="Verdana"/>
                <a:cs typeface="Verdana"/>
                <a:sym typeface="Verdana"/>
              </a:rPr>
              <a:t>,</a:t>
            </a:r>
            <a:r>
              <a:rPr lang="en" sz="1200">
                <a:solidFill>
                  <a:srgbClr val="181818"/>
                </a:solidFill>
                <a:latin typeface="Verdana"/>
                <a:ea typeface="Verdana"/>
                <a:cs typeface="Verdana"/>
                <a:sym typeface="Verdana"/>
              </a:rPr>
              <a:t> </a:t>
            </a:r>
            <a:r>
              <a:rPr b="1" lang="en" sz="1200">
                <a:solidFill>
                  <a:srgbClr val="502000"/>
                </a:solidFill>
                <a:latin typeface="Verdana"/>
                <a:ea typeface="Verdana"/>
                <a:cs typeface="Verdana"/>
                <a:sym typeface="Verdana"/>
              </a:rPr>
              <a:t>int </a:t>
            </a:r>
            <a:r>
              <a:rPr i="1" lang="en" sz="1200">
                <a:solidFill>
                  <a:srgbClr val="006000"/>
                </a:solidFill>
                <a:latin typeface="Verdana"/>
                <a:ea typeface="Verdana"/>
                <a:cs typeface="Verdana"/>
                <a:sym typeface="Verdana"/>
              </a:rPr>
              <a:t>newdirfd</a:t>
            </a:r>
            <a:r>
              <a:rPr b="1" lang="en" sz="1200">
                <a:solidFill>
                  <a:srgbClr val="502000"/>
                </a:solidFill>
                <a:latin typeface="Verdana"/>
                <a:ea typeface="Verdana"/>
                <a:cs typeface="Verdana"/>
                <a:sym typeface="Verdana"/>
              </a:rPr>
              <a:t>, const char *</a:t>
            </a:r>
            <a:r>
              <a:rPr i="1" lang="en" sz="1200">
                <a:solidFill>
                  <a:srgbClr val="006000"/>
                </a:solidFill>
                <a:latin typeface="Verdana"/>
                <a:ea typeface="Verdana"/>
                <a:cs typeface="Verdana"/>
                <a:sym typeface="Verdana"/>
              </a:rPr>
              <a:t>newpath</a:t>
            </a:r>
            <a:r>
              <a:rPr b="1" lang="en" sz="1200">
                <a:solidFill>
                  <a:srgbClr val="502000"/>
                </a:solidFill>
                <a:latin typeface="Verdana"/>
                <a:ea typeface="Verdana"/>
                <a:cs typeface="Verdana"/>
                <a:sym typeface="Verdana"/>
              </a:rPr>
              <a:t>, int </a:t>
            </a:r>
            <a:r>
              <a:rPr i="1" lang="en" sz="1200">
                <a:solidFill>
                  <a:srgbClr val="006000"/>
                </a:solidFill>
                <a:latin typeface="Verdana"/>
                <a:ea typeface="Verdana"/>
                <a:cs typeface="Verdana"/>
                <a:sym typeface="Verdana"/>
              </a:rPr>
              <a:t>flags</a:t>
            </a:r>
            <a:r>
              <a:rPr b="1" lang="en" sz="1200">
                <a:solidFill>
                  <a:srgbClr val="502000"/>
                </a:solidFill>
                <a:latin typeface="Verdana"/>
                <a:ea typeface="Verdana"/>
                <a:cs typeface="Verdana"/>
                <a:sym typeface="Verdana"/>
              </a:rPr>
              <a:t>);</a:t>
            </a:r>
            <a:br>
              <a:rPr b="1" lang="en" sz="1200">
                <a:solidFill>
                  <a:srgbClr val="502000"/>
                </a:solidFill>
                <a:latin typeface="Verdana"/>
                <a:ea typeface="Verdana"/>
                <a:cs typeface="Verdana"/>
                <a:sym typeface="Verdana"/>
              </a:rPr>
            </a:br>
            <a:r>
              <a:rPr lang="en" sz="1200">
                <a:solidFill>
                  <a:srgbClr val="181818"/>
                </a:solidFill>
                <a:latin typeface="Verdana"/>
                <a:ea typeface="Verdana"/>
                <a:cs typeface="Verdana"/>
                <a:sym typeface="Verdana"/>
              </a:rPr>
              <a:t>If </a:t>
            </a:r>
            <a:r>
              <a:rPr i="1" lang="en" sz="1200">
                <a:solidFill>
                  <a:srgbClr val="006000"/>
                </a:solidFill>
                <a:latin typeface="Verdana"/>
                <a:ea typeface="Verdana"/>
                <a:cs typeface="Verdana"/>
                <a:sym typeface="Verdana"/>
              </a:rPr>
              <a:t>oldpath</a:t>
            </a:r>
            <a:r>
              <a:rPr lang="en" sz="1200">
                <a:solidFill>
                  <a:srgbClr val="181818"/>
                </a:solidFill>
                <a:latin typeface="Verdana"/>
                <a:ea typeface="Verdana"/>
                <a:cs typeface="Verdana"/>
                <a:sym typeface="Verdana"/>
              </a:rPr>
              <a:t> is absolute, then </a:t>
            </a:r>
            <a:r>
              <a:rPr i="1" lang="en" sz="1200">
                <a:solidFill>
                  <a:srgbClr val="006000"/>
                </a:solidFill>
                <a:latin typeface="Verdana"/>
                <a:ea typeface="Verdana"/>
                <a:cs typeface="Verdana"/>
                <a:sym typeface="Verdana"/>
              </a:rPr>
              <a:t>olddirfd</a:t>
            </a:r>
            <a:r>
              <a:rPr lang="en" sz="1200">
                <a:solidFill>
                  <a:srgbClr val="181818"/>
                </a:solidFill>
                <a:latin typeface="Verdana"/>
                <a:ea typeface="Verdana"/>
                <a:cs typeface="Verdana"/>
                <a:sym typeface="Verdana"/>
              </a:rPr>
              <a:t> is ignored.</a:t>
            </a:r>
            <a:endParaRPr b="1" sz="1200">
              <a:solidFill>
                <a:srgbClr val="502000"/>
              </a:solidFill>
              <a:latin typeface="Verdana"/>
              <a:ea typeface="Verdana"/>
              <a:cs typeface="Verdana"/>
              <a:sym typeface="Verdana"/>
            </a:endParaRPr>
          </a:p>
          <a:p>
            <a:pPr indent="-342900" lvl="0" marL="457200" rtl="0">
              <a:spcBef>
                <a:spcPts val="0"/>
              </a:spcBef>
              <a:spcAft>
                <a:spcPts val="0"/>
              </a:spcAft>
              <a:buSzPts val="1800"/>
              <a:buChar char="●"/>
            </a:pPr>
            <a:r>
              <a:rPr lang="en"/>
              <a:t>Similar problems for:</a:t>
            </a:r>
            <a:endParaRPr/>
          </a:p>
          <a:p>
            <a:pPr indent="-317500" lvl="1" marL="914400" rtl="0">
              <a:spcBef>
                <a:spcPts val="0"/>
              </a:spcBef>
              <a:spcAft>
                <a:spcPts val="0"/>
              </a:spcAft>
              <a:buSzPts val="1400"/>
              <a:buChar char="○"/>
            </a:pPr>
            <a:r>
              <a:rPr lang="en"/>
              <a:t>mkdirat, unlinkat, utimensat, openat</a:t>
            </a:r>
            <a:endParaRPr/>
          </a:p>
          <a:p>
            <a:pPr indent="-342900" lvl="0" marL="457200" rtl="0">
              <a:spcBef>
                <a:spcPts val="0"/>
              </a:spcBef>
              <a:spcAft>
                <a:spcPts val="0"/>
              </a:spcAft>
              <a:buSzPts val="1800"/>
              <a:buChar char="●"/>
            </a:pPr>
            <a:r>
              <a:rPr lang="en"/>
              <a:t>Simple to check whether path is absolute, and not simulate.</a:t>
            </a:r>
            <a:endParaRPr/>
          </a:p>
          <a:p>
            <a:pPr indent="-317500" lvl="1" marL="914400" rtl="0">
              <a:spcBef>
                <a:spcPts val="0"/>
              </a:spcBef>
              <a:spcAft>
                <a:spcPts val="0"/>
              </a:spcAft>
              <a:buSzPts val="1400"/>
              <a:buChar char="○"/>
            </a:pPr>
            <a:r>
              <a:rPr lang="en"/>
              <a:t>Check path[0] == ‘/’</a:t>
            </a:r>
            <a:endParaRPr/>
          </a:p>
          <a:p>
            <a:pPr indent="-342900" lvl="0" marL="457200" rtl="0">
              <a:spcBef>
                <a:spcPts val="0"/>
              </a:spcBef>
              <a:spcAft>
                <a:spcPts val="0"/>
              </a:spcAft>
              <a:buSzPts val="1800"/>
              <a:buChar char="●"/>
            </a:pPr>
            <a:r>
              <a:rPr lang="en"/>
              <a:t>Issue:</a:t>
            </a:r>
            <a:endParaRPr/>
          </a:p>
          <a:p>
            <a:pPr indent="-317500" lvl="1" marL="914400" rtl="0">
              <a:spcBef>
                <a:spcPts val="0"/>
              </a:spcBef>
              <a:spcAft>
                <a:spcPts val="0"/>
              </a:spcAft>
              <a:buSzPts val="1400"/>
              <a:buChar char="○"/>
            </a:pPr>
            <a:r>
              <a:rPr lang="en"/>
              <a:t>Path can still be over a socket. (e.g. nfs, sshfs)</a:t>
            </a:r>
            <a:endParaRPr/>
          </a:p>
        </p:txBody>
      </p:sp>
      <p:sp>
        <p:nvSpPr>
          <p:cNvPr id="6097" name="Shape 60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1" name="Shape 6101"/>
        <p:cNvGrpSpPr/>
        <p:nvPr/>
      </p:nvGrpSpPr>
      <p:grpSpPr>
        <a:xfrm>
          <a:off x="0" y="0"/>
          <a:ext cx="0" cy="0"/>
          <a:chOff x="0" y="0"/>
          <a:chExt cx="0" cy="0"/>
        </a:xfrm>
      </p:grpSpPr>
      <p:sp>
        <p:nvSpPr>
          <p:cNvPr id="6102" name="Shape 6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Strace arguments (Umit-Darshan)</a:t>
            </a:r>
            <a:endParaRPr/>
          </a:p>
        </p:txBody>
      </p:sp>
      <p:sp>
        <p:nvSpPr>
          <p:cNvPr id="6103" name="Shape 6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abbrev(tcp) is </a:t>
            </a:r>
            <a:r>
              <a:rPr lang="en">
                <a:latin typeface="Roboto Mono"/>
                <a:ea typeface="Roboto Mono"/>
                <a:cs typeface="Roboto Mono"/>
                <a:sym typeface="Roboto Mono"/>
              </a:rPr>
              <a:t>all</a:t>
            </a:r>
            <a:r>
              <a:rPr lang="en"/>
              <a:t> by default, can be reset using </a:t>
            </a:r>
            <a:r>
              <a:rPr lang="en">
                <a:latin typeface="Roboto Mono"/>
                <a:ea typeface="Roboto Mono"/>
                <a:cs typeface="Roboto Mono"/>
                <a:sym typeface="Roboto Mono"/>
              </a:rPr>
              <a:t>$strace -e abbrev=none</a:t>
            </a:r>
            <a:endParaRPr>
              <a:latin typeface="Roboto Mono"/>
              <a:ea typeface="Roboto Mono"/>
              <a:cs typeface="Roboto Mono"/>
              <a:sym typeface="Roboto Mono"/>
            </a:endParaRPr>
          </a:p>
          <a:p>
            <a:pPr indent="-342900" lvl="0" marL="457200" rtl="0">
              <a:spcBef>
                <a:spcPts val="0"/>
              </a:spcBef>
              <a:spcAft>
                <a:spcPts val="0"/>
              </a:spcAft>
              <a:buSzPts val="1800"/>
              <a:buChar char="●"/>
            </a:pPr>
            <a:r>
              <a:rPr lang="en"/>
              <a:t>abbrev(tcp) - abbreviate printing each member of large structures</a:t>
            </a:r>
            <a:endParaRPr/>
          </a:p>
          <a:p>
            <a:pPr indent="-342900" lvl="0" marL="457200" rtl="0">
              <a:spcBef>
                <a:spcPts val="0"/>
              </a:spcBef>
              <a:spcAft>
                <a:spcPts val="0"/>
              </a:spcAft>
              <a:buSzPts val="1800"/>
              <a:buChar char="●"/>
            </a:pPr>
            <a:r>
              <a:rPr lang="en"/>
              <a:t>Examples</a:t>
            </a:r>
            <a:endParaRPr/>
          </a:p>
          <a:p>
            <a:pPr indent="-317500" lvl="1" marL="914400" rtl="0">
              <a:spcBef>
                <a:spcPts val="0"/>
              </a:spcBef>
              <a:spcAft>
                <a:spcPts val="0"/>
              </a:spcAft>
              <a:buSzPts val="1400"/>
              <a:buChar char="○"/>
            </a:pPr>
            <a:r>
              <a:rPr lang="en"/>
              <a:t>Btrfs log info - ino container, qgroup, tree, ioctl, path</a:t>
            </a:r>
            <a:endParaRPr/>
          </a:p>
          <a:p>
            <a:pPr indent="-317500" lvl="1" marL="914400" rtl="0">
              <a:spcBef>
                <a:spcPts val="0"/>
              </a:spcBef>
              <a:spcAft>
                <a:spcPts val="0"/>
              </a:spcAft>
              <a:buSzPts val="1400"/>
              <a:buChar char="○"/>
            </a:pPr>
            <a:r>
              <a:rPr lang="en"/>
              <a:t>Dirent - struct dirent</a:t>
            </a:r>
            <a:endParaRPr/>
          </a:p>
          <a:p>
            <a:pPr indent="-317500" lvl="1" marL="914400" rtl="0">
              <a:spcBef>
                <a:spcPts val="0"/>
              </a:spcBef>
              <a:spcAft>
                <a:spcPts val="0"/>
              </a:spcAft>
              <a:buSzPts val="1400"/>
              <a:buChar char="○"/>
            </a:pPr>
            <a:r>
              <a:rPr lang="en"/>
              <a:t>DM - device mapper info</a:t>
            </a:r>
            <a:endParaRPr/>
          </a:p>
          <a:p>
            <a:pPr indent="-317500" lvl="1" marL="914400" rtl="0">
              <a:spcBef>
                <a:spcPts val="0"/>
              </a:spcBef>
              <a:spcAft>
                <a:spcPts val="0"/>
              </a:spcAft>
              <a:buSzPts val="1400"/>
              <a:buChar char="○"/>
            </a:pPr>
            <a:r>
              <a:rPr lang="en"/>
              <a:t>FF - Force feedback ioctl info</a:t>
            </a:r>
            <a:endParaRPr/>
          </a:p>
          <a:p>
            <a:pPr indent="-317500" lvl="1" marL="914400" rtl="0">
              <a:spcBef>
                <a:spcPts val="0"/>
              </a:spcBef>
              <a:spcAft>
                <a:spcPts val="0"/>
              </a:spcAft>
              <a:buSzPts val="1400"/>
              <a:buChar char="○"/>
            </a:pPr>
            <a:r>
              <a:rPr lang="en"/>
              <a:t>Execve arguments</a:t>
            </a:r>
            <a:endParaRPr/>
          </a:p>
          <a:p>
            <a:pPr indent="-317500" lvl="1" marL="914400" rtl="0">
              <a:spcBef>
                <a:spcPts val="0"/>
              </a:spcBef>
              <a:spcAft>
                <a:spcPts val="0"/>
              </a:spcAft>
              <a:buSzPts val="1400"/>
              <a:buChar char="○"/>
            </a:pPr>
            <a:r>
              <a:rPr lang="en"/>
              <a:t>File ioctl, Loop device info, mincore() log, stat struct info, netlink, poll, rusage, uname</a:t>
            </a:r>
            <a:endParaRPr/>
          </a:p>
          <a:p>
            <a:pPr indent="-317500" lvl="1" marL="914400" rtl="0">
              <a:spcBef>
                <a:spcPts val="0"/>
              </a:spcBef>
              <a:spcAft>
                <a:spcPts val="0"/>
              </a:spcAft>
              <a:buSzPts val="1400"/>
              <a:buChar char="○"/>
            </a:pPr>
            <a:r>
              <a:rPr lang="en"/>
              <a:t>Extra time arguments - day of week, day of year, dst</a:t>
            </a:r>
            <a:endParaRPr/>
          </a:p>
          <a:p>
            <a:pPr indent="-317500" lvl="1" marL="914400" rtl="0">
              <a:spcBef>
                <a:spcPts val="0"/>
              </a:spcBef>
              <a:spcAft>
                <a:spcPts val="0"/>
              </a:spcAft>
              <a:buSzPts val="1400"/>
              <a:buChar char="○"/>
            </a:pPr>
            <a:r>
              <a:rPr lang="en"/>
              <a:t>Sysctl, Termios, Uname output</a:t>
            </a:r>
            <a:endParaRPr/>
          </a:p>
          <a:p>
            <a:pPr indent="-317500" lvl="1" marL="914400" rtl="0">
              <a:spcBef>
                <a:spcPts val="0"/>
              </a:spcBef>
              <a:spcAft>
                <a:spcPts val="0"/>
              </a:spcAft>
              <a:buSzPts val="1400"/>
              <a:buChar char="○"/>
            </a:pPr>
            <a:r>
              <a:rPr lang="en"/>
              <a:t>Array arguments</a:t>
            </a:r>
            <a:endParaRPr/>
          </a:p>
        </p:txBody>
      </p:sp>
      <p:sp>
        <p:nvSpPr>
          <p:cNvPr id="6104" name="Shape 6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8" name="Shape 6108"/>
        <p:cNvGrpSpPr/>
        <p:nvPr/>
      </p:nvGrpSpPr>
      <p:grpSpPr>
        <a:xfrm>
          <a:off x="0" y="0"/>
          <a:ext cx="0" cy="0"/>
          <a:chOff x="0" y="0"/>
          <a:chExt cx="0" cy="0"/>
        </a:xfrm>
      </p:grpSpPr>
      <p:sp>
        <p:nvSpPr>
          <p:cNvPr id="6109" name="Shape 6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Strace arguments (Umit-Darshan)</a:t>
            </a:r>
            <a:endParaRPr/>
          </a:p>
        </p:txBody>
      </p:sp>
      <p:sp>
        <p:nvSpPr>
          <p:cNvPr id="6110" name="Shape 6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verbose</a:t>
            </a:r>
            <a:r>
              <a:rPr lang="en"/>
              <a:t>(tcp) is </a:t>
            </a:r>
            <a:r>
              <a:rPr lang="en">
                <a:latin typeface="Roboto Mono"/>
                <a:ea typeface="Roboto Mono"/>
                <a:cs typeface="Roboto Mono"/>
                <a:sym typeface="Roboto Mono"/>
              </a:rPr>
              <a:t>all</a:t>
            </a:r>
            <a:r>
              <a:rPr lang="en"/>
              <a:t> by default</a:t>
            </a:r>
            <a:endParaRPr>
              <a:latin typeface="Roboto Mono"/>
              <a:ea typeface="Roboto Mono"/>
              <a:cs typeface="Roboto Mono"/>
              <a:sym typeface="Roboto Mono"/>
            </a:endParaRPr>
          </a:p>
          <a:p>
            <a:pPr indent="-342900" lvl="0" marL="457200" rtl="0">
              <a:spcBef>
                <a:spcPts val="0"/>
              </a:spcBef>
              <a:spcAft>
                <a:spcPts val="0"/>
              </a:spcAft>
              <a:buSzPts val="1800"/>
              <a:buChar char="●"/>
            </a:pPr>
            <a:r>
              <a:rPr lang="en"/>
              <a:t>verbose</a:t>
            </a:r>
            <a:r>
              <a:rPr lang="en"/>
              <a:t>(tcp) - dereference structures for system calls</a:t>
            </a:r>
            <a:endParaRPr/>
          </a:p>
          <a:p>
            <a:pPr indent="-342900" lvl="0" marL="457200" rtl="0">
              <a:spcBef>
                <a:spcPts val="0"/>
              </a:spcBef>
              <a:spcAft>
                <a:spcPts val="0"/>
              </a:spcAft>
              <a:buSzPts val="1800"/>
              <a:buChar char="●"/>
            </a:pPr>
            <a:r>
              <a:rPr lang="en"/>
              <a:t>Examples</a:t>
            </a:r>
            <a:endParaRPr/>
          </a:p>
          <a:p>
            <a:pPr indent="-317500" lvl="1" marL="914400" rtl="0">
              <a:spcBef>
                <a:spcPts val="0"/>
              </a:spcBef>
              <a:spcAft>
                <a:spcPts val="0"/>
              </a:spcAft>
              <a:buSzPts val="1400"/>
              <a:buChar char="○"/>
            </a:pPr>
            <a:r>
              <a:rPr lang="en"/>
              <a:t>All small buffer arguments - e.g. read, write, etc upto </a:t>
            </a:r>
            <a:r>
              <a:rPr lang="en">
                <a:latin typeface="Roboto Mono"/>
                <a:ea typeface="Roboto Mono"/>
                <a:cs typeface="Roboto Mono"/>
                <a:sym typeface="Roboto Mono"/>
              </a:rPr>
              <a:t>strsize</a:t>
            </a:r>
            <a:endParaRPr>
              <a:latin typeface="Roboto Mono"/>
              <a:ea typeface="Roboto Mono"/>
              <a:cs typeface="Roboto Mono"/>
              <a:sym typeface="Roboto Mono"/>
            </a:endParaRPr>
          </a:p>
          <a:p>
            <a:pPr indent="0" lvl="0" marL="0" rtl="0">
              <a:spcBef>
                <a:spcPts val="1600"/>
              </a:spcBef>
              <a:spcAft>
                <a:spcPts val="0"/>
              </a:spcAft>
              <a:buNone/>
            </a:pPr>
            <a:r>
              <a:t/>
            </a:r>
            <a:endParaRPr>
              <a:latin typeface="Roboto Mono"/>
              <a:ea typeface="Roboto Mono"/>
              <a:cs typeface="Roboto Mono"/>
              <a:sym typeface="Roboto Mono"/>
            </a:endParaRPr>
          </a:p>
          <a:p>
            <a:pPr indent="-342900" lvl="0" marL="457200" rtl="0">
              <a:spcBef>
                <a:spcPts val="1600"/>
              </a:spcBef>
              <a:spcAft>
                <a:spcPts val="0"/>
              </a:spcAft>
              <a:buSzPts val="1800"/>
              <a:buChar char="●"/>
            </a:pPr>
            <a:r>
              <a:rPr lang="en"/>
              <a:t>Both verbose, abbrev are </a:t>
            </a:r>
            <a:r>
              <a:rPr lang="en">
                <a:latin typeface="Roboto Mono"/>
                <a:ea typeface="Roboto Mono"/>
                <a:cs typeface="Roboto Mono"/>
                <a:sym typeface="Roboto Mono"/>
              </a:rPr>
              <a:t>all</a:t>
            </a:r>
            <a:r>
              <a:rPr lang="en"/>
              <a:t> by default.</a:t>
            </a:r>
            <a:br>
              <a:rPr lang="en"/>
            </a:br>
            <a:r>
              <a:rPr lang="en"/>
              <a:t>We can switch of abbrev, which would print some extra buffers like - ioctl</a:t>
            </a:r>
            <a:endParaRPr/>
          </a:p>
          <a:p>
            <a:pPr indent="-342900" lvl="0" marL="457200" rtl="0">
              <a:spcBef>
                <a:spcPts val="0"/>
              </a:spcBef>
              <a:spcAft>
                <a:spcPts val="0"/>
              </a:spcAft>
              <a:buSzPts val="1800"/>
              <a:buChar char="●"/>
            </a:pPr>
            <a:r>
              <a:rPr lang="en"/>
              <a:t>Retested the performance on readtest.c - insignificant difference found</a:t>
            </a:r>
            <a:endParaRPr/>
          </a:p>
          <a:p>
            <a:pPr indent="-342900" lvl="0" marL="457200" rtl="0">
              <a:spcBef>
                <a:spcPts val="0"/>
              </a:spcBef>
              <a:spcAft>
                <a:spcPts val="0"/>
              </a:spcAft>
              <a:buSzPts val="1800"/>
              <a:buChar char="●"/>
            </a:pPr>
            <a:r>
              <a:rPr lang="en"/>
              <a:t>Conclusion: The difference previously found was an anomaly</a:t>
            </a:r>
            <a:endParaRPr/>
          </a:p>
        </p:txBody>
      </p:sp>
      <p:sp>
        <p:nvSpPr>
          <p:cNvPr id="6111" name="Shape 61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5" name="Shape 6115"/>
        <p:cNvGrpSpPr/>
        <p:nvPr/>
      </p:nvGrpSpPr>
      <p:grpSpPr>
        <a:xfrm>
          <a:off x="0" y="0"/>
          <a:ext cx="0" cy="0"/>
          <a:chOff x="0" y="0"/>
          <a:chExt cx="0" cy="0"/>
        </a:xfrm>
      </p:grpSpPr>
      <p:sp>
        <p:nvSpPr>
          <p:cNvPr id="6116" name="Shape 6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1</a:t>
            </a:r>
            <a:endParaRPr/>
          </a:p>
        </p:txBody>
      </p:sp>
      <p:sp>
        <p:nvSpPr>
          <p:cNvPr id="6117" name="Shape 6117"/>
          <p:cNvSpPr txBox="1"/>
          <p:nvPr>
            <p:ph idx="1" type="body"/>
          </p:nvPr>
        </p:nvSpPr>
        <p:spPr>
          <a:xfrm>
            <a:off x="500550" y="1246825"/>
            <a:ext cx="8520600" cy="3676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Patch to check for malloc() failure in syscall-replayer</a:t>
            </a:r>
            <a:endParaRPr/>
          </a:p>
          <a:p>
            <a:pPr indent="-342900" lvl="0" marL="457200" rtl="0">
              <a:spcBef>
                <a:spcPts val="0"/>
              </a:spcBef>
              <a:spcAft>
                <a:spcPts val="0"/>
              </a:spcAft>
              <a:buSzPts val="1800"/>
              <a:buChar char="●"/>
            </a:pPr>
            <a:r>
              <a:rPr lang="en"/>
              <a:t>Patch to update README in syscall-replayer with simulation details</a:t>
            </a:r>
            <a:endParaRPr/>
          </a:p>
          <a:p>
            <a:pPr indent="-342900" lvl="0" marL="457200" rtl="0">
              <a:spcBef>
                <a:spcPts val="0"/>
              </a:spcBef>
              <a:spcAft>
                <a:spcPts val="0"/>
              </a:spcAft>
              <a:buSzPts val="1800"/>
              <a:buChar char="●"/>
            </a:pPr>
            <a:r>
              <a:rPr lang="en"/>
              <a:t>Can submit a patch for tsl::hopscotch - best time</a:t>
            </a:r>
            <a:endParaRPr/>
          </a:p>
          <a:p>
            <a:pPr indent="-342900" lvl="0" marL="457200" rtl="0">
              <a:spcBef>
                <a:spcPts val="0"/>
              </a:spcBef>
              <a:spcAft>
                <a:spcPts val="0"/>
              </a:spcAft>
              <a:buSzPts val="1800"/>
              <a:buChar char="●"/>
            </a:pPr>
            <a:r>
              <a:rPr lang="en"/>
              <a:t>Patch for malloc - free optimization, even though no improvement seen here</a:t>
            </a:r>
            <a:endParaRPr/>
          </a:p>
          <a:p>
            <a:pPr indent="-342900" lvl="0" marL="457200" rtl="0">
              <a:spcBef>
                <a:spcPts val="0"/>
              </a:spcBef>
              <a:spcAft>
                <a:spcPts val="0"/>
              </a:spcAft>
              <a:buSzPts val="1800"/>
              <a:buChar char="●"/>
            </a:pPr>
            <a:r>
              <a:rPr lang="en"/>
              <a:t>Next stage:</a:t>
            </a:r>
            <a:endParaRPr/>
          </a:p>
          <a:p>
            <a:pPr indent="-317500" lvl="1" marL="914400" rtl="0">
              <a:spcBef>
                <a:spcPts val="0"/>
              </a:spcBef>
              <a:spcAft>
                <a:spcPts val="0"/>
              </a:spcAft>
              <a:buSzPts val="1400"/>
              <a:buChar char="○"/>
            </a:pPr>
            <a:r>
              <a:rPr lang="en"/>
              <a:t>Experiment with something that takes ~30 minutes (e.g. Download + build of openssh)</a:t>
            </a:r>
            <a:endParaRPr/>
          </a:p>
          <a:p>
            <a:pPr indent="-342900" lvl="0" marL="457200" rtl="0">
              <a:spcBef>
                <a:spcPts val="0"/>
              </a:spcBef>
              <a:spcAft>
                <a:spcPts val="0"/>
              </a:spcAft>
              <a:buSzPts val="1800"/>
              <a:buChar char="●"/>
            </a:pPr>
            <a:r>
              <a:rPr lang="en"/>
              <a:t>Implement enum based functionality for all 6 maps to figure out how much we gain. With just 1 map modified, it wouldn’t impact much. We want to verify enum based approach independent of SyscallArgsMap. And then eventually combine both to see cumulative gain.</a:t>
            </a:r>
            <a:endParaRPr/>
          </a:p>
          <a:p>
            <a:pPr indent="-342900" lvl="0" marL="457200" rtl="0">
              <a:spcBef>
                <a:spcPts val="0"/>
              </a:spcBef>
              <a:spcAft>
                <a:spcPts val="0"/>
              </a:spcAft>
              <a:buSzPts val="1800"/>
              <a:buChar char="●"/>
            </a:pPr>
            <a:r>
              <a:rPr lang="en"/>
              <a:t>Synchronize the scno of strace with strace2ds, HIGH PRIORITY</a:t>
            </a:r>
            <a:endParaRPr/>
          </a:p>
          <a:p>
            <a:pPr indent="0" lvl="0" marL="457200" rtl="0">
              <a:spcBef>
                <a:spcPts val="1600"/>
              </a:spcBef>
              <a:spcAft>
                <a:spcPts val="0"/>
              </a:spcAft>
              <a:buNone/>
            </a:pPr>
            <a:r>
              <a:t/>
            </a:r>
            <a:endParaRPr/>
          </a:p>
          <a:p>
            <a:pPr indent="0" lvl="0" marL="457200" rtl="0">
              <a:spcBef>
                <a:spcPts val="1600"/>
              </a:spcBef>
              <a:spcAft>
                <a:spcPts val="1600"/>
              </a:spcAft>
              <a:buNone/>
            </a:pPr>
            <a:r>
              <a:t/>
            </a:r>
            <a:endParaRPr/>
          </a:p>
        </p:txBody>
      </p:sp>
      <p:sp>
        <p:nvSpPr>
          <p:cNvPr id="6118" name="Shape 61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2" name="Shape 6122"/>
        <p:cNvGrpSpPr/>
        <p:nvPr/>
      </p:nvGrpSpPr>
      <p:grpSpPr>
        <a:xfrm>
          <a:off x="0" y="0"/>
          <a:ext cx="0" cy="0"/>
          <a:chOff x="0" y="0"/>
          <a:chExt cx="0" cy="0"/>
        </a:xfrm>
      </p:grpSpPr>
      <p:sp>
        <p:nvSpPr>
          <p:cNvPr id="6123" name="Shape 6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2	</a:t>
            </a:r>
            <a:endParaRPr/>
          </a:p>
        </p:txBody>
      </p:sp>
      <p:sp>
        <p:nvSpPr>
          <p:cNvPr id="6124" name="Shape 61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For *at() system calls:</a:t>
            </a:r>
            <a:endParaRPr/>
          </a:p>
          <a:p>
            <a:pPr indent="-317500" lvl="1" marL="914400" rtl="0">
              <a:spcBef>
                <a:spcPts val="0"/>
              </a:spcBef>
              <a:spcAft>
                <a:spcPts val="0"/>
              </a:spcAft>
              <a:buSzPts val="1400"/>
              <a:buChar char="○"/>
            </a:pPr>
            <a:r>
              <a:rPr lang="en"/>
              <a:t>Write a C program to check whether *at() works on a socket</a:t>
            </a:r>
            <a:endParaRPr/>
          </a:p>
          <a:p>
            <a:pPr indent="-317500" lvl="1" marL="914400" rtl="0">
              <a:spcBef>
                <a:spcPts val="0"/>
              </a:spcBef>
              <a:spcAft>
                <a:spcPts val="0"/>
              </a:spcAft>
              <a:buSzPts val="1400"/>
              <a:buChar char="○"/>
            </a:pPr>
            <a:r>
              <a:rPr lang="en"/>
              <a:t>See the kernel code to check what happens with socket</a:t>
            </a:r>
            <a:endParaRPr/>
          </a:p>
          <a:p>
            <a:pPr indent="-317500" lvl="1" marL="914400" rtl="0">
              <a:spcBef>
                <a:spcPts val="0"/>
              </a:spcBef>
              <a:spcAft>
                <a:spcPts val="0"/>
              </a:spcAft>
              <a:buSzPts val="1400"/>
              <a:buChar char="○"/>
            </a:pPr>
            <a:r>
              <a:rPr lang="en"/>
              <a:t>If fd is ignored, replay the system call</a:t>
            </a:r>
            <a:endParaRPr/>
          </a:p>
          <a:p>
            <a:pPr indent="-317500" lvl="1" marL="914400" rtl="0">
              <a:spcBef>
                <a:spcPts val="0"/>
              </a:spcBef>
              <a:spcAft>
                <a:spcPts val="0"/>
              </a:spcAft>
              <a:buSzPts val="1400"/>
              <a:buChar char="○"/>
            </a:pPr>
            <a:r>
              <a:rPr lang="en"/>
              <a:t>If fd is socket, and path is relative:</a:t>
            </a:r>
            <a:endParaRPr/>
          </a:p>
          <a:p>
            <a:pPr indent="-317500" lvl="2" marL="1371600" rtl="0">
              <a:spcBef>
                <a:spcPts val="0"/>
              </a:spcBef>
              <a:spcAft>
                <a:spcPts val="0"/>
              </a:spcAft>
              <a:buSzPts val="1400"/>
              <a:buChar char="■"/>
            </a:pPr>
            <a:r>
              <a:rPr lang="en"/>
              <a:t>?</a:t>
            </a:r>
            <a:endParaRPr/>
          </a:p>
          <a:p>
            <a:pPr indent="-342900" lvl="0" marL="457200" rtl="0">
              <a:spcBef>
                <a:spcPts val="0"/>
              </a:spcBef>
              <a:spcAft>
                <a:spcPts val="0"/>
              </a:spcAft>
              <a:buSzPts val="1800"/>
              <a:buChar char="●"/>
            </a:pPr>
            <a:r>
              <a:rPr lang="en"/>
              <a:t>Kevin: run fsl-strace (and replay, if works) on</a:t>
            </a:r>
            <a:endParaRPr/>
          </a:p>
          <a:p>
            <a:pPr indent="-317500" lvl="1" marL="914400" rtl="0">
              <a:spcBef>
                <a:spcPts val="0"/>
              </a:spcBef>
              <a:spcAft>
                <a:spcPts val="0"/>
              </a:spcAft>
              <a:buSzPts val="1400"/>
              <a:buChar char="○"/>
            </a:pPr>
            <a:r>
              <a:rPr lang="en"/>
              <a:t>Building open-ssh (or open-ssl)</a:t>
            </a:r>
            <a:endParaRPr/>
          </a:p>
          <a:p>
            <a:pPr indent="-317500" lvl="1" marL="914400" rtl="0">
              <a:spcBef>
                <a:spcPts val="0"/>
              </a:spcBef>
              <a:spcAft>
                <a:spcPts val="0"/>
              </a:spcAft>
              <a:buSzPts val="1400"/>
              <a:buChar char="○"/>
            </a:pPr>
            <a:r>
              <a:rPr lang="en"/>
              <a:t>Building llvm</a:t>
            </a:r>
            <a:endParaRPr/>
          </a:p>
        </p:txBody>
      </p:sp>
      <p:sp>
        <p:nvSpPr>
          <p:cNvPr id="6125" name="Shape 61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6129" name="Shape 6129"/>
        <p:cNvGrpSpPr/>
        <p:nvPr/>
      </p:nvGrpSpPr>
      <p:grpSpPr>
        <a:xfrm>
          <a:off x="0" y="0"/>
          <a:ext cx="0" cy="0"/>
          <a:chOff x="0" y="0"/>
          <a:chExt cx="0" cy="0"/>
        </a:xfrm>
      </p:grpSpPr>
      <p:sp>
        <p:nvSpPr>
          <p:cNvPr id="6130" name="Shape 61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6131" name="Shape 61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Nov 16, 2017</a:t>
            </a:r>
            <a:endParaRPr/>
          </a:p>
        </p:txBody>
      </p:sp>
      <p:sp>
        <p:nvSpPr>
          <p:cNvPr id="6132" name="Shape 61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Shape 6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Chdir and Symlink System Call</a:t>
            </a:r>
            <a:endParaRPr/>
          </a:p>
          <a:p>
            <a:pPr indent="0" lvl="0" marL="0" rtl="0">
              <a:spcBef>
                <a:spcPts val="0"/>
              </a:spcBef>
              <a:spcAft>
                <a:spcPts val="0"/>
              </a:spcAft>
              <a:buNone/>
            </a:pPr>
            <a:r>
              <a:t/>
            </a:r>
            <a:endParaRPr/>
          </a:p>
        </p:txBody>
      </p:sp>
      <p:sp>
        <p:nvSpPr>
          <p:cNvPr id="662" name="Shape 6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Converter</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Add spec string for chdir and symlink.</a:t>
            </a:r>
            <a:endParaRPr>
              <a:solidFill>
                <a:srgbClr val="000000"/>
              </a:solidFill>
            </a:endParaRPr>
          </a:p>
          <a:p>
            <a:pPr indent="0" lvl="0" marL="0" rtl="0">
              <a:spcBef>
                <a:spcPts val="1600"/>
              </a:spcBef>
              <a:spcAft>
                <a:spcPts val="0"/>
              </a:spcAft>
              <a:buNone/>
            </a:pPr>
            <a:r>
              <a:rPr lang="en">
                <a:solidFill>
                  <a:srgbClr val="000000"/>
                </a:solidFill>
              </a:rPr>
              <a:t>Replayer</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Implement symlink and chdir module.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Expand replayer to replay chdir and </a:t>
            </a:r>
            <a:r>
              <a:rPr lang="en">
                <a:solidFill>
                  <a:schemeClr val="dk1"/>
                </a:solidFill>
              </a:rPr>
              <a:t>symlink</a:t>
            </a:r>
            <a:r>
              <a:rPr lang="en">
                <a:solidFill>
                  <a:srgbClr val="000000"/>
                </a:solidFill>
              </a:rPr>
              <a: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Modify Makefile to build these two modules.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Add two mini program to generate symlink and chdir system call traces for testing purpose.</a:t>
            </a:r>
            <a:endParaRPr>
              <a:solidFill>
                <a:schemeClr val="dk1"/>
              </a:solidFill>
            </a:endParaRPr>
          </a:p>
        </p:txBody>
      </p:sp>
      <p:sp>
        <p:nvSpPr>
          <p:cNvPr id="663" name="Shape 6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6" name="Shape 6136"/>
        <p:cNvGrpSpPr/>
        <p:nvPr/>
      </p:nvGrpSpPr>
      <p:grpSpPr>
        <a:xfrm>
          <a:off x="0" y="0"/>
          <a:ext cx="0" cy="0"/>
          <a:chOff x="0" y="0"/>
          <a:chExt cx="0" cy="0"/>
        </a:xfrm>
      </p:grpSpPr>
      <p:sp>
        <p:nvSpPr>
          <p:cNvPr id="6137" name="Shape 6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Updates for the week (Darshan)</a:t>
            </a:r>
            <a:endParaRPr/>
          </a:p>
        </p:txBody>
      </p:sp>
      <p:sp>
        <p:nvSpPr>
          <p:cNvPr id="6138" name="Shape 6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Patch to verify return values of all mallocs in syscall-replayer</a:t>
            </a:r>
            <a:endParaRPr/>
          </a:p>
          <a:p>
            <a:pPr indent="-317500" lvl="1" marL="914400" rtl="0">
              <a:spcBef>
                <a:spcPts val="0"/>
              </a:spcBef>
              <a:spcAft>
                <a:spcPts val="0"/>
              </a:spcAft>
              <a:buSzPts val="1400"/>
              <a:buChar char="○"/>
            </a:pPr>
            <a:r>
              <a:rPr lang="en"/>
              <a:t>Patch verified, merged</a:t>
            </a:r>
            <a:endParaRPr/>
          </a:p>
          <a:p>
            <a:pPr indent="-342900" lvl="0" marL="457200" rtl="0">
              <a:spcBef>
                <a:spcPts val="0"/>
              </a:spcBef>
              <a:spcAft>
                <a:spcPts val="0"/>
              </a:spcAft>
              <a:buSzPts val="1800"/>
              <a:buChar char="●"/>
            </a:pPr>
            <a:r>
              <a:rPr lang="en"/>
              <a:t>Added socket simulation info in README</a:t>
            </a:r>
            <a:endParaRPr/>
          </a:p>
          <a:p>
            <a:pPr indent="-317500" lvl="1" marL="914400" rtl="0">
              <a:spcBef>
                <a:spcPts val="0"/>
              </a:spcBef>
              <a:spcAft>
                <a:spcPts val="0"/>
              </a:spcAft>
              <a:buSzPts val="1400"/>
              <a:buChar char="○"/>
            </a:pPr>
            <a:r>
              <a:rPr lang="en"/>
              <a:t>Patch sent for review</a:t>
            </a:r>
            <a:endParaRPr/>
          </a:p>
          <a:p>
            <a:pPr indent="-342900" lvl="0" marL="457200" rtl="0">
              <a:spcBef>
                <a:spcPts val="0"/>
              </a:spcBef>
              <a:spcAft>
                <a:spcPts val="0"/>
              </a:spcAft>
              <a:buSzPts val="1800"/>
              <a:buChar char="●"/>
            </a:pPr>
            <a:r>
              <a:rPr lang="en"/>
              <a:t>Patch for tsl::hopscotch, malloc-free optimization in fsl-strace</a:t>
            </a:r>
            <a:endParaRPr/>
          </a:p>
          <a:p>
            <a:pPr indent="-317500" lvl="1" marL="914400" rtl="0">
              <a:spcBef>
                <a:spcPts val="0"/>
              </a:spcBef>
              <a:spcAft>
                <a:spcPts val="0"/>
              </a:spcAft>
              <a:buSzPts val="1400"/>
              <a:buChar char="○"/>
            </a:pPr>
            <a:r>
              <a:rPr lang="en"/>
              <a:t>On hold - deteriorated performance found in openssh - untar, configure, make</a:t>
            </a:r>
            <a:endParaRPr/>
          </a:p>
          <a:p>
            <a:pPr indent="-342900" lvl="0" marL="457200" rtl="0">
              <a:spcBef>
                <a:spcPts val="0"/>
              </a:spcBef>
              <a:spcAft>
                <a:spcPts val="0"/>
              </a:spcAft>
              <a:buSzPts val="1800"/>
              <a:buChar char="●"/>
            </a:pPr>
            <a:r>
              <a:rPr lang="en"/>
              <a:t>Socket *at() system calls</a:t>
            </a:r>
            <a:endParaRPr/>
          </a:p>
          <a:p>
            <a:pPr indent="-317500" lvl="1" marL="914400" rtl="0">
              <a:spcBef>
                <a:spcPts val="0"/>
              </a:spcBef>
              <a:spcAft>
                <a:spcPts val="0"/>
              </a:spcAft>
              <a:buSzPts val="1400"/>
              <a:buChar char="○"/>
            </a:pPr>
            <a:r>
              <a:rPr lang="en"/>
              <a:t>C program to perform socket operations - unsuccessful so far</a:t>
            </a:r>
            <a:endParaRPr/>
          </a:p>
          <a:p>
            <a:pPr indent="-317500" lvl="1" marL="914400" rtl="0">
              <a:spcBef>
                <a:spcPts val="0"/>
              </a:spcBef>
              <a:spcAft>
                <a:spcPts val="0"/>
              </a:spcAft>
              <a:buSzPts val="1400"/>
              <a:buChar char="○"/>
            </a:pPr>
            <a:r>
              <a:rPr lang="en"/>
              <a:t>Need more time</a:t>
            </a:r>
            <a:endParaRPr/>
          </a:p>
        </p:txBody>
      </p:sp>
      <p:sp>
        <p:nvSpPr>
          <p:cNvPr id="6139" name="Shape 61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3" name="Shape 6143"/>
        <p:cNvGrpSpPr/>
        <p:nvPr/>
      </p:nvGrpSpPr>
      <p:grpSpPr>
        <a:xfrm>
          <a:off x="0" y="0"/>
          <a:ext cx="0" cy="0"/>
          <a:chOff x="0" y="0"/>
          <a:chExt cx="0" cy="0"/>
        </a:xfrm>
      </p:grpSpPr>
      <p:sp>
        <p:nvSpPr>
          <p:cNvPr id="6144" name="Shape 6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Tracing a bigger program (Darshan - Umit)</a:t>
            </a:r>
            <a:endParaRPr/>
          </a:p>
        </p:txBody>
      </p:sp>
      <p:sp>
        <p:nvSpPr>
          <p:cNvPr id="6145" name="Shape 6145"/>
          <p:cNvSpPr txBox="1"/>
          <p:nvPr>
            <p:ph idx="1" type="body"/>
          </p:nvPr>
        </p:nvSpPr>
        <p:spPr>
          <a:xfrm>
            <a:off x="311700" y="1152475"/>
            <a:ext cx="41259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Downloaded ‘openssh-SNAP-20171114.tar.gz’</a:t>
            </a:r>
            <a:endParaRPr/>
          </a:p>
          <a:p>
            <a:pPr indent="-342900" lvl="0" marL="457200" rtl="0">
              <a:spcBef>
                <a:spcPts val="0"/>
              </a:spcBef>
              <a:spcAft>
                <a:spcPts val="0"/>
              </a:spcAft>
              <a:buSzPts val="1800"/>
              <a:buChar char="●"/>
            </a:pPr>
            <a:r>
              <a:rPr lang="en"/>
              <a:t>Tracing:</a:t>
            </a:r>
            <a:endParaRPr/>
          </a:p>
          <a:p>
            <a:pPr indent="-317500" lvl="1" marL="914400" rtl="0">
              <a:spcBef>
                <a:spcPts val="0"/>
              </a:spcBef>
              <a:spcAft>
                <a:spcPts val="0"/>
              </a:spcAft>
              <a:buSzPts val="1400"/>
              <a:buChar char="○"/>
            </a:pPr>
            <a:r>
              <a:rPr lang="en"/>
              <a:t>Untar + configure + make of openssh</a:t>
            </a:r>
            <a:endParaRPr/>
          </a:p>
          <a:p>
            <a:pPr indent="-342900" lvl="0" marL="457200" rtl="0">
              <a:spcBef>
                <a:spcPts val="0"/>
              </a:spcBef>
              <a:spcAft>
                <a:spcPts val="0"/>
              </a:spcAft>
              <a:buSzPts val="1800"/>
              <a:buChar char="●"/>
            </a:pPr>
            <a:r>
              <a:rPr lang="en"/>
              <a:t>Raw data:</a:t>
            </a:r>
            <a:endParaRPr/>
          </a:p>
          <a:p>
            <a:pPr indent="-317500" lvl="1" marL="914400" rtl="0">
              <a:spcBef>
                <a:spcPts val="0"/>
              </a:spcBef>
              <a:spcAft>
                <a:spcPts val="0"/>
              </a:spcAft>
              <a:buSzPts val="1400"/>
              <a:buChar char="○"/>
            </a:pPr>
            <a:r>
              <a:rPr lang="en" u="sng">
                <a:solidFill>
                  <a:schemeClr val="hlink"/>
                </a:solidFill>
                <a:hlinkClick r:id="rId3"/>
              </a:rPr>
              <a:t>https://docs.google.com/spreadsheets/d/14-ZrincOAw9T3iYhqk0VguGDet_kVzi9IRh5dS1OY_E/edit?usp=sharing</a:t>
            </a:r>
            <a:endParaRPr/>
          </a:p>
          <a:p>
            <a:pPr indent="-317500" lvl="1" marL="914400" rtl="0">
              <a:spcBef>
                <a:spcPts val="0"/>
              </a:spcBef>
              <a:spcAft>
                <a:spcPts val="0"/>
              </a:spcAft>
              <a:buSzPts val="1400"/>
              <a:buChar char="○"/>
            </a:pPr>
            <a:r>
              <a:rPr lang="en"/>
              <a:t>Sheet 3</a:t>
            </a:r>
            <a:endParaRPr/>
          </a:p>
        </p:txBody>
      </p:sp>
      <p:sp>
        <p:nvSpPr>
          <p:cNvPr id="6146" name="Shape 61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6147" name="Shape 6147"/>
          <p:cNvPicPr preferRelativeResize="0"/>
          <p:nvPr/>
        </p:nvPicPr>
        <p:blipFill>
          <a:blip r:embed="rId4">
            <a:alphaModFix/>
          </a:blip>
          <a:stretch>
            <a:fillRect/>
          </a:stretch>
        </p:blipFill>
        <p:spPr>
          <a:xfrm>
            <a:off x="4346675" y="587100"/>
            <a:ext cx="4556400" cy="4556400"/>
          </a:xfrm>
          <a:prstGeom prst="rect">
            <a:avLst/>
          </a:prstGeom>
          <a:noFill/>
          <a:ln>
            <a:noFill/>
          </a:ln>
        </p:spPr>
      </p:pic>
    </p:spTree>
  </p:cSld>
  <p:clrMapOvr>
    <a:masterClrMapping/>
  </p:clrMapOvr>
</p:sld>
</file>

<file path=ppt/slides/slide8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1" name="Shape 6151"/>
        <p:cNvGrpSpPr/>
        <p:nvPr/>
      </p:nvGrpSpPr>
      <p:grpSpPr>
        <a:xfrm>
          <a:off x="0" y="0"/>
          <a:ext cx="0" cy="0"/>
          <a:chOff x="0" y="0"/>
          <a:chExt cx="0" cy="0"/>
        </a:xfrm>
      </p:grpSpPr>
      <p:sp>
        <p:nvSpPr>
          <p:cNvPr id="6152" name="Shape 61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Tracing a bigger program (Darshan - Umit)</a:t>
            </a:r>
            <a:endParaRPr/>
          </a:p>
        </p:txBody>
      </p:sp>
      <p:sp>
        <p:nvSpPr>
          <p:cNvPr id="6153" name="Shape 6153"/>
          <p:cNvSpPr txBox="1"/>
          <p:nvPr>
            <p:ph idx="1" type="body"/>
          </p:nvPr>
        </p:nvSpPr>
        <p:spPr>
          <a:xfrm>
            <a:off x="311700" y="1152475"/>
            <a:ext cx="41259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Downloaded ‘openssh-SNAP-20171114.tar.gz’</a:t>
            </a:r>
            <a:endParaRPr/>
          </a:p>
          <a:p>
            <a:pPr indent="-342900" lvl="0" marL="457200" rtl="0">
              <a:spcBef>
                <a:spcPts val="0"/>
              </a:spcBef>
              <a:spcAft>
                <a:spcPts val="0"/>
              </a:spcAft>
              <a:buSzPts val="1800"/>
              <a:buChar char="●"/>
            </a:pPr>
            <a:r>
              <a:rPr lang="en"/>
              <a:t>Tracing:</a:t>
            </a:r>
            <a:endParaRPr/>
          </a:p>
          <a:p>
            <a:pPr indent="-317500" lvl="1" marL="914400" rtl="0">
              <a:spcBef>
                <a:spcPts val="0"/>
              </a:spcBef>
              <a:spcAft>
                <a:spcPts val="0"/>
              </a:spcAft>
              <a:buSzPts val="1400"/>
              <a:buChar char="○"/>
            </a:pPr>
            <a:r>
              <a:rPr lang="en"/>
              <a:t>Make of openssh</a:t>
            </a:r>
            <a:endParaRPr/>
          </a:p>
          <a:p>
            <a:pPr indent="-342900" lvl="0" marL="457200" rtl="0">
              <a:spcBef>
                <a:spcPts val="0"/>
              </a:spcBef>
              <a:spcAft>
                <a:spcPts val="0"/>
              </a:spcAft>
              <a:buSzPts val="1800"/>
              <a:buChar char="●"/>
            </a:pPr>
            <a:r>
              <a:rPr lang="en"/>
              <a:t>Raw data:</a:t>
            </a:r>
            <a:endParaRPr/>
          </a:p>
          <a:p>
            <a:pPr indent="-317500" lvl="1" marL="914400" rtl="0">
              <a:spcBef>
                <a:spcPts val="0"/>
              </a:spcBef>
              <a:spcAft>
                <a:spcPts val="0"/>
              </a:spcAft>
              <a:buSzPts val="1400"/>
              <a:buChar char="○"/>
            </a:pPr>
            <a:r>
              <a:rPr lang="en" u="sng">
                <a:solidFill>
                  <a:schemeClr val="hlink"/>
                </a:solidFill>
                <a:hlinkClick r:id="rId3"/>
              </a:rPr>
              <a:t>https://docs.google.com/spreadsheets/d/14-ZrincOAw9T3iYhqk0VguGDet_kVzi9IRh5dS1OY_E/edit?usp=sharing</a:t>
            </a:r>
            <a:endParaRPr/>
          </a:p>
          <a:p>
            <a:pPr indent="-317500" lvl="1" marL="914400" rtl="0">
              <a:spcBef>
                <a:spcPts val="0"/>
              </a:spcBef>
              <a:spcAft>
                <a:spcPts val="0"/>
              </a:spcAft>
              <a:buSzPts val="1400"/>
              <a:buChar char="○"/>
            </a:pPr>
            <a:r>
              <a:rPr lang="en"/>
              <a:t>Sheet 3</a:t>
            </a:r>
            <a:endParaRPr/>
          </a:p>
        </p:txBody>
      </p:sp>
      <p:sp>
        <p:nvSpPr>
          <p:cNvPr id="6154" name="Shape 61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6155" name="Shape 6155"/>
          <p:cNvPicPr preferRelativeResize="0"/>
          <p:nvPr/>
        </p:nvPicPr>
        <p:blipFill>
          <a:blip r:embed="rId4">
            <a:alphaModFix/>
          </a:blip>
          <a:stretch>
            <a:fillRect/>
          </a:stretch>
        </p:blipFill>
        <p:spPr>
          <a:xfrm>
            <a:off x="4636200" y="1017725"/>
            <a:ext cx="4039100" cy="4039100"/>
          </a:xfrm>
          <a:prstGeom prst="rect">
            <a:avLst/>
          </a:prstGeom>
          <a:noFill/>
          <a:ln>
            <a:noFill/>
          </a:ln>
        </p:spPr>
      </p:pic>
    </p:spTree>
  </p:cSld>
  <p:clrMapOvr>
    <a:masterClrMapping/>
  </p:clrMapOvr>
</p:sld>
</file>

<file path=ppt/slides/slide8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9" name="Shape 6159"/>
        <p:cNvGrpSpPr/>
        <p:nvPr/>
      </p:nvGrpSpPr>
      <p:grpSpPr>
        <a:xfrm>
          <a:off x="0" y="0"/>
          <a:ext cx="0" cy="0"/>
          <a:chOff x="0" y="0"/>
          <a:chExt cx="0" cy="0"/>
        </a:xfrm>
      </p:grpSpPr>
      <p:sp>
        <p:nvSpPr>
          <p:cNvPr id="6160" name="Shape 61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Master branch Fix (Mayur)</a:t>
            </a:r>
            <a:endParaRPr/>
          </a:p>
        </p:txBody>
      </p:sp>
      <p:sp>
        <p:nvSpPr>
          <p:cNvPr id="6161" name="Shape 61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FF0000"/>
              </a:buClr>
              <a:buSzPts val="1800"/>
              <a:buChar char="●"/>
            </a:pPr>
            <a:r>
              <a:rPr lang="en">
                <a:solidFill>
                  <a:srgbClr val="FF0000"/>
                </a:solidFill>
              </a:rPr>
              <a:t>Unable to run the tracer in master branch -- URGENT</a:t>
            </a:r>
            <a:endParaRPr>
              <a:solidFill>
                <a:srgbClr val="FF0000"/>
              </a:solidFill>
            </a:endParaRPr>
          </a:p>
          <a:p>
            <a:pPr indent="-342900" lvl="0" marL="457200" rtl="0">
              <a:spcBef>
                <a:spcPts val="0"/>
              </a:spcBef>
              <a:spcAft>
                <a:spcPts val="0"/>
              </a:spcAft>
              <a:buSzPts val="1800"/>
              <a:buChar char="●"/>
            </a:pPr>
            <a:r>
              <a:rPr lang="en"/>
              <a:t>Temporary branch created which handles the comments and increased syscall fields, but skips tracing 3 syscalls.</a:t>
            </a:r>
            <a:endParaRPr/>
          </a:p>
          <a:p>
            <a:pPr indent="-342900" lvl="0" marL="457200" rtl="0">
              <a:spcBef>
                <a:spcPts val="0"/>
              </a:spcBef>
              <a:spcAft>
                <a:spcPts val="0"/>
              </a:spcAft>
              <a:buSzPts val="1800"/>
              <a:buChar char="●"/>
            </a:pPr>
            <a:r>
              <a:rPr lang="en"/>
              <a:t>Reviewed by teammates and pushed in working_master</a:t>
            </a:r>
            <a:endParaRPr/>
          </a:p>
          <a:p>
            <a:pPr indent="-342900" lvl="0" marL="457200" rtl="0">
              <a:spcBef>
                <a:spcPts val="0"/>
              </a:spcBef>
              <a:spcAft>
                <a:spcPts val="0"/>
              </a:spcAft>
              <a:buSzPts val="1800"/>
              <a:buChar char="●"/>
            </a:pPr>
            <a:r>
              <a:rPr lang="en"/>
              <a:t>Problem with Master for sys call names with just 3 columns: Sys Call Name, field Id, syscall enums</a:t>
            </a:r>
            <a:endParaRPr/>
          </a:p>
          <a:p>
            <a:pPr indent="-342900" lvl="0" marL="457200" rtl="0">
              <a:spcBef>
                <a:spcPts val="0"/>
              </a:spcBef>
              <a:spcAft>
                <a:spcPts val="0"/>
              </a:spcAft>
              <a:buSzPts val="1800"/>
              <a:buChar char="●"/>
            </a:pPr>
            <a:r>
              <a:rPr lang="en"/>
              <a:t>Syscalls with such problems: fork, vfork, setsid</a:t>
            </a:r>
            <a:endParaRPr/>
          </a:p>
          <a:p>
            <a:pPr indent="-342900" lvl="0" marL="457200" rtl="0">
              <a:spcBef>
                <a:spcPts val="0"/>
              </a:spcBef>
              <a:spcAft>
                <a:spcPts val="0"/>
              </a:spcAft>
              <a:buSzPts val="1800"/>
              <a:buChar char="●"/>
            </a:pPr>
            <a:r>
              <a:rPr lang="en"/>
              <a:t>How were they handled earlier?</a:t>
            </a:r>
            <a:endParaRPr/>
          </a:p>
          <a:p>
            <a:pPr indent="-342900" lvl="0" marL="457200" rtl="0">
              <a:spcBef>
                <a:spcPts val="0"/>
              </a:spcBef>
              <a:spcAft>
                <a:spcPts val="0"/>
              </a:spcAft>
              <a:buSzPts val="1800"/>
              <a:buChar char="●"/>
            </a:pPr>
            <a:r>
              <a:rPr lang="en"/>
              <a:t>Pushing temporary fix to master?</a:t>
            </a:r>
            <a:endParaRPr/>
          </a:p>
        </p:txBody>
      </p:sp>
      <p:sp>
        <p:nvSpPr>
          <p:cNvPr id="6162" name="Shape 61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6" name="Shape 6166"/>
        <p:cNvGrpSpPr/>
        <p:nvPr/>
      </p:nvGrpSpPr>
      <p:grpSpPr>
        <a:xfrm>
          <a:off x="0" y="0"/>
          <a:ext cx="0" cy="0"/>
          <a:chOff x="0" y="0"/>
          <a:chExt cx="0" cy="0"/>
        </a:xfrm>
      </p:grpSpPr>
      <p:sp>
        <p:nvSpPr>
          <p:cNvPr id="6167" name="Shape 61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Arrays Update (Mayur &amp; Nehil) [with “readmillion”]</a:t>
            </a:r>
            <a:endParaRPr/>
          </a:p>
        </p:txBody>
      </p:sp>
      <p:sp>
        <p:nvSpPr>
          <p:cNvPr id="6168" name="Shape 61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b="1" lang="en" sz="1200"/>
              <a:t>Changed maps to arrays:</a:t>
            </a:r>
            <a:r>
              <a:rPr lang="en" sz="1200"/>
              <a:t> ExtentMap,</a:t>
            </a:r>
            <a:br>
              <a:rPr lang="en" sz="1200"/>
            </a:br>
            <a:r>
              <a:rPr lang="en" sz="1200"/>
              <a:t>SysCallArgsMapFuncPtr,</a:t>
            </a:r>
            <a:r>
              <a:rPr lang="en" sz="1200"/>
              <a:t> </a:t>
            </a:r>
            <a:r>
              <a:rPr lang="en" sz="1200"/>
              <a:t>OutputModuleMap.</a:t>
            </a:r>
            <a:endParaRPr sz="1200"/>
          </a:p>
          <a:p>
            <a:pPr indent="-304800" lvl="1" marL="914400" rtl="0">
              <a:spcBef>
                <a:spcPts val="0"/>
              </a:spcBef>
              <a:spcAft>
                <a:spcPts val="0"/>
              </a:spcAft>
              <a:buSzPts val="1200"/>
              <a:buChar char="○"/>
            </a:pPr>
            <a:r>
              <a:rPr lang="en" sz="1200"/>
              <a:t>Index by syscall name/ID</a:t>
            </a:r>
            <a:endParaRPr sz="1200"/>
          </a:p>
          <a:p>
            <a:pPr indent="-304800" lvl="0" marL="457200" rtl="0">
              <a:spcBef>
                <a:spcPts val="0"/>
              </a:spcBef>
              <a:spcAft>
                <a:spcPts val="0"/>
              </a:spcAft>
              <a:buSzPts val="1200"/>
              <a:buChar char="●"/>
            </a:pPr>
            <a:r>
              <a:rPr b="1" lang="en" sz="1200"/>
              <a:t>Maps left</a:t>
            </a:r>
            <a:r>
              <a:rPr lang="en" sz="1200"/>
              <a:t>: </a:t>
            </a:r>
            <a:r>
              <a:rPr lang="en" sz="1200"/>
              <a:t>Config_table_entry_type</a:t>
            </a:r>
            <a:r>
              <a:rPr lang="en" sz="1200"/>
              <a:t>, FieldMap</a:t>
            </a:r>
            <a:endParaRPr sz="1200"/>
          </a:p>
          <a:p>
            <a:pPr indent="-304800" lvl="1" marL="914400" rtl="0">
              <a:spcBef>
                <a:spcPts val="0"/>
              </a:spcBef>
              <a:spcAft>
                <a:spcPts val="0"/>
              </a:spcAft>
              <a:buSzPts val="1200"/>
              <a:buChar char="○"/>
            </a:pPr>
            <a:r>
              <a:rPr lang="en" sz="1200"/>
              <a:t>Indexed by field name/ID</a:t>
            </a:r>
            <a:endParaRPr sz="1200"/>
          </a:p>
          <a:p>
            <a:pPr indent="-304800" lvl="0" marL="457200" rtl="0">
              <a:spcBef>
                <a:spcPts val="0"/>
              </a:spcBef>
              <a:spcAft>
                <a:spcPts val="0"/>
              </a:spcAft>
              <a:buSzPts val="1200"/>
              <a:buChar char="●"/>
            </a:pPr>
            <a:r>
              <a:rPr b="1" lang="en" sz="1200"/>
              <a:t>Config_table_entry_type</a:t>
            </a:r>
            <a:r>
              <a:rPr lang="en" sz="1200"/>
              <a:t>: </a:t>
            </a:r>
            <a:br>
              <a:rPr lang="en" sz="1200"/>
            </a:br>
            <a:r>
              <a:rPr lang="en" sz="1200"/>
              <a:t>Not much problem in changing the map but</a:t>
            </a:r>
            <a:br>
              <a:rPr lang="en" sz="1200"/>
            </a:br>
            <a:r>
              <a:rPr lang="en" sz="1200"/>
              <a:t>problem will be with the space consumed.</a:t>
            </a:r>
            <a:br>
              <a:rPr lang="en" sz="1200"/>
            </a:br>
            <a:r>
              <a:rPr lang="en" sz="1200"/>
              <a:t>We will need about 76 arrays of system calls</a:t>
            </a:r>
            <a:br>
              <a:rPr lang="en" sz="1200"/>
            </a:br>
            <a:r>
              <a:rPr lang="en" sz="1200"/>
              <a:t>of each of the 300 Fields. Which is much larger</a:t>
            </a:r>
            <a:br>
              <a:rPr lang="en" sz="1200"/>
            </a:br>
            <a:r>
              <a:rPr lang="en" sz="1200"/>
              <a:t>Space than the maps will consume</a:t>
            </a:r>
            <a:endParaRPr sz="1200"/>
          </a:p>
          <a:p>
            <a:pPr indent="-304800" lvl="0" marL="457200" rtl="0">
              <a:spcBef>
                <a:spcPts val="0"/>
              </a:spcBef>
              <a:spcAft>
                <a:spcPts val="0"/>
              </a:spcAft>
              <a:buSzPts val="1200"/>
              <a:buChar char="●"/>
            </a:pPr>
            <a:r>
              <a:rPr b="1" lang="en" sz="1200"/>
              <a:t>FieldMap</a:t>
            </a:r>
            <a:r>
              <a:rPr lang="en" sz="1200"/>
              <a:t>: Problem with populating the map with</a:t>
            </a:r>
            <a:br>
              <a:rPr lang="en" sz="1200"/>
            </a:br>
            <a:r>
              <a:rPr lang="en" sz="1200"/>
              <a:t>fieldEnums as the fields are populated from </a:t>
            </a:r>
            <a:br>
              <a:rPr lang="en" sz="1200"/>
            </a:br>
            <a:r>
              <a:rPr lang="en" sz="1200"/>
              <a:t>ExtentSeries.</a:t>
            </a:r>
            <a:endParaRPr sz="1200"/>
          </a:p>
          <a:p>
            <a:pPr indent="-304800" lvl="0" marL="457200" rtl="0">
              <a:spcBef>
                <a:spcPts val="0"/>
              </a:spcBef>
              <a:spcAft>
                <a:spcPts val="0"/>
              </a:spcAft>
              <a:buSzPts val="1200"/>
              <a:buChar char="●"/>
            </a:pPr>
            <a:r>
              <a:rPr lang="en" sz="1200"/>
              <a:t>Timings aren’t getting better with changed maps</a:t>
            </a:r>
            <a:br>
              <a:rPr lang="en" sz="1200"/>
            </a:br>
            <a:r>
              <a:rPr lang="en" sz="1200"/>
              <a:t>To arrays over caching. May be some issue</a:t>
            </a:r>
            <a:br>
              <a:rPr lang="en" sz="1200"/>
            </a:br>
            <a:r>
              <a:rPr lang="en" sz="1200"/>
              <a:t>With the implementation will review changes from Darshan and Umit.</a:t>
            </a:r>
            <a:endParaRPr sz="1200"/>
          </a:p>
        </p:txBody>
      </p:sp>
      <p:sp>
        <p:nvSpPr>
          <p:cNvPr id="6169" name="Shape 61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6170" name="Shape 6170"/>
          <p:cNvPicPr preferRelativeResize="0"/>
          <p:nvPr/>
        </p:nvPicPr>
        <p:blipFill>
          <a:blip r:embed="rId3">
            <a:alphaModFix/>
          </a:blip>
          <a:stretch>
            <a:fillRect/>
          </a:stretch>
        </p:blipFill>
        <p:spPr>
          <a:xfrm>
            <a:off x="4210450" y="1195375"/>
            <a:ext cx="4572000" cy="2752725"/>
          </a:xfrm>
          <a:prstGeom prst="rect">
            <a:avLst/>
          </a:prstGeom>
          <a:noFill/>
          <a:ln>
            <a:noFill/>
          </a:ln>
        </p:spPr>
      </p:pic>
    </p:spTree>
  </p:cSld>
  <p:clrMapOvr>
    <a:masterClrMapping/>
  </p:clrMapOvr>
</p:sld>
</file>

<file path=ppt/slides/slide8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4" name="Shape 6174"/>
        <p:cNvGrpSpPr/>
        <p:nvPr/>
      </p:nvGrpSpPr>
      <p:grpSpPr>
        <a:xfrm>
          <a:off x="0" y="0"/>
          <a:ext cx="0" cy="0"/>
          <a:chOff x="0" y="0"/>
          <a:chExt cx="0" cy="0"/>
        </a:xfrm>
      </p:grpSpPr>
      <p:sp>
        <p:nvSpPr>
          <p:cNvPr id="6175" name="Shape 61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1</a:t>
            </a:r>
            <a:endParaRPr/>
          </a:p>
        </p:txBody>
      </p:sp>
      <p:sp>
        <p:nvSpPr>
          <p:cNvPr id="6176" name="Shape 61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Replay *at() on simple socket files</a:t>
            </a:r>
            <a:endParaRPr/>
          </a:p>
          <a:p>
            <a:pPr indent="-317500" lvl="1" marL="914400" rtl="0">
              <a:spcBef>
                <a:spcPts val="0"/>
              </a:spcBef>
              <a:spcAft>
                <a:spcPts val="0"/>
              </a:spcAft>
              <a:buSzPts val="1400"/>
              <a:buChar char="○"/>
            </a:pPr>
            <a:r>
              <a:rPr lang="en"/>
              <a:t>Likely to fail - see the return value</a:t>
            </a:r>
            <a:endParaRPr/>
          </a:p>
          <a:p>
            <a:pPr indent="-342900" lvl="0" marL="457200" rtl="0">
              <a:spcBef>
                <a:spcPts val="0"/>
              </a:spcBef>
              <a:spcAft>
                <a:spcPts val="0"/>
              </a:spcAft>
              <a:buSzPts val="1800"/>
              <a:buChar char="●"/>
            </a:pPr>
            <a:r>
              <a:rPr lang="en"/>
              <a:t>Erez/Geoff:</a:t>
            </a:r>
            <a:endParaRPr/>
          </a:p>
          <a:p>
            <a:pPr indent="-317500" lvl="1" marL="914400" rtl="0">
              <a:spcBef>
                <a:spcPts val="0"/>
              </a:spcBef>
              <a:spcAft>
                <a:spcPts val="0"/>
              </a:spcAft>
              <a:buSzPts val="1400"/>
              <a:buChar char="○"/>
            </a:pPr>
            <a:r>
              <a:rPr lang="en"/>
              <a:t>Diff between reuse memory (improve_tracer) and ds branch</a:t>
            </a:r>
            <a:endParaRPr/>
          </a:p>
          <a:p>
            <a:pPr indent="-317500" lvl="2" marL="1371600" rtl="0">
              <a:spcBef>
                <a:spcPts val="0"/>
              </a:spcBef>
              <a:spcAft>
                <a:spcPts val="0"/>
              </a:spcAft>
              <a:buSzPts val="1400"/>
              <a:buChar char="■"/>
            </a:pPr>
            <a:r>
              <a:rPr lang="en"/>
              <a:t>Why does bufferPath have four slots?  And why is the constant 4 used instead of a symbol?</a:t>
            </a:r>
            <a:endParaRPr/>
          </a:p>
          <a:p>
            <a:pPr indent="-317500" lvl="2" marL="1371600" rtl="0">
              <a:spcBef>
                <a:spcPts val="0"/>
              </a:spcBef>
              <a:spcAft>
                <a:spcPts val="0"/>
              </a:spcAft>
              <a:buSzPts val="1400"/>
              <a:buChar char="■"/>
            </a:pPr>
            <a:r>
              <a:rPr lang="en"/>
              <a:t>Bug: calls memset on every fourth call to ds_get_path: wastes time (zeroing is completely unnecessary) and also clobbers other stuff</a:t>
            </a:r>
            <a:endParaRPr/>
          </a:p>
          <a:p>
            <a:pPr indent="-342900" lvl="0" marL="457200" rtl="0">
              <a:spcBef>
                <a:spcPts val="0"/>
              </a:spcBef>
              <a:spcAft>
                <a:spcPts val="0"/>
              </a:spcAft>
              <a:buSzPts val="1800"/>
              <a:buChar char="●"/>
            </a:pPr>
            <a:r>
              <a:rPr lang="en"/>
              <a:t>Umit + Darshan:</a:t>
            </a:r>
            <a:endParaRPr/>
          </a:p>
          <a:p>
            <a:pPr indent="-317500" lvl="1" marL="914400" rtl="0">
              <a:spcBef>
                <a:spcPts val="0"/>
              </a:spcBef>
              <a:spcAft>
                <a:spcPts val="0"/>
              </a:spcAft>
              <a:buSzPts val="1400"/>
              <a:buChar char="○"/>
            </a:pPr>
            <a:r>
              <a:rPr lang="en"/>
              <a:t>See the cpu cycles, cache usage - analyze reuse memory patch (why taking MORE time?!)</a:t>
            </a:r>
            <a:endParaRPr/>
          </a:p>
        </p:txBody>
      </p:sp>
      <p:sp>
        <p:nvSpPr>
          <p:cNvPr id="6177" name="Shape 61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1" name="Shape 6181"/>
        <p:cNvGrpSpPr/>
        <p:nvPr/>
      </p:nvGrpSpPr>
      <p:grpSpPr>
        <a:xfrm>
          <a:off x="0" y="0"/>
          <a:ext cx="0" cy="0"/>
          <a:chOff x="0" y="0"/>
          <a:chExt cx="0" cy="0"/>
        </a:xfrm>
      </p:grpSpPr>
      <p:sp>
        <p:nvSpPr>
          <p:cNvPr id="6182" name="Shape 61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2</a:t>
            </a:r>
            <a:endParaRPr/>
          </a:p>
        </p:txBody>
      </p:sp>
      <p:sp>
        <p:nvSpPr>
          <p:cNvPr id="6183" name="Shape 61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Nehil:</a:t>
            </a:r>
            <a:endParaRPr/>
          </a:p>
          <a:p>
            <a:pPr indent="-317500" lvl="1" marL="914400" rtl="0">
              <a:spcBef>
                <a:spcPts val="0"/>
              </a:spcBef>
              <a:spcAft>
                <a:spcPts val="0"/>
              </a:spcAft>
              <a:buSzPts val="1400"/>
              <a:buChar char="○"/>
            </a:pPr>
            <a:r>
              <a:rPr lang="en"/>
              <a:t>Can we s</a:t>
            </a:r>
            <a:r>
              <a:rPr lang="en"/>
              <a:t>ynchronize the scno of strace with strace2ds? HIGH PRIORITY</a:t>
            </a:r>
            <a:endParaRPr/>
          </a:p>
          <a:p>
            <a:pPr indent="-342900" lvl="0" marL="457200" rtl="0">
              <a:spcBef>
                <a:spcPts val="0"/>
              </a:spcBef>
              <a:spcAft>
                <a:spcPts val="0"/>
              </a:spcAft>
              <a:buSzPts val="1800"/>
              <a:buChar char="●"/>
            </a:pPr>
            <a:r>
              <a:rPr lang="en"/>
              <a:t>Mayur:</a:t>
            </a:r>
            <a:endParaRPr/>
          </a:p>
          <a:p>
            <a:pPr indent="-317500" lvl="1" marL="914400" rtl="0">
              <a:spcBef>
                <a:spcPts val="0"/>
              </a:spcBef>
              <a:spcAft>
                <a:spcPts val="0"/>
              </a:spcAft>
              <a:buSzPts val="1400"/>
              <a:buChar char="○"/>
            </a:pPr>
            <a:r>
              <a:rPr lang="en"/>
              <a:t>Send patch to fix reading tables - ignoring new fields - URGENT</a:t>
            </a:r>
            <a:endParaRPr/>
          </a:p>
          <a:p>
            <a:pPr indent="-317500" lvl="1" marL="914400" rtl="0">
              <a:spcBef>
                <a:spcPts val="0"/>
              </a:spcBef>
              <a:spcAft>
                <a:spcPts val="0"/>
              </a:spcAft>
              <a:buSzPts val="1400"/>
              <a:buChar char="○"/>
            </a:pPr>
            <a:r>
              <a:rPr lang="en"/>
              <a:t>Table for listing all maps - their implementation status, indexed by, unified information</a:t>
            </a:r>
            <a:endParaRPr/>
          </a:p>
          <a:p>
            <a:pPr indent="-317500" lvl="1" marL="914400" rtl="0">
              <a:spcBef>
                <a:spcPts val="0"/>
              </a:spcBef>
              <a:spcAft>
                <a:spcPts val="0"/>
              </a:spcAft>
              <a:buSzPts val="1400"/>
              <a:buChar char="○"/>
            </a:pPr>
            <a:r>
              <a:rPr lang="en"/>
              <a:t>Report to explain things in slide 854</a:t>
            </a:r>
            <a:endParaRPr/>
          </a:p>
          <a:p>
            <a:pPr indent="-317500" lvl="1" marL="914400" rtl="0">
              <a:spcBef>
                <a:spcPts val="0"/>
              </a:spcBef>
              <a:spcAft>
                <a:spcPts val="0"/>
              </a:spcAft>
              <a:buSzPts val="1400"/>
              <a:buChar char="○"/>
            </a:pPr>
            <a:r>
              <a:rPr lang="en"/>
              <a:t>Quickly run a test - break optimizations of slide 854 separately against baseline</a:t>
            </a:r>
            <a:endParaRPr/>
          </a:p>
          <a:p>
            <a:pPr indent="-342900" lvl="0" marL="457200" rtl="0">
              <a:spcBef>
                <a:spcPts val="0"/>
              </a:spcBef>
              <a:spcAft>
                <a:spcPts val="0"/>
              </a:spcAft>
              <a:buSzPts val="1800"/>
              <a:buChar char="●"/>
            </a:pPr>
            <a:r>
              <a:rPr lang="en"/>
              <a:t>Mayur + Darshan:</a:t>
            </a:r>
            <a:endParaRPr/>
          </a:p>
          <a:p>
            <a:pPr indent="-317500" lvl="1" marL="914400" rtl="0">
              <a:spcBef>
                <a:spcPts val="0"/>
              </a:spcBef>
              <a:spcAft>
                <a:spcPts val="0"/>
              </a:spcAft>
              <a:buSzPts val="1400"/>
              <a:buChar char="○"/>
            </a:pPr>
            <a:r>
              <a:rPr lang="en"/>
              <a:t>Fieldmap implementation to enum - ExtentSeries objects info</a:t>
            </a:r>
            <a:endParaRPr/>
          </a:p>
        </p:txBody>
      </p:sp>
      <p:sp>
        <p:nvSpPr>
          <p:cNvPr id="6184" name="Shape 61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6188" name="Shape 6188"/>
        <p:cNvGrpSpPr/>
        <p:nvPr/>
      </p:nvGrpSpPr>
      <p:grpSpPr>
        <a:xfrm>
          <a:off x="0" y="0"/>
          <a:ext cx="0" cy="0"/>
          <a:chOff x="0" y="0"/>
          <a:chExt cx="0" cy="0"/>
        </a:xfrm>
      </p:grpSpPr>
      <p:sp>
        <p:nvSpPr>
          <p:cNvPr id="6189" name="Shape 618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6190" name="Shape 619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Nov 22, 2017</a:t>
            </a:r>
            <a:endParaRPr/>
          </a:p>
        </p:txBody>
      </p:sp>
      <p:sp>
        <p:nvSpPr>
          <p:cNvPr id="6191" name="Shape 61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5" name="Shape 6195"/>
        <p:cNvGrpSpPr/>
        <p:nvPr/>
      </p:nvGrpSpPr>
      <p:grpSpPr>
        <a:xfrm>
          <a:off x="0" y="0"/>
          <a:ext cx="0" cy="0"/>
          <a:chOff x="0" y="0"/>
          <a:chExt cx="0" cy="0"/>
        </a:xfrm>
      </p:grpSpPr>
      <p:sp>
        <p:nvSpPr>
          <p:cNvPr id="6196" name="Shape 61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Socket Replaying Tests (Maryia)</a:t>
            </a:r>
            <a:endParaRPr/>
          </a:p>
        </p:txBody>
      </p:sp>
      <p:sp>
        <p:nvSpPr>
          <p:cNvPr id="6197" name="Shape 61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Syscalls tested: </a:t>
            </a:r>
            <a:r>
              <a:rPr lang="en">
                <a:solidFill>
                  <a:schemeClr val="dk1"/>
                </a:solidFill>
              </a:rPr>
              <a:t>(</a:t>
            </a:r>
            <a:r>
              <a:rPr lang="en" u="sng">
                <a:solidFill>
                  <a:schemeClr val="accent5"/>
                </a:solidFill>
                <a:hlinkClick r:id="rId3"/>
              </a:rPr>
              <a:t>http://bit.ly/socket-replay</a:t>
            </a:r>
            <a:r>
              <a:rPr lang="en">
                <a:solidFill>
                  <a:schemeClr val="dk1"/>
                </a:solidFill>
              </a:rPr>
              <a:t>)</a:t>
            </a:r>
            <a:endParaRPr/>
          </a:p>
          <a:p>
            <a:pPr indent="-317500" lvl="1" marL="914400" rtl="0">
              <a:spcBef>
                <a:spcPts val="0"/>
              </a:spcBef>
              <a:spcAft>
                <a:spcPts val="0"/>
              </a:spcAft>
              <a:buSzPts val="1400"/>
              <a:buChar char="○"/>
            </a:pPr>
            <a:r>
              <a:rPr lang="en"/>
              <a:t>Readv: OK</a:t>
            </a:r>
            <a:endParaRPr/>
          </a:p>
          <a:p>
            <a:pPr indent="-317500" lvl="1" marL="914400" rtl="0">
              <a:spcBef>
                <a:spcPts val="0"/>
              </a:spcBef>
              <a:spcAft>
                <a:spcPts val="0"/>
              </a:spcAft>
              <a:buSzPts val="1400"/>
              <a:buChar char="○"/>
            </a:pPr>
            <a:r>
              <a:rPr lang="en"/>
              <a:t>Writev: OK</a:t>
            </a:r>
            <a:endParaRPr/>
          </a:p>
          <a:p>
            <a:pPr indent="-317500" lvl="1" marL="914400" rtl="0">
              <a:spcBef>
                <a:spcPts val="0"/>
              </a:spcBef>
              <a:spcAft>
                <a:spcPts val="0"/>
              </a:spcAft>
              <a:buSzPts val="1400"/>
              <a:buChar char="○"/>
            </a:pPr>
            <a:r>
              <a:rPr lang="en"/>
              <a:t>Fchmod: (0600) OK (even though it’s supposed to return EINVAL on some systems)</a:t>
            </a:r>
            <a:endParaRPr/>
          </a:p>
          <a:p>
            <a:pPr indent="-317500" lvl="1" marL="914400" rtl="0">
              <a:spcBef>
                <a:spcPts val="0"/>
              </a:spcBef>
              <a:spcAft>
                <a:spcPts val="0"/>
              </a:spcAft>
              <a:buSzPts val="1400"/>
              <a:buChar char="○"/>
            </a:pPr>
            <a:r>
              <a:rPr lang="en"/>
              <a:t>Fsync: returns -1 (EINVAL)</a:t>
            </a:r>
            <a:endParaRPr/>
          </a:p>
          <a:p>
            <a:pPr indent="-317500" lvl="1" marL="914400" rtl="0">
              <a:spcBef>
                <a:spcPts val="0"/>
              </a:spcBef>
              <a:spcAft>
                <a:spcPts val="0"/>
              </a:spcAft>
              <a:buSzPts val="1400"/>
              <a:buChar char="○"/>
            </a:pPr>
            <a:r>
              <a:rPr lang="en"/>
              <a:t>Close: OK</a:t>
            </a:r>
            <a:endParaRPr/>
          </a:p>
          <a:p>
            <a:pPr indent="-342900" lvl="0" marL="457200" rtl="0">
              <a:spcBef>
                <a:spcPts val="0"/>
              </a:spcBef>
              <a:spcAft>
                <a:spcPts val="0"/>
              </a:spcAft>
              <a:buSzPts val="1800"/>
              <a:buChar char="●"/>
            </a:pPr>
            <a:r>
              <a:rPr lang="en"/>
              <a:t>*at() syscalls issue:</a:t>
            </a:r>
            <a:endParaRPr/>
          </a:p>
          <a:p>
            <a:pPr indent="-317500" lvl="1" marL="914400" rtl="0">
              <a:spcBef>
                <a:spcPts val="0"/>
              </a:spcBef>
              <a:spcAft>
                <a:spcPts val="0"/>
              </a:spcAft>
              <a:buSzPts val="1400"/>
              <a:buChar char="○"/>
            </a:pPr>
            <a:r>
              <a:rPr lang="en"/>
              <a:t>Even if the relative path is over a socket, it cannot be replayed correctly. Most systems will return ENOTDIR.</a:t>
            </a:r>
            <a:endParaRPr/>
          </a:p>
          <a:p>
            <a:pPr indent="-317500" lvl="1" marL="914400" rtl="0">
              <a:spcBef>
                <a:spcPts val="0"/>
              </a:spcBef>
              <a:spcAft>
                <a:spcPts val="0"/>
              </a:spcAft>
              <a:buSzPts val="1400"/>
              <a:buChar char="○"/>
            </a:pPr>
            <a:r>
              <a:rPr lang="en"/>
              <a:t>Possible solution: if((fd == SYSCALL_SIMULATED) &amp;&amp; (path[0]) != ‘/’)) /*just return the return value. Else: replay the syscall*/</a:t>
            </a:r>
            <a:endParaRPr/>
          </a:p>
        </p:txBody>
      </p:sp>
      <p:sp>
        <p:nvSpPr>
          <p:cNvPr id="6198" name="Shape 61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2" name="Shape 6202"/>
        <p:cNvGrpSpPr/>
        <p:nvPr/>
      </p:nvGrpSpPr>
      <p:grpSpPr>
        <a:xfrm>
          <a:off x="0" y="0"/>
          <a:ext cx="0" cy="0"/>
          <a:chOff x="0" y="0"/>
          <a:chExt cx="0" cy="0"/>
        </a:xfrm>
      </p:grpSpPr>
      <p:sp>
        <p:nvSpPr>
          <p:cNvPr id="6203" name="Shape 62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Socket *at() system calls (Darshan)</a:t>
            </a:r>
            <a:endParaRPr/>
          </a:p>
        </p:txBody>
      </p:sp>
      <p:sp>
        <p:nvSpPr>
          <p:cNvPr id="6204" name="Shape 6204"/>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*at() system calls need a valid </a:t>
            </a:r>
            <a:r>
              <a:rPr lang="en">
                <a:latin typeface="Consolas"/>
                <a:ea typeface="Consolas"/>
                <a:cs typeface="Consolas"/>
                <a:sym typeface="Consolas"/>
              </a:rPr>
              <a:t>dirfd</a:t>
            </a:r>
            <a:r>
              <a:rPr lang="en"/>
              <a:t> for relative paths</a:t>
            </a:r>
            <a:endParaRPr/>
          </a:p>
          <a:p>
            <a:pPr indent="-317500" lvl="1" marL="914400" rtl="0">
              <a:spcBef>
                <a:spcPts val="0"/>
              </a:spcBef>
              <a:spcAft>
                <a:spcPts val="0"/>
              </a:spcAft>
              <a:buSzPts val="1400"/>
              <a:buChar char="○"/>
            </a:pPr>
            <a:r>
              <a:rPr lang="en">
                <a:latin typeface="Consolas"/>
                <a:ea typeface="Consolas"/>
                <a:cs typeface="Consolas"/>
                <a:sym typeface="Consolas"/>
              </a:rPr>
              <a:t>d</a:t>
            </a:r>
            <a:r>
              <a:rPr lang="en">
                <a:latin typeface="Consolas"/>
                <a:ea typeface="Consolas"/>
                <a:cs typeface="Consolas"/>
                <a:sym typeface="Consolas"/>
              </a:rPr>
              <a:t>irfd</a:t>
            </a:r>
            <a:r>
              <a:rPr lang="en"/>
              <a:t> can be created by </a:t>
            </a:r>
            <a:r>
              <a:rPr lang="en">
                <a:latin typeface="Consolas"/>
                <a:ea typeface="Consolas"/>
                <a:cs typeface="Consolas"/>
                <a:sym typeface="Consolas"/>
              </a:rPr>
              <a:t>dirfd(opendir(“path name”));</a:t>
            </a:r>
            <a:endParaRPr>
              <a:latin typeface="Consolas"/>
              <a:ea typeface="Consolas"/>
              <a:cs typeface="Consolas"/>
              <a:sym typeface="Consolas"/>
            </a:endParaRPr>
          </a:p>
          <a:p>
            <a:pPr indent="-317500" lvl="1" marL="914400" rtl="0">
              <a:spcBef>
                <a:spcPts val="0"/>
              </a:spcBef>
              <a:spcAft>
                <a:spcPts val="0"/>
              </a:spcAft>
              <a:buSzPts val="1400"/>
              <a:buChar char="○"/>
            </a:pPr>
            <a:r>
              <a:rPr lang="en"/>
              <a:t>*at() system calls fail on any </a:t>
            </a:r>
            <a:r>
              <a:rPr lang="en">
                <a:latin typeface="Consolas"/>
                <a:ea typeface="Consolas"/>
                <a:cs typeface="Consolas"/>
                <a:sym typeface="Consolas"/>
              </a:rPr>
              <a:t>fd</a:t>
            </a:r>
            <a:r>
              <a:rPr lang="en"/>
              <a:t> created by any other methods - this includes </a:t>
            </a:r>
            <a:r>
              <a:rPr lang="en">
                <a:latin typeface="Consolas"/>
                <a:ea typeface="Consolas"/>
                <a:cs typeface="Consolas"/>
                <a:sym typeface="Consolas"/>
              </a:rPr>
              <a:t>open, openat, socket, pipe - error (ENOTDIR)</a:t>
            </a:r>
            <a:endParaRPr>
              <a:latin typeface="Consolas"/>
              <a:ea typeface="Consolas"/>
              <a:cs typeface="Consolas"/>
              <a:sym typeface="Consolas"/>
            </a:endParaRPr>
          </a:p>
          <a:p>
            <a:pPr indent="-342900" lvl="0" marL="457200" rtl="0">
              <a:spcBef>
                <a:spcPts val="0"/>
              </a:spcBef>
              <a:spcAft>
                <a:spcPts val="0"/>
              </a:spcAft>
              <a:buSzPts val="1800"/>
              <a:buChar char="●"/>
            </a:pPr>
            <a:r>
              <a:rPr lang="en"/>
              <a:t>Tried opening a dirfd using path name of a local named socket file (e.g. /dev/log)</a:t>
            </a:r>
            <a:endParaRPr/>
          </a:p>
          <a:p>
            <a:pPr indent="-317500" lvl="1" marL="914400" rtl="0">
              <a:spcBef>
                <a:spcPts val="0"/>
              </a:spcBef>
              <a:spcAft>
                <a:spcPts val="0"/>
              </a:spcAft>
              <a:buSzPts val="1400"/>
              <a:buChar char="○"/>
            </a:pPr>
            <a:r>
              <a:rPr lang="en"/>
              <a:t>The operation failed with ENOTDIR</a:t>
            </a:r>
            <a:endParaRPr/>
          </a:p>
          <a:p>
            <a:pPr indent="-342900" lvl="0" marL="457200" rtl="0">
              <a:spcBef>
                <a:spcPts val="0"/>
              </a:spcBef>
              <a:spcAft>
                <a:spcPts val="0"/>
              </a:spcAft>
              <a:buSzPts val="1800"/>
              <a:buChar char="●"/>
            </a:pPr>
            <a:r>
              <a:rPr lang="en"/>
              <a:t>*at() system calls replay:</a:t>
            </a:r>
            <a:endParaRPr/>
          </a:p>
        </p:txBody>
      </p:sp>
      <p:sp>
        <p:nvSpPr>
          <p:cNvPr id="6205" name="Shape 62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graphicFrame>
        <p:nvGraphicFramePr>
          <p:cNvPr id="6206" name="Shape 6206"/>
          <p:cNvGraphicFramePr/>
          <p:nvPr/>
        </p:nvGraphicFramePr>
        <p:xfrm>
          <a:off x="952500" y="3383025"/>
          <a:ext cx="3000000" cy="3000000"/>
        </p:xfrm>
        <a:graphic>
          <a:graphicData uri="http://schemas.openxmlformats.org/drawingml/2006/table">
            <a:tbl>
              <a:tblPr>
                <a:noFill/>
                <a:tableStyleId>{9142F05F-28D9-41C1-9854-4EBEDEAED953}</a:tableStyleId>
              </a:tblPr>
              <a:tblGrid>
                <a:gridCol w="1809750"/>
                <a:gridCol w="1809750"/>
                <a:gridCol w="1809750"/>
                <a:gridCol w="1809750"/>
              </a:tblGrid>
              <a:tr h="381000">
                <a:tc>
                  <a:txBody>
                    <a:bodyPr>
                      <a:noAutofit/>
                    </a:bodyPr>
                    <a:lstStyle/>
                    <a:p>
                      <a:pPr indent="0" lvl="0" marL="0">
                        <a:spcBef>
                          <a:spcPts val="0"/>
                        </a:spcBef>
                        <a:spcAft>
                          <a:spcPts val="0"/>
                        </a:spcAft>
                        <a:buNone/>
                      </a:pPr>
                      <a:r>
                        <a:rPr b="1" lang="en">
                          <a:solidFill>
                            <a:srgbClr val="666666"/>
                          </a:solidFill>
                        </a:rPr>
                        <a:t>FD</a:t>
                      </a:r>
                      <a:endParaRPr b="1">
                        <a:solidFill>
                          <a:srgbClr val="666666"/>
                        </a:solidFill>
                      </a:endParaRPr>
                    </a:p>
                  </a:txBody>
                  <a:tcPr marT="91425" marB="91425" marR="91425" marL="91425"/>
                </a:tc>
                <a:tc>
                  <a:txBody>
                    <a:bodyPr>
                      <a:noAutofit/>
                    </a:bodyPr>
                    <a:lstStyle/>
                    <a:p>
                      <a:pPr indent="0" lvl="0" marL="0" rtl="0">
                        <a:spcBef>
                          <a:spcPts val="0"/>
                        </a:spcBef>
                        <a:spcAft>
                          <a:spcPts val="0"/>
                        </a:spcAft>
                        <a:buNone/>
                      </a:pPr>
                      <a:r>
                        <a:rPr b="1" lang="en">
                          <a:solidFill>
                            <a:srgbClr val="666666"/>
                          </a:solidFill>
                        </a:rPr>
                        <a:t>Path</a:t>
                      </a:r>
                      <a:endParaRPr b="1">
                        <a:solidFill>
                          <a:srgbClr val="666666"/>
                        </a:solidFill>
                      </a:endParaRPr>
                    </a:p>
                  </a:txBody>
                  <a:tcPr marT="91425" marB="91425" marR="91425" marL="91425"/>
                </a:tc>
                <a:tc>
                  <a:txBody>
                    <a:bodyPr>
                      <a:noAutofit/>
                    </a:bodyPr>
                    <a:lstStyle/>
                    <a:p>
                      <a:pPr indent="0" lvl="0" marL="0">
                        <a:spcBef>
                          <a:spcPts val="0"/>
                        </a:spcBef>
                        <a:spcAft>
                          <a:spcPts val="0"/>
                        </a:spcAft>
                        <a:buNone/>
                      </a:pPr>
                      <a:r>
                        <a:rPr b="1" lang="en">
                          <a:solidFill>
                            <a:srgbClr val="666666"/>
                          </a:solidFill>
                        </a:rPr>
                        <a:t>Expected trace</a:t>
                      </a:r>
                      <a:endParaRPr b="1">
                        <a:solidFill>
                          <a:srgbClr val="666666"/>
                        </a:solidFill>
                      </a:endParaRPr>
                    </a:p>
                  </a:txBody>
                  <a:tcPr marT="91425" marB="91425" marR="91425" marL="91425"/>
                </a:tc>
                <a:tc>
                  <a:txBody>
                    <a:bodyPr>
                      <a:noAutofit/>
                    </a:bodyPr>
                    <a:lstStyle/>
                    <a:p>
                      <a:pPr indent="0" lvl="0" marL="0">
                        <a:spcBef>
                          <a:spcPts val="0"/>
                        </a:spcBef>
                        <a:spcAft>
                          <a:spcPts val="0"/>
                        </a:spcAft>
                        <a:buNone/>
                      </a:pPr>
                      <a:r>
                        <a:rPr b="1" lang="en">
                          <a:solidFill>
                            <a:srgbClr val="666666"/>
                          </a:solidFill>
                        </a:rPr>
                        <a:t>Expected action</a:t>
                      </a:r>
                      <a:endParaRPr b="1">
                        <a:solidFill>
                          <a:srgbClr val="666666"/>
                        </a:solidFill>
                      </a:endParaRPr>
                    </a:p>
                  </a:txBody>
                  <a:tcPr marT="91425" marB="91425" marR="91425" marL="91425"/>
                </a:tc>
              </a:tr>
              <a:tr h="381000">
                <a:tc>
                  <a:txBody>
                    <a:bodyPr>
                      <a:noAutofit/>
                    </a:bodyPr>
                    <a:lstStyle/>
                    <a:p>
                      <a:pPr indent="0" lvl="0" marL="0">
                        <a:spcBef>
                          <a:spcPts val="0"/>
                        </a:spcBef>
                        <a:spcAft>
                          <a:spcPts val="0"/>
                        </a:spcAft>
                        <a:buNone/>
                      </a:pPr>
                      <a:r>
                        <a:rPr lang="en">
                          <a:solidFill>
                            <a:srgbClr val="666666"/>
                          </a:solidFill>
                        </a:rPr>
                        <a:t>Valid</a:t>
                      </a:r>
                      <a:endParaRPr>
                        <a:solidFill>
                          <a:srgbClr val="666666"/>
                        </a:solidFill>
                      </a:endParaRPr>
                    </a:p>
                  </a:txBody>
                  <a:tcPr marT="91425" marB="91425" marR="91425" marL="91425"/>
                </a:tc>
                <a:tc>
                  <a:txBody>
                    <a:bodyPr>
                      <a:noAutofit/>
                    </a:bodyPr>
                    <a:lstStyle/>
                    <a:p>
                      <a:pPr indent="0" lvl="0" marL="0">
                        <a:spcBef>
                          <a:spcPts val="0"/>
                        </a:spcBef>
                        <a:spcAft>
                          <a:spcPts val="0"/>
                        </a:spcAft>
                        <a:buNone/>
                      </a:pPr>
                      <a:r>
                        <a:rPr lang="en">
                          <a:solidFill>
                            <a:srgbClr val="666666"/>
                          </a:solidFill>
                        </a:rPr>
                        <a:t>Any</a:t>
                      </a:r>
                      <a:endParaRPr>
                        <a:solidFill>
                          <a:srgbClr val="666666"/>
                        </a:solidFill>
                      </a:endParaRPr>
                    </a:p>
                  </a:txBody>
                  <a:tcPr marT="91425" marB="91425" marR="91425" marL="91425"/>
                </a:tc>
                <a:tc>
                  <a:txBody>
                    <a:bodyPr>
                      <a:noAutofit/>
                    </a:bodyPr>
                    <a:lstStyle/>
                    <a:p>
                      <a:pPr indent="0" lvl="0" marL="0">
                        <a:spcBef>
                          <a:spcPts val="0"/>
                        </a:spcBef>
                        <a:spcAft>
                          <a:spcPts val="0"/>
                        </a:spcAft>
                        <a:buNone/>
                      </a:pPr>
                      <a:r>
                        <a:rPr lang="en">
                          <a:solidFill>
                            <a:srgbClr val="666666"/>
                          </a:solidFill>
                        </a:rPr>
                        <a:t>Any</a:t>
                      </a:r>
                      <a:endParaRPr>
                        <a:solidFill>
                          <a:srgbClr val="666666"/>
                        </a:solidFill>
                      </a:endParaRPr>
                    </a:p>
                  </a:txBody>
                  <a:tcPr marT="91425" marB="91425" marR="91425" marL="91425"/>
                </a:tc>
                <a:tc>
                  <a:txBody>
                    <a:bodyPr>
                      <a:noAutofit/>
                    </a:bodyPr>
                    <a:lstStyle/>
                    <a:p>
                      <a:pPr indent="0" lvl="0" marL="0">
                        <a:spcBef>
                          <a:spcPts val="0"/>
                        </a:spcBef>
                        <a:spcAft>
                          <a:spcPts val="0"/>
                        </a:spcAft>
                        <a:buNone/>
                      </a:pPr>
                      <a:r>
                        <a:rPr lang="en">
                          <a:solidFill>
                            <a:srgbClr val="666666"/>
                          </a:solidFill>
                        </a:rPr>
                        <a:t>Replay</a:t>
                      </a:r>
                      <a:endParaRPr>
                        <a:solidFill>
                          <a:srgbClr val="666666"/>
                        </a:solidFill>
                      </a:endParaRPr>
                    </a:p>
                  </a:txBody>
                  <a:tcPr marT="91425" marB="91425" marR="91425" marL="91425"/>
                </a:tc>
              </a:tr>
              <a:tr h="381000">
                <a:tc>
                  <a:txBody>
                    <a:bodyPr>
                      <a:noAutofit/>
                    </a:bodyPr>
                    <a:lstStyle/>
                    <a:p>
                      <a:pPr indent="0" lvl="0" marL="0">
                        <a:spcBef>
                          <a:spcPts val="0"/>
                        </a:spcBef>
                        <a:spcAft>
                          <a:spcPts val="0"/>
                        </a:spcAft>
                        <a:buNone/>
                      </a:pPr>
                      <a:r>
                        <a:rPr lang="en">
                          <a:solidFill>
                            <a:srgbClr val="666666"/>
                          </a:solidFill>
                        </a:rPr>
                        <a:t>Socket</a:t>
                      </a:r>
                      <a:endParaRPr>
                        <a:solidFill>
                          <a:srgbClr val="666666"/>
                        </a:solidFill>
                      </a:endParaRPr>
                    </a:p>
                  </a:txBody>
                  <a:tcPr marT="91425" marB="91425" marR="91425" marL="91425"/>
                </a:tc>
                <a:tc>
                  <a:txBody>
                    <a:bodyPr>
                      <a:noAutofit/>
                    </a:bodyPr>
                    <a:lstStyle/>
                    <a:p>
                      <a:pPr indent="0" lvl="0" marL="0">
                        <a:spcBef>
                          <a:spcPts val="0"/>
                        </a:spcBef>
                        <a:spcAft>
                          <a:spcPts val="0"/>
                        </a:spcAft>
                        <a:buNone/>
                      </a:pPr>
                      <a:r>
                        <a:rPr lang="en">
                          <a:solidFill>
                            <a:srgbClr val="666666"/>
                          </a:solidFill>
                        </a:rPr>
                        <a:t>Absolute</a:t>
                      </a:r>
                      <a:endParaRPr>
                        <a:solidFill>
                          <a:srgbClr val="666666"/>
                        </a:solidFill>
                      </a:endParaRPr>
                    </a:p>
                  </a:txBody>
                  <a:tcPr marT="91425" marB="91425" marR="91425" marL="91425"/>
                </a:tc>
                <a:tc>
                  <a:txBody>
                    <a:bodyPr>
                      <a:noAutofit/>
                    </a:bodyPr>
                    <a:lstStyle/>
                    <a:p>
                      <a:pPr indent="0" lvl="0" marL="0">
                        <a:spcBef>
                          <a:spcPts val="0"/>
                        </a:spcBef>
                        <a:spcAft>
                          <a:spcPts val="0"/>
                        </a:spcAft>
                        <a:buNone/>
                      </a:pPr>
                      <a:r>
                        <a:rPr lang="en">
                          <a:solidFill>
                            <a:srgbClr val="666666"/>
                          </a:solidFill>
                        </a:rPr>
                        <a:t>Any</a:t>
                      </a:r>
                      <a:endParaRPr>
                        <a:solidFill>
                          <a:srgbClr val="666666"/>
                        </a:solidFill>
                      </a:endParaRPr>
                    </a:p>
                  </a:txBody>
                  <a:tcPr marT="91425" marB="91425" marR="91425" marL="91425"/>
                </a:tc>
                <a:tc>
                  <a:txBody>
                    <a:bodyPr>
                      <a:noAutofit/>
                    </a:bodyPr>
                    <a:lstStyle/>
                    <a:p>
                      <a:pPr indent="0" lvl="0" marL="0">
                        <a:spcBef>
                          <a:spcPts val="0"/>
                        </a:spcBef>
                        <a:spcAft>
                          <a:spcPts val="0"/>
                        </a:spcAft>
                        <a:buNone/>
                      </a:pPr>
                      <a:r>
                        <a:rPr lang="en">
                          <a:solidFill>
                            <a:srgbClr val="666666"/>
                          </a:solidFill>
                        </a:rPr>
                        <a:t>Replay</a:t>
                      </a:r>
                      <a:endParaRPr>
                        <a:solidFill>
                          <a:srgbClr val="666666"/>
                        </a:solidFill>
                      </a:endParaRPr>
                    </a:p>
                  </a:txBody>
                  <a:tcPr marT="91425" marB="91425" marR="91425" marL="91425"/>
                </a:tc>
              </a:tr>
              <a:tr h="381000">
                <a:tc>
                  <a:txBody>
                    <a:bodyPr>
                      <a:noAutofit/>
                    </a:bodyPr>
                    <a:lstStyle/>
                    <a:p>
                      <a:pPr indent="0" lvl="0" marL="0">
                        <a:spcBef>
                          <a:spcPts val="0"/>
                        </a:spcBef>
                        <a:spcAft>
                          <a:spcPts val="0"/>
                        </a:spcAft>
                        <a:buNone/>
                      </a:pPr>
                      <a:r>
                        <a:rPr lang="en">
                          <a:solidFill>
                            <a:srgbClr val="666666"/>
                          </a:solidFill>
                        </a:rPr>
                        <a:t>Socket</a:t>
                      </a:r>
                      <a:endParaRPr>
                        <a:solidFill>
                          <a:srgbClr val="666666"/>
                        </a:solidFill>
                      </a:endParaRPr>
                    </a:p>
                  </a:txBody>
                  <a:tcPr marT="91425" marB="91425" marR="91425" marL="91425"/>
                </a:tc>
                <a:tc>
                  <a:txBody>
                    <a:bodyPr>
                      <a:noAutofit/>
                    </a:bodyPr>
                    <a:lstStyle/>
                    <a:p>
                      <a:pPr indent="0" lvl="0" marL="0">
                        <a:spcBef>
                          <a:spcPts val="0"/>
                        </a:spcBef>
                        <a:spcAft>
                          <a:spcPts val="0"/>
                        </a:spcAft>
                        <a:buNone/>
                      </a:pPr>
                      <a:r>
                        <a:rPr lang="en">
                          <a:solidFill>
                            <a:srgbClr val="666666"/>
                          </a:solidFill>
                        </a:rPr>
                        <a:t>Relative</a:t>
                      </a:r>
                      <a:endParaRPr>
                        <a:solidFill>
                          <a:srgbClr val="666666"/>
                        </a:solidFill>
                      </a:endParaRPr>
                    </a:p>
                  </a:txBody>
                  <a:tcPr marT="91425" marB="91425" marR="91425" marL="91425"/>
                </a:tc>
                <a:tc>
                  <a:txBody>
                    <a:bodyPr>
                      <a:noAutofit/>
                    </a:bodyPr>
                    <a:lstStyle/>
                    <a:p>
                      <a:pPr indent="0" lvl="0" marL="0">
                        <a:spcBef>
                          <a:spcPts val="0"/>
                        </a:spcBef>
                        <a:spcAft>
                          <a:spcPts val="0"/>
                        </a:spcAft>
                        <a:buNone/>
                      </a:pPr>
                      <a:r>
                        <a:rPr lang="en">
                          <a:solidFill>
                            <a:srgbClr val="666666"/>
                          </a:solidFill>
                        </a:rPr>
                        <a:t>Fail</a:t>
                      </a:r>
                      <a:endParaRPr>
                        <a:solidFill>
                          <a:srgbClr val="666666"/>
                        </a:solidFill>
                      </a:endParaRPr>
                    </a:p>
                  </a:txBody>
                  <a:tcPr marT="91425" marB="91425" marR="91425" marL="91425"/>
                </a:tc>
                <a:tc>
                  <a:txBody>
                    <a:bodyPr>
                      <a:noAutofit/>
                    </a:bodyPr>
                    <a:lstStyle/>
                    <a:p>
                      <a:pPr indent="0" lvl="0" marL="0">
                        <a:spcBef>
                          <a:spcPts val="0"/>
                        </a:spcBef>
                        <a:spcAft>
                          <a:spcPts val="0"/>
                        </a:spcAft>
                        <a:buNone/>
                      </a:pPr>
                      <a:r>
                        <a:rPr lang="en">
                          <a:solidFill>
                            <a:srgbClr val="666666"/>
                          </a:solidFill>
                        </a:rPr>
                        <a:t>Simulate</a:t>
                      </a:r>
                      <a:endParaRPr>
                        <a:solidFill>
                          <a:srgbClr val="666666"/>
                        </a:solidFill>
                      </a:endParaRPr>
                    </a:p>
                  </a:txBody>
                  <a:tcPr marT="91425" marB="91425" marR="91425" marL="91425"/>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Shape 6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LStat System Call</a:t>
            </a:r>
            <a:endParaRPr/>
          </a:p>
        </p:txBody>
      </p:sp>
      <p:sp>
        <p:nvSpPr>
          <p:cNvPr id="669" name="Shape 669"/>
          <p:cNvSpPr txBox="1"/>
          <p:nvPr>
            <p:ph idx="1" type="body"/>
          </p:nvPr>
        </p:nvSpPr>
        <p:spPr>
          <a:xfrm>
            <a:off x="311700" y="1017725"/>
            <a:ext cx="8595000" cy="3945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Replayer Part -&gt;</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Added new LStat System Call as subclass of StatSystemCallTraceReplayModule class</a:t>
            </a:r>
            <a:endParaRPr>
              <a:solidFill>
                <a:srgbClr val="000000"/>
              </a:solidFill>
            </a:endParaRPr>
          </a:p>
          <a:p>
            <a:pPr indent="457200" lvl="0" marL="0" rtl="0">
              <a:spcBef>
                <a:spcPts val="1600"/>
              </a:spcBef>
              <a:spcAft>
                <a:spcPts val="0"/>
              </a:spcAft>
              <a:buNone/>
            </a:pPr>
            <a:r>
              <a:rPr lang="en" sz="850">
                <a:solidFill>
                  <a:srgbClr val="000000"/>
                </a:solidFill>
              </a:rPr>
              <a:t>LStatSystemCallTraceReplayModule::StatSystemCallTraceReplayModule(DataSeriesModule &amp;source,  bool verbose_flag, int warn_level_flag):</a:t>
            </a:r>
            <a:endParaRPr sz="850">
              <a:solidFill>
                <a:srgbClr val="000000"/>
              </a:solidFill>
            </a:endParaRPr>
          </a:p>
          <a:p>
            <a:pPr indent="0" lvl="0" marL="0" rtl="0">
              <a:spcBef>
                <a:spcPts val="0"/>
              </a:spcBef>
              <a:spcAft>
                <a:spcPts val="0"/>
              </a:spcAft>
              <a:buNone/>
            </a:pPr>
            <a:r>
              <a:rPr lang="en" sz="850">
                <a:solidFill>
                  <a:srgbClr val="000000"/>
                </a:solidFill>
              </a:rPr>
              <a:t>  						StatSystemCallTraceReplayModule(source, verbose_flag, warn_level_flag) {</a:t>
            </a:r>
            <a:endParaRPr sz="850">
              <a:solidFill>
                <a:srgbClr val="000000"/>
              </a:solidFill>
            </a:endParaRPr>
          </a:p>
          <a:p>
            <a:pPr indent="0" lvl="0" marL="0" rtl="0">
              <a:spcBef>
                <a:spcPts val="0"/>
              </a:spcBef>
              <a:spcAft>
                <a:spcPts val="0"/>
              </a:spcAft>
              <a:buNone/>
            </a:pPr>
            <a:r>
              <a:rPr lang="en" sz="850">
                <a:solidFill>
                  <a:srgbClr val="000000"/>
                </a:solidFill>
              </a:rPr>
              <a:t>  						sys_call_ = "lstat";</a:t>
            </a:r>
            <a:endParaRPr sz="850">
              <a:solidFill>
                <a:srgbClr val="000000"/>
              </a:solidFill>
            </a:endParaRPr>
          </a:p>
          <a:p>
            <a:pPr indent="457200" lvl="0" marL="2286000" rtl="0">
              <a:spcBef>
                <a:spcPts val="0"/>
              </a:spcBef>
              <a:spcAft>
                <a:spcPts val="0"/>
              </a:spcAft>
              <a:buNone/>
            </a:pPr>
            <a:r>
              <a:rPr lang="en" sz="850">
                <a:solidFill>
                  <a:srgbClr val="000000"/>
                </a:solidFill>
              </a:rPr>
              <a: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Expanded replayer to replay lstat system call.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Source file for lstat is same as stat system call.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Updated README on how to take strace for lstat system call.</a:t>
            </a:r>
            <a:endParaRPr>
              <a:solidFill>
                <a:srgbClr val="000000"/>
              </a:solidFill>
            </a:endParaRPr>
          </a:p>
          <a:p>
            <a:pPr indent="0" lvl="0" marL="0" rtl="0">
              <a:spcBef>
                <a:spcPts val="1600"/>
              </a:spcBef>
              <a:spcAft>
                <a:spcPts val="0"/>
              </a:spcAft>
              <a:buNone/>
            </a:pPr>
            <a:r>
              <a:rPr lang="en">
                <a:solidFill>
                  <a:srgbClr val="000000"/>
                </a:solidFill>
              </a:rPr>
              <a:t>Converter Part -&gt;</a:t>
            </a:r>
            <a:endParaRPr>
              <a:solidFill>
                <a:srgbClr val="000000"/>
              </a:solidFill>
            </a:endParaRPr>
          </a:p>
          <a:p>
            <a:pPr indent="-342900" lvl="0" marL="457200" rtl="0">
              <a:lnSpc>
                <a:spcPct val="100000"/>
              </a:lnSpc>
              <a:spcBef>
                <a:spcPts val="1600"/>
              </a:spcBef>
              <a:spcAft>
                <a:spcPts val="0"/>
              </a:spcAft>
              <a:buClr>
                <a:srgbClr val="000000"/>
              </a:buClr>
              <a:buSzPts val="1800"/>
              <a:buChar char="●"/>
            </a:pPr>
            <a:r>
              <a:rPr lang="en">
                <a:solidFill>
                  <a:srgbClr val="000000"/>
                </a:solidFill>
              </a:rPr>
              <a:t>Added spec string for lstat system call</a:t>
            </a:r>
            <a:endParaRPr>
              <a:solidFill>
                <a:srgbClr val="000000"/>
              </a:solidFill>
            </a:endParaRPr>
          </a:p>
        </p:txBody>
      </p:sp>
      <p:sp>
        <p:nvSpPr>
          <p:cNvPr id="670" name="Shape 6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0" name="Shape 6210"/>
        <p:cNvGrpSpPr/>
        <p:nvPr/>
      </p:nvGrpSpPr>
      <p:grpSpPr>
        <a:xfrm>
          <a:off x="0" y="0"/>
          <a:ext cx="0" cy="0"/>
          <a:chOff x="0" y="0"/>
          <a:chExt cx="0" cy="0"/>
        </a:xfrm>
      </p:grpSpPr>
      <p:sp>
        <p:nvSpPr>
          <p:cNvPr id="6211" name="Shape 62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Socket simulation updates: </a:t>
            </a:r>
            <a:r>
              <a:rPr lang="en" sz="1800"/>
              <a:t>(</a:t>
            </a:r>
            <a:r>
              <a:rPr lang="en" sz="1800" u="sng">
                <a:solidFill>
                  <a:schemeClr val="accent5"/>
                </a:solidFill>
                <a:hlinkClick r:id="rId3"/>
              </a:rPr>
              <a:t>http://bit.ly/socket-replay</a:t>
            </a:r>
            <a:r>
              <a:rPr lang="en" sz="1800"/>
              <a:t>)</a:t>
            </a:r>
            <a:endParaRPr/>
          </a:p>
        </p:txBody>
      </p:sp>
      <p:sp>
        <p:nvSpPr>
          <p:cNvPr id="6212" name="Shape 62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Implemented:</a:t>
            </a:r>
            <a:endParaRPr/>
          </a:p>
          <a:p>
            <a:pPr indent="-317500" lvl="1" marL="914400" rtl="0">
              <a:spcBef>
                <a:spcPts val="0"/>
              </a:spcBef>
              <a:spcAft>
                <a:spcPts val="0"/>
              </a:spcAft>
              <a:buSzPts val="1400"/>
              <a:buChar char="○"/>
            </a:pPr>
            <a:r>
              <a:rPr lang="en"/>
              <a:t>Linkat</a:t>
            </a:r>
            <a:endParaRPr/>
          </a:p>
          <a:p>
            <a:pPr indent="-317500" lvl="1" marL="914400" rtl="0">
              <a:spcBef>
                <a:spcPts val="0"/>
              </a:spcBef>
              <a:spcAft>
                <a:spcPts val="0"/>
              </a:spcAft>
              <a:buSzPts val="1400"/>
              <a:buChar char="○"/>
            </a:pPr>
            <a:r>
              <a:rPr lang="en"/>
              <a:t>Mkdarat</a:t>
            </a:r>
            <a:endParaRPr/>
          </a:p>
          <a:p>
            <a:pPr indent="-317500" lvl="1" marL="914400" rtl="0">
              <a:spcBef>
                <a:spcPts val="0"/>
              </a:spcBef>
              <a:spcAft>
                <a:spcPts val="0"/>
              </a:spcAft>
              <a:buSzPts val="1400"/>
              <a:buChar char="○"/>
            </a:pPr>
            <a:r>
              <a:rPr lang="en"/>
              <a:t>Openat</a:t>
            </a:r>
            <a:endParaRPr/>
          </a:p>
          <a:p>
            <a:pPr indent="-317500" lvl="1" marL="914400" rtl="0">
              <a:spcBef>
                <a:spcPts val="0"/>
              </a:spcBef>
              <a:spcAft>
                <a:spcPts val="0"/>
              </a:spcAft>
              <a:buSzPts val="1400"/>
              <a:buChar char="○"/>
            </a:pPr>
            <a:r>
              <a:rPr lang="en"/>
              <a:t>Unlinkat</a:t>
            </a:r>
            <a:endParaRPr/>
          </a:p>
          <a:p>
            <a:pPr indent="-317500" lvl="1" marL="914400" rtl="0">
              <a:spcBef>
                <a:spcPts val="0"/>
              </a:spcBef>
              <a:spcAft>
                <a:spcPts val="0"/>
              </a:spcAft>
              <a:buSzPts val="1400"/>
              <a:buChar char="○"/>
            </a:pPr>
            <a:r>
              <a:rPr lang="en"/>
              <a:t>Utimensat</a:t>
            </a:r>
            <a:endParaRPr/>
          </a:p>
          <a:p>
            <a:pPr indent="-342900" lvl="0" marL="457200" rtl="0">
              <a:spcBef>
                <a:spcPts val="0"/>
              </a:spcBef>
              <a:spcAft>
                <a:spcPts val="0"/>
              </a:spcAft>
              <a:buSzPts val="1800"/>
              <a:buChar char="●"/>
            </a:pPr>
            <a:r>
              <a:rPr lang="en"/>
              <a:t>Socket simulation for all affected replayed system calls now implemented</a:t>
            </a:r>
            <a:endParaRPr/>
          </a:p>
        </p:txBody>
      </p:sp>
      <p:sp>
        <p:nvSpPr>
          <p:cNvPr id="6213" name="Shape 62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7" name="Shape 6217"/>
        <p:cNvGrpSpPr/>
        <p:nvPr/>
      </p:nvGrpSpPr>
      <p:grpSpPr>
        <a:xfrm>
          <a:off x="0" y="0"/>
          <a:ext cx="0" cy="0"/>
          <a:chOff x="0" y="0"/>
          <a:chExt cx="0" cy="0"/>
        </a:xfrm>
      </p:grpSpPr>
      <p:sp>
        <p:nvSpPr>
          <p:cNvPr id="6218" name="Shape 6218"/>
          <p:cNvSpPr txBox="1"/>
          <p:nvPr>
            <p:ph type="title"/>
          </p:nvPr>
        </p:nvSpPr>
        <p:spPr>
          <a:xfrm>
            <a:off x="311700" y="718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Arrays Summary</a:t>
            </a:r>
            <a:endParaRPr/>
          </a:p>
        </p:txBody>
      </p:sp>
      <p:sp>
        <p:nvSpPr>
          <p:cNvPr id="6219" name="Shape 62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graphicFrame>
        <p:nvGraphicFramePr>
          <p:cNvPr id="6220" name="Shape 6220"/>
          <p:cNvGraphicFramePr/>
          <p:nvPr/>
        </p:nvGraphicFramePr>
        <p:xfrm>
          <a:off x="454675" y="644500"/>
          <a:ext cx="3000000" cy="3000000"/>
        </p:xfrm>
        <a:graphic>
          <a:graphicData uri="http://schemas.openxmlformats.org/drawingml/2006/table">
            <a:tbl>
              <a:tblPr>
                <a:noFill/>
                <a:tableStyleId>{9142F05F-28D9-41C1-9854-4EBEDEAED953}</a:tableStyleId>
              </a:tblPr>
              <a:tblGrid>
                <a:gridCol w="2901350"/>
                <a:gridCol w="1413725"/>
                <a:gridCol w="1250400"/>
                <a:gridCol w="1250400"/>
                <a:gridCol w="1250400"/>
              </a:tblGrid>
              <a:tr h="269325">
                <a:tc>
                  <a:txBody>
                    <a:bodyPr>
                      <a:noAutofit/>
                    </a:bodyPr>
                    <a:lstStyle/>
                    <a:p>
                      <a:pPr indent="0" lvl="0" marL="0" rtl="0">
                        <a:spcBef>
                          <a:spcPts val="0"/>
                        </a:spcBef>
                        <a:spcAft>
                          <a:spcPts val="0"/>
                        </a:spcAft>
                        <a:buNone/>
                      </a:pPr>
                      <a:r>
                        <a:rPr lang="en" sz="1000"/>
                        <a:t>Maps</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c>
                  <a:txBody>
                    <a:bodyPr>
                      <a:noAutofit/>
                    </a:bodyPr>
                    <a:lstStyle/>
                    <a:p>
                      <a:pPr indent="0" lvl="0" marL="0" rtl="0">
                        <a:spcBef>
                          <a:spcPts val="0"/>
                        </a:spcBef>
                        <a:spcAft>
                          <a:spcPts val="0"/>
                        </a:spcAft>
                        <a:buNone/>
                      </a:pPr>
                      <a:r>
                        <a:rPr lang="en" sz="1000"/>
                        <a:t>Indexed on</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c>
                  <a:txBody>
                    <a:bodyPr>
                      <a:noAutofit/>
                    </a:bodyPr>
                    <a:lstStyle/>
                    <a:p>
                      <a:pPr indent="0" lvl="0" marL="0" rtl="0">
                        <a:spcBef>
                          <a:spcPts val="0"/>
                        </a:spcBef>
                        <a:spcAft>
                          <a:spcPts val="0"/>
                        </a:spcAft>
                        <a:buNone/>
                      </a:pPr>
                      <a:r>
                        <a:rPr lang="en" sz="1000"/>
                        <a:t>Changed to array</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c>
                  <a:txBody>
                    <a:bodyPr>
                      <a:noAutofit/>
                    </a:bodyPr>
                    <a:lstStyle/>
                    <a:p>
                      <a:pPr indent="0" lvl="0" marL="0" rtl="0">
                        <a:spcBef>
                          <a:spcPts val="0"/>
                        </a:spcBef>
                        <a:spcAft>
                          <a:spcPts val="0"/>
                        </a:spcAft>
                        <a:buNone/>
                      </a:pPr>
                      <a:r>
                        <a:rPr lang="en" sz="1000"/>
                        <a:t>Cached</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c>
                  <a:txBody>
                    <a:bodyPr>
                      <a:noAutofit/>
                    </a:bodyPr>
                    <a:lstStyle/>
                    <a:p>
                      <a:pPr indent="0" lvl="0" marL="0" rtl="0">
                        <a:spcBef>
                          <a:spcPts val="0"/>
                        </a:spcBef>
                        <a:spcAft>
                          <a:spcPts val="0"/>
                        </a:spcAft>
                        <a:buNone/>
                      </a:pPr>
                      <a:r>
                        <a:rPr lang="en" sz="1000"/>
                        <a:t>Status 21-Dec-17</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r>
              <a:tr h="516375">
                <a:tc>
                  <a:txBody>
                    <a:bodyPr>
                      <a:noAutofit/>
                    </a:bodyPr>
                    <a:lstStyle/>
                    <a:p>
                      <a:pPr indent="0" lvl="0" marL="0" rtl="0">
                        <a:spcBef>
                          <a:spcPts val="0"/>
                        </a:spcBef>
                        <a:spcAft>
                          <a:spcPts val="0"/>
                        </a:spcAft>
                        <a:buNone/>
                      </a:pPr>
                      <a:r>
                        <a:rPr lang="en" sz="1000"/>
                        <a:t>Config_table_entry_type</a:t>
                      </a:r>
                      <a:br>
                        <a:rPr lang="en" sz="1000"/>
                      </a:br>
                      <a:r>
                        <a:rPr lang="en" sz="1000"/>
                        <a:t>( map&lt;fieldname, pair&lt;nullable, ExtentType&gt;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Field Names</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noAutofit/>
                    </a:bodyPr>
                    <a:lstStyle/>
                    <a:p>
                      <a:pPr indent="0" lvl="0" marL="0" rtl="0">
                        <a:spcBef>
                          <a:spcPts val="0"/>
                        </a:spcBef>
                        <a:spcAft>
                          <a:spcPts val="0"/>
                        </a:spcAft>
                        <a:buNone/>
                      </a:pPr>
                      <a:r>
                        <a:rPr lang="en" sz="1000"/>
                        <a:t>Yes</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No</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#2: Maryia todo (but no improvement). DONE</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9900"/>
                    </a:solidFill>
                  </a:tcPr>
                </a:tc>
              </a:tr>
              <a:tr h="1003850">
                <a:tc>
                  <a:txBody>
                    <a:bodyPr>
                      <a:noAutofit/>
                    </a:bodyPr>
                    <a:lstStyle/>
                    <a:p>
                      <a:pPr indent="0" lvl="0" marL="0">
                        <a:spcBef>
                          <a:spcPts val="0"/>
                        </a:spcBef>
                        <a:spcAft>
                          <a:spcPts val="0"/>
                        </a:spcAft>
                        <a:buNone/>
                      </a:pPr>
                      <a:r>
                        <a:rPr lang="en" sz="1000"/>
                        <a:t>Config_table_type</a:t>
                      </a:r>
                      <a:endParaRPr sz="1000"/>
                    </a:p>
                    <a:p>
                      <a:pPr indent="0" lvl="0" marL="0">
                        <a:spcBef>
                          <a:spcPts val="0"/>
                        </a:spcBef>
                        <a:spcAft>
                          <a:spcPts val="0"/>
                        </a:spcAft>
                        <a:buNone/>
                      </a:pPr>
                      <a:r>
                        <a:rPr lang="en" sz="1000"/>
                        <a:t>OLD: </a:t>
                      </a:r>
                      <a:r>
                        <a:rPr lang="en" sz="1000"/>
                        <a:t>map&lt;extentname, config_table_entry_type&gt;</a:t>
                      </a:r>
                      <a:endParaRPr sz="1000"/>
                    </a:p>
                    <a:p>
                      <a:pPr indent="0" lvl="0" marL="0" rtl="0">
                        <a:spcBef>
                          <a:spcPts val="0"/>
                        </a:spcBef>
                        <a:spcAft>
                          <a:spcPts val="0"/>
                        </a:spcAft>
                        <a:buNone/>
                      </a:pPr>
                      <a:r>
                        <a:rPr lang="en" sz="1000"/>
                        <a:t>NEW: </a:t>
                      </a:r>
                      <a:r>
                        <a:rPr lang="en" sz="1000">
                          <a:solidFill>
                            <a:schemeClr val="dk1"/>
                          </a:solidFill>
                        </a:rPr>
                        <a:t>array[our enum] -&gt; &amp;map&lt;extentname, config_table_entry_type&gt; (initialized at start time, one time)</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System Call Names</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Yes</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yes</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a:spcBef>
                          <a:spcPts val="0"/>
                        </a:spcBef>
                        <a:spcAft>
                          <a:spcPts val="0"/>
                        </a:spcAft>
                        <a:buClr>
                          <a:schemeClr val="dk1"/>
                        </a:buClr>
                        <a:buSzPts val="1100"/>
                        <a:buFont typeface="Arial"/>
                        <a:buNone/>
                      </a:pPr>
                      <a:r>
                        <a:rPr lang="en" sz="1000">
                          <a:solidFill>
                            <a:schemeClr val="dk1"/>
                          </a:solidFill>
                        </a:rPr>
                        <a:t>Done (Mayur), in master branch.</a:t>
                      </a:r>
                      <a:endParaRPr sz="1000">
                        <a:solidFill>
                          <a:schemeClr val="dk1"/>
                        </a:solidFill>
                      </a:endParaRPr>
                    </a:p>
                    <a:p>
                      <a:pPr indent="0" lvl="0" marL="0" rtl="0">
                        <a:spcBef>
                          <a:spcPts val="0"/>
                        </a:spcBef>
                        <a:spcAft>
                          <a:spcPts val="0"/>
                        </a:spcAft>
                        <a:buNone/>
                      </a:pPr>
                      <a:r>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9900"/>
                    </a:solidFill>
                  </a:tcPr>
                </a:tc>
              </a:tr>
              <a:tr h="516375">
                <a:tc>
                  <a:txBody>
                    <a:bodyPr>
                      <a:noAutofit/>
                    </a:bodyPr>
                    <a:lstStyle/>
                    <a:p>
                      <a:pPr indent="0" lvl="0" marL="0" rtl="0">
                        <a:spcBef>
                          <a:spcPts val="0"/>
                        </a:spcBef>
                        <a:spcAft>
                          <a:spcPts val="0"/>
                        </a:spcAft>
                        <a:buNone/>
                      </a:pPr>
                      <a:r>
                        <a:rPr lang="en" sz="1000"/>
                        <a:t>FieldMap</a:t>
                      </a:r>
                      <a:endParaRPr sz="1000"/>
                    </a:p>
                    <a:p>
                      <a:pPr indent="0" lvl="0" marL="0" rtl="0">
                        <a:spcBef>
                          <a:spcPts val="0"/>
                        </a:spcBef>
                        <a:spcAft>
                          <a:spcPts val="0"/>
                        </a:spcAft>
                        <a:buNone/>
                      </a:pPr>
                      <a:r>
                        <a:rPr lang="en" sz="1000"/>
                        <a:t>(map&lt;fieldName, &lt;DS Field, DS field type&gt;)</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Field Names</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noAutofit/>
                    </a:bodyPr>
                    <a:lstStyle/>
                    <a:p>
                      <a:pPr indent="0" lvl="0" marL="0" rtl="0">
                        <a:spcBef>
                          <a:spcPts val="0"/>
                        </a:spcBef>
                        <a:spcAft>
                          <a:spcPts val="0"/>
                        </a:spcAft>
                        <a:buNone/>
                      </a:pPr>
                      <a:r>
                        <a:rPr lang="en" sz="1000"/>
                        <a:t>No</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No</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#3: umit. Patch done.  Needs review. DONE.</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9900"/>
                    </a:solidFill>
                  </a:tcPr>
                </a:tc>
              </a:tr>
              <a:tr h="416225">
                <a:tc>
                  <a:txBody>
                    <a:bodyPr>
                      <a:noAutofit/>
                    </a:bodyPr>
                    <a:lstStyle/>
                    <a:p>
                      <a:pPr indent="0" lvl="0" marL="0" rtl="0">
                        <a:spcBef>
                          <a:spcPts val="0"/>
                        </a:spcBef>
                        <a:spcAft>
                          <a:spcPts val="0"/>
                        </a:spcAft>
                        <a:buNone/>
                      </a:pPr>
                      <a:r>
                        <a:rPr lang="en" sz="1000"/>
                        <a:t>ExtentMap</a:t>
                      </a:r>
                      <a:endParaRPr sz="1000"/>
                    </a:p>
                    <a:p>
                      <a:pPr indent="0" lvl="0" marL="0" rtl="0">
                        <a:spcBef>
                          <a:spcPts val="0"/>
                        </a:spcBef>
                        <a:spcAft>
                          <a:spcPts val="0"/>
                        </a:spcAft>
                        <a:buNone/>
                      </a:pPr>
                      <a:r>
                        <a:rPr lang="en" sz="1000"/>
                        <a:t>(map&lt;syscallName, FieldMap&gt;)</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System Call Names</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Yes</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Yes</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solidFill>
                            <a:schemeClr val="dk1"/>
                          </a:solidFill>
                        </a:rPr>
                        <a:t>Done (Mayur), in master branch.</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9900"/>
                    </a:solidFill>
                  </a:tcPr>
                </a:tc>
              </a:tr>
              <a:tr h="416225">
                <a:tc>
                  <a:txBody>
                    <a:bodyPr>
                      <a:noAutofit/>
                    </a:bodyPr>
                    <a:lstStyle/>
                    <a:p>
                      <a:pPr indent="0" lvl="0" marL="0" rtl="0">
                        <a:spcBef>
                          <a:spcPts val="0"/>
                        </a:spcBef>
                        <a:spcAft>
                          <a:spcPts val="0"/>
                        </a:spcAft>
                        <a:buNone/>
                      </a:pPr>
                      <a:r>
                        <a:rPr lang="en" sz="1000"/>
                        <a:t>OutputModuleMap</a:t>
                      </a:r>
                      <a:endParaRPr sz="1000"/>
                    </a:p>
                    <a:p>
                      <a:pPr indent="0" lvl="0" marL="0" rtl="0">
                        <a:spcBef>
                          <a:spcPts val="0"/>
                        </a:spcBef>
                        <a:spcAft>
                          <a:spcPts val="0"/>
                        </a:spcAft>
                        <a:buNone/>
                      </a:pPr>
                      <a:r>
                        <a:rPr lang="en" sz="1000"/>
                        <a:t>(map&lt;extent name, OutputModule&gt;)</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System Call names</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Yes</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Yes</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solidFill>
                            <a:schemeClr val="dk1"/>
                          </a:solidFill>
                        </a:rPr>
                        <a:t>Done (Mayur), in master branch.</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9900"/>
                    </a:solidFill>
                  </a:tcPr>
                </a:tc>
              </a:tr>
              <a:tr h="710050">
                <a:tc>
                  <a:txBody>
                    <a:bodyPr>
                      <a:noAutofit/>
                    </a:bodyPr>
                    <a:lstStyle/>
                    <a:p>
                      <a:pPr indent="0" lvl="0" marL="0" rtl="0">
                        <a:spcBef>
                          <a:spcPts val="0"/>
                        </a:spcBef>
                        <a:spcAft>
                          <a:spcPts val="0"/>
                        </a:spcAft>
                        <a:buNone/>
                      </a:pPr>
                      <a:r>
                        <a:rPr b="1" lang="en" sz="1000"/>
                        <a:t>SysCallArgsMap</a:t>
                      </a:r>
                      <a:endParaRPr b="1" sz="1000"/>
                    </a:p>
                    <a:p>
                      <a:pPr indent="0" lvl="0" marL="0" rtl="0">
                        <a:spcBef>
                          <a:spcPts val="0"/>
                        </a:spcBef>
                        <a:spcAft>
                          <a:spcPts val="0"/>
                        </a:spcAft>
                        <a:buNone/>
                      </a:pPr>
                      <a:r>
                        <a:rPr lang="en" sz="1000"/>
                        <a:t>(map&lt;field name, void *&gt;)</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FFFF"/>
                    </a:solidFill>
                  </a:tcPr>
                </a:tc>
                <a:tc>
                  <a:txBody>
                    <a:bodyPr>
                      <a:noAutofit/>
                    </a:bodyPr>
                    <a:lstStyle/>
                    <a:p>
                      <a:pPr indent="0" lvl="0" marL="0" rtl="0">
                        <a:spcBef>
                          <a:spcPts val="0"/>
                        </a:spcBef>
                        <a:spcAft>
                          <a:spcPts val="0"/>
                        </a:spcAft>
                        <a:buNone/>
                      </a:pPr>
                      <a:r>
                        <a:rPr lang="en" sz="1000"/>
                        <a:t>Field Names</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noAutofit/>
                    </a:bodyPr>
                    <a:lstStyle/>
                    <a:p>
                      <a:pPr indent="0" lvl="0" marL="0" rtl="0">
                        <a:spcBef>
                          <a:spcPts val="0"/>
                        </a:spcBef>
                        <a:spcAft>
                          <a:spcPts val="0"/>
                        </a:spcAft>
                        <a:buNone/>
                      </a:pPr>
                      <a:r>
                        <a:rPr lang="en" sz="1000"/>
                        <a:t>Yes</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No (Local map in write Record which gets created at every call)</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Done, in sep. branch</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9900"/>
                    </a:solidFill>
                  </a:tcPr>
                </a:tc>
              </a:tr>
              <a:tr h="516375">
                <a:tc>
                  <a:txBody>
                    <a:bodyPr>
                      <a:noAutofit/>
                    </a:bodyPr>
                    <a:lstStyle/>
                    <a:p>
                      <a:pPr indent="0" lvl="0" marL="0" rtl="0">
                        <a:spcBef>
                          <a:spcPts val="0"/>
                        </a:spcBef>
                        <a:spcAft>
                          <a:spcPts val="0"/>
                        </a:spcAft>
                        <a:buNone/>
                      </a:pPr>
                      <a:r>
                        <a:rPr lang="en" sz="1000"/>
                        <a:t>FuncPtrMap</a:t>
                      </a:r>
                      <a:endParaRPr sz="1000"/>
                    </a:p>
                    <a:p>
                      <a:pPr indent="0" lvl="0" marL="0" rtl="0">
                        <a:spcBef>
                          <a:spcPts val="0"/>
                        </a:spcBef>
                        <a:spcAft>
                          <a:spcPts val="0"/>
                        </a:spcAft>
                        <a:buNone/>
                      </a:pPr>
                      <a:r>
                        <a:rPr lang="en" sz="1000"/>
                        <a:t>(map&lt;extent_name, SysCallArgsMapFuncPtr&gt;)</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System Call Names</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Yes</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Yes</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Done (Mayur), in master branch.</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9900"/>
                    </a:solidFill>
                  </a:tcPr>
                </a:tc>
              </a:tr>
            </a:tbl>
          </a:graphicData>
        </a:graphic>
      </p:graphicFrame>
    </p:spTree>
  </p:cSld>
  <p:clrMapOvr>
    <a:masterClrMapping/>
  </p:clrMapOvr>
</p:sld>
</file>

<file path=ppt/slides/slide8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4" name="Shape 6224"/>
        <p:cNvGrpSpPr/>
        <p:nvPr/>
      </p:nvGrpSpPr>
      <p:grpSpPr>
        <a:xfrm>
          <a:off x="0" y="0"/>
          <a:ext cx="0" cy="0"/>
          <a:chOff x="0" y="0"/>
          <a:chExt cx="0" cy="0"/>
        </a:xfrm>
      </p:grpSpPr>
      <p:sp>
        <p:nvSpPr>
          <p:cNvPr id="6225" name="Shape 6225"/>
          <p:cNvSpPr txBox="1"/>
          <p:nvPr>
            <p:ph type="title"/>
          </p:nvPr>
        </p:nvSpPr>
        <p:spPr>
          <a:xfrm>
            <a:off x="311700" y="1184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Results </a:t>
            </a:r>
            <a:r>
              <a:rPr lang="en"/>
              <a:t>Comparisons</a:t>
            </a:r>
            <a:endParaRPr/>
          </a:p>
        </p:txBody>
      </p:sp>
      <p:sp>
        <p:nvSpPr>
          <p:cNvPr id="6226" name="Shape 6226"/>
          <p:cNvSpPr txBox="1"/>
          <p:nvPr>
            <p:ph idx="1" type="body"/>
          </p:nvPr>
        </p:nvSpPr>
        <p:spPr>
          <a:xfrm>
            <a:off x="311700" y="691150"/>
            <a:ext cx="8520600" cy="4055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400">
                <a:solidFill>
                  <a:schemeClr val="dk1"/>
                </a:solidFill>
              </a:rPr>
              <a:t>Results</a:t>
            </a:r>
            <a:endParaRPr sz="1400">
              <a:solidFill>
                <a:schemeClr val="dk1"/>
              </a:solidFill>
            </a:endParaRPr>
          </a:p>
          <a:p>
            <a:pPr indent="-317500" lvl="0" marL="457200" rtl="0">
              <a:spcBef>
                <a:spcPts val="0"/>
              </a:spcBef>
              <a:spcAft>
                <a:spcPts val="0"/>
              </a:spcAft>
              <a:buClr>
                <a:schemeClr val="dk1"/>
              </a:buClr>
              <a:buSzPts val="1400"/>
              <a:buAutoNum type="arabicPeriod"/>
            </a:pPr>
            <a:r>
              <a:rPr lang="en" sz="1400">
                <a:solidFill>
                  <a:schemeClr val="dk1"/>
                </a:solidFill>
              </a:rPr>
              <a:t>Vanilla Strace</a:t>
            </a:r>
            <a:endParaRPr sz="1400">
              <a:solidFill>
                <a:schemeClr val="dk1"/>
              </a:solidFill>
            </a:endParaRPr>
          </a:p>
          <a:p>
            <a:pPr indent="-317500" lvl="0" marL="457200" rtl="0">
              <a:spcBef>
                <a:spcPts val="0"/>
              </a:spcBef>
              <a:spcAft>
                <a:spcPts val="0"/>
              </a:spcAft>
              <a:buClr>
                <a:schemeClr val="dk1"/>
              </a:buClr>
              <a:buSzPts val="1400"/>
              <a:buAutoNum type="arabicPeriod"/>
            </a:pPr>
            <a:r>
              <a:rPr lang="en" sz="1400">
                <a:solidFill>
                  <a:schemeClr val="dk1"/>
                </a:solidFill>
              </a:rPr>
              <a:t>BaseLine (No maps Changed)</a:t>
            </a:r>
            <a:endParaRPr sz="1400">
              <a:solidFill>
                <a:schemeClr val="dk1"/>
              </a:solidFill>
            </a:endParaRPr>
          </a:p>
          <a:p>
            <a:pPr indent="-317500" lvl="0" marL="457200" rtl="0">
              <a:spcBef>
                <a:spcPts val="0"/>
              </a:spcBef>
              <a:spcAft>
                <a:spcPts val="0"/>
              </a:spcAft>
              <a:buClr>
                <a:schemeClr val="dk1"/>
              </a:buClr>
              <a:buSzPts val="1400"/>
              <a:buAutoNum type="arabicPeriod"/>
            </a:pPr>
            <a:r>
              <a:rPr lang="en" sz="1400">
                <a:solidFill>
                  <a:schemeClr val="dk1"/>
                </a:solidFill>
              </a:rPr>
              <a:t>Caching (No maps Changed)</a:t>
            </a:r>
            <a:endParaRPr sz="1400">
              <a:solidFill>
                <a:schemeClr val="dk1"/>
              </a:solidFill>
            </a:endParaRPr>
          </a:p>
          <a:p>
            <a:pPr indent="-317500" lvl="0" marL="457200" rtl="0">
              <a:spcBef>
                <a:spcPts val="0"/>
              </a:spcBef>
              <a:spcAft>
                <a:spcPts val="0"/>
              </a:spcAft>
              <a:buClr>
                <a:schemeClr val="dk1"/>
              </a:buClr>
              <a:buSzPts val="1400"/>
              <a:buAutoNum type="arabicPeriod"/>
            </a:pPr>
            <a:r>
              <a:rPr lang="en" sz="1400">
                <a:solidFill>
                  <a:schemeClr val="dk1"/>
                </a:solidFill>
              </a:rPr>
              <a:t>Changed (no caching): </a:t>
            </a:r>
            <a:br>
              <a:rPr lang="en" sz="1400">
                <a:solidFill>
                  <a:schemeClr val="dk1"/>
                </a:solidFill>
              </a:rPr>
            </a:br>
            <a:r>
              <a:rPr lang="en" sz="1400">
                <a:solidFill>
                  <a:schemeClr val="dk1"/>
                </a:solidFill>
              </a:rPr>
              <a:t>Config_table_type,  ExtentMap,</a:t>
            </a:r>
            <a:br>
              <a:rPr lang="en" sz="1400">
                <a:solidFill>
                  <a:schemeClr val="dk1"/>
                </a:solidFill>
              </a:rPr>
            </a:br>
            <a:r>
              <a:rPr lang="en" sz="1400">
                <a:solidFill>
                  <a:schemeClr val="dk1"/>
                </a:solidFill>
              </a:rPr>
              <a:t>OutputModuleMap, FuncPtrMap</a:t>
            </a:r>
            <a:endParaRPr sz="1400">
              <a:solidFill>
                <a:schemeClr val="dk1"/>
              </a:solidFill>
            </a:endParaRPr>
          </a:p>
          <a:p>
            <a:pPr indent="0" lvl="0" marL="0" rtl="0">
              <a:spcBef>
                <a:spcPts val="0"/>
              </a:spcBef>
              <a:spcAft>
                <a:spcPts val="0"/>
              </a:spcAft>
              <a:buNone/>
            </a:pPr>
            <a:r>
              <a:rPr lang="en" sz="1400">
                <a:solidFill>
                  <a:schemeClr val="dk1"/>
                </a:solidFill>
              </a:rPr>
              <a:t>         (Converted Cached Maps to Arrays)</a:t>
            </a:r>
            <a:endParaRPr sz="1400">
              <a:solidFill>
                <a:schemeClr val="dk1"/>
              </a:solidFill>
            </a:endParaRPr>
          </a:p>
          <a:p>
            <a:pPr indent="-317500" lvl="0" marL="457200" rtl="0">
              <a:spcBef>
                <a:spcPts val="0"/>
              </a:spcBef>
              <a:spcAft>
                <a:spcPts val="0"/>
              </a:spcAft>
              <a:buClr>
                <a:schemeClr val="dk1"/>
              </a:buClr>
              <a:buSzPts val="1400"/>
              <a:buAutoNum type="arabicPeriod"/>
            </a:pPr>
            <a:r>
              <a:rPr lang="en" sz="1400">
                <a:solidFill>
                  <a:schemeClr val="dk1"/>
                </a:solidFill>
              </a:rPr>
              <a:t>Caching, SysCallArgsMap to array</a:t>
            </a:r>
            <a:br>
              <a:rPr lang="en" sz="1400">
                <a:solidFill>
                  <a:schemeClr val="dk1"/>
                </a:solidFill>
              </a:rPr>
            </a:br>
            <a:r>
              <a:rPr lang="en" sz="1400">
                <a:solidFill>
                  <a:schemeClr val="dk1"/>
                </a:solidFill>
              </a:rPr>
              <a:t>(Caching and the local map change)</a:t>
            </a:r>
            <a:endParaRPr sz="1400">
              <a:solidFill>
                <a:schemeClr val="dk1"/>
              </a:solidFill>
            </a:endParaRPr>
          </a:p>
          <a:p>
            <a:pPr indent="-317500" lvl="0" marL="457200" rtl="0">
              <a:spcBef>
                <a:spcPts val="0"/>
              </a:spcBef>
              <a:spcAft>
                <a:spcPts val="0"/>
              </a:spcAft>
              <a:buClr>
                <a:schemeClr val="dk1"/>
              </a:buClr>
              <a:buSzPts val="1400"/>
              <a:buAutoNum type="arabicPeriod"/>
            </a:pPr>
            <a:r>
              <a:rPr lang="en" sz="1400">
                <a:solidFill>
                  <a:schemeClr val="dk1"/>
                </a:solidFill>
              </a:rPr>
              <a:t>Changed (no caching):</a:t>
            </a:r>
            <a:br>
              <a:rPr lang="en" sz="1400">
                <a:solidFill>
                  <a:schemeClr val="dk1"/>
                </a:solidFill>
              </a:rPr>
            </a:br>
            <a:r>
              <a:rPr lang="en" sz="1400">
                <a:solidFill>
                  <a:schemeClr val="dk1"/>
                </a:solidFill>
              </a:rPr>
              <a:t>Config_table_type, ExtentMap,</a:t>
            </a:r>
            <a:br>
              <a:rPr lang="en" sz="1400">
                <a:solidFill>
                  <a:schemeClr val="dk1"/>
                </a:solidFill>
              </a:rPr>
            </a:br>
            <a:r>
              <a:rPr lang="en" sz="1400">
                <a:solidFill>
                  <a:schemeClr val="dk1"/>
                </a:solidFill>
              </a:rPr>
              <a:t>OutputModuleMap, FuncPtrMap, </a:t>
            </a:r>
            <a:br>
              <a:rPr lang="en" sz="1400">
                <a:solidFill>
                  <a:schemeClr val="dk1"/>
                </a:solidFill>
              </a:rPr>
            </a:br>
            <a:r>
              <a:rPr lang="en" sz="1400">
                <a:solidFill>
                  <a:schemeClr val="dk1"/>
                </a:solidFill>
              </a:rPr>
              <a:t>SysCallArgsMap, plus new map (syscall name to syscall enum)</a:t>
            </a:r>
            <a:br>
              <a:rPr lang="en" sz="1400">
                <a:solidFill>
                  <a:schemeClr val="dk1"/>
                </a:solidFill>
              </a:rPr>
            </a:br>
            <a:r>
              <a:rPr lang="en" sz="1400">
                <a:solidFill>
                  <a:schemeClr val="dk1"/>
                </a:solidFill>
              </a:rPr>
              <a:t>(All cached Maps changed to arrays and the local SysCallArgsMap Change)</a:t>
            </a:r>
            <a:endParaRPr sz="1400"/>
          </a:p>
        </p:txBody>
      </p:sp>
      <p:sp>
        <p:nvSpPr>
          <p:cNvPr id="6227" name="Shape 62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6228" name="Shape 6228"/>
          <p:cNvPicPr preferRelativeResize="0"/>
          <p:nvPr/>
        </p:nvPicPr>
        <p:blipFill>
          <a:blip r:embed="rId3">
            <a:alphaModFix/>
          </a:blip>
          <a:stretch>
            <a:fillRect/>
          </a:stretch>
        </p:blipFill>
        <p:spPr>
          <a:xfrm>
            <a:off x="3900450" y="962113"/>
            <a:ext cx="4572000" cy="2752725"/>
          </a:xfrm>
          <a:prstGeom prst="rect">
            <a:avLst/>
          </a:prstGeom>
          <a:noFill/>
          <a:ln>
            <a:noFill/>
          </a:ln>
        </p:spPr>
      </p:pic>
    </p:spTree>
  </p:cSld>
  <p:clrMapOvr>
    <a:masterClrMapping/>
  </p:clrMapOvr>
</p:sld>
</file>

<file path=ppt/slides/slide8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2" name="Shape 6232"/>
        <p:cNvGrpSpPr/>
        <p:nvPr/>
      </p:nvGrpSpPr>
      <p:grpSpPr>
        <a:xfrm>
          <a:off x="0" y="0"/>
          <a:ext cx="0" cy="0"/>
          <a:chOff x="0" y="0"/>
          <a:chExt cx="0" cy="0"/>
        </a:xfrm>
      </p:grpSpPr>
      <p:sp>
        <p:nvSpPr>
          <p:cNvPr id="6233" name="Shape 62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a:t>FieldMap to Enum (Mayur and Darshan)</a:t>
            </a:r>
            <a:endParaRPr/>
          </a:p>
        </p:txBody>
      </p:sp>
      <p:sp>
        <p:nvSpPr>
          <p:cNvPr id="6234" name="Shape 62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Fieldmap implementation to enum - ExtentSeries objects info</a:t>
            </a:r>
            <a:endParaRPr sz="1800"/>
          </a:p>
          <a:p>
            <a:pPr indent="-342900" lvl="0" marL="457200" rtl="0">
              <a:spcBef>
                <a:spcPts val="0"/>
              </a:spcBef>
              <a:spcAft>
                <a:spcPts val="0"/>
              </a:spcAft>
              <a:buSzPts val="1800"/>
              <a:buChar char="●"/>
            </a:pPr>
            <a:r>
              <a:rPr lang="en" sz="1800"/>
              <a:t>Checked DataSeries Code:</a:t>
            </a:r>
            <a:endParaRPr/>
          </a:p>
          <a:p>
            <a:pPr indent="-342900" lvl="1" marL="914400" rtl="0">
              <a:spcBef>
                <a:spcPts val="0"/>
              </a:spcBef>
              <a:spcAft>
                <a:spcPts val="0"/>
              </a:spcAft>
              <a:buSzPts val="1800"/>
              <a:buChar char="○"/>
            </a:pPr>
            <a:r>
              <a:rPr lang="en" sz="1800"/>
              <a:t>ExtentSeries objects store fixed field parameters - name, type, size, etc</a:t>
            </a:r>
            <a:endParaRPr sz="1800"/>
          </a:p>
          <a:p>
            <a:pPr indent="-342900" lvl="1" marL="914400" rtl="0">
              <a:spcBef>
                <a:spcPts val="0"/>
              </a:spcBef>
              <a:spcAft>
                <a:spcPts val="0"/>
              </a:spcAft>
              <a:buSzPts val="1800"/>
              <a:buChar char="○"/>
            </a:pPr>
            <a:r>
              <a:rPr lang="en" sz="1800"/>
              <a:t>No direct way to convert the field names to enums or get it from the xml file.</a:t>
            </a:r>
            <a:endParaRPr sz="1800"/>
          </a:p>
          <a:p>
            <a:pPr indent="-342900" lvl="0" marL="457200" rtl="0">
              <a:spcBef>
                <a:spcPts val="0"/>
              </a:spcBef>
              <a:spcAft>
                <a:spcPts val="0"/>
              </a:spcAft>
              <a:buSzPts val="1800"/>
              <a:buChar char="●"/>
            </a:pPr>
            <a:r>
              <a:rPr lang="en" sz="1800"/>
              <a:t>Need to make changes in the code to populate the map while parsing the table file itself.</a:t>
            </a:r>
            <a:endParaRPr sz="1800"/>
          </a:p>
          <a:p>
            <a:pPr indent="-342900" lvl="0" marL="457200" rtl="0">
              <a:spcBef>
                <a:spcPts val="0"/>
              </a:spcBef>
              <a:spcAft>
                <a:spcPts val="0"/>
              </a:spcAft>
              <a:buSzPts val="1800"/>
              <a:buChar char="●"/>
            </a:pPr>
            <a:r>
              <a:rPr lang="en"/>
              <a:t>Will have a huge overhead (total size = nsyscalls * sum of all fields)</a:t>
            </a:r>
            <a:endParaRPr/>
          </a:p>
          <a:p>
            <a:pPr indent="-342900" lvl="0" marL="457200" rtl="0">
              <a:spcBef>
                <a:spcPts val="0"/>
              </a:spcBef>
              <a:spcAft>
                <a:spcPts val="0"/>
              </a:spcAft>
              <a:buSzPts val="1800"/>
              <a:buChar char="●"/>
            </a:pPr>
            <a:r>
              <a:rPr lang="en" sz="1800"/>
              <a:t>Don’t think it is necessary, </a:t>
            </a:r>
            <a:r>
              <a:rPr lang="en"/>
              <a:t>C</a:t>
            </a:r>
            <a:r>
              <a:rPr lang="en" sz="1800"/>
              <a:t>aching + SysCallArgsMap change is giving almost equal performance as changing other maps to arrays.</a:t>
            </a:r>
            <a:endParaRPr sz="1800"/>
          </a:p>
        </p:txBody>
      </p:sp>
      <p:sp>
        <p:nvSpPr>
          <p:cNvPr id="6235" name="Shape 62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9" name="Shape 6239"/>
        <p:cNvGrpSpPr/>
        <p:nvPr/>
      </p:nvGrpSpPr>
      <p:grpSpPr>
        <a:xfrm>
          <a:off x="0" y="0"/>
          <a:ext cx="0" cy="0"/>
          <a:chOff x="0" y="0"/>
          <a:chExt cx="0" cy="0"/>
        </a:xfrm>
      </p:grpSpPr>
      <p:sp>
        <p:nvSpPr>
          <p:cNvPr id="6240" name="Shape 62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Reuse memory - ds_get_buffer (Umit + Darshan)</a:t>
            </a:r>
            <a:endParaRPr/>
          </a:p>
        </p:txBody>
      </p:sp>
      <p:sp>
        <p:nvSpPr>
          <p:cNvPr id="6241" name="Shape 62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Perf report (Using realloc)</a:t>
            </a:r>
            <a:endParaRPr/>
          </a:p>
          <a:p>
            <a:pPr indent="0" lvl="0" marL="0" rtl="0">
              <a:spcBef>
                <a:spcPts val="1600"/>
              </a:spcBef>
              <a:spcAft>
                <a:spcPts val="0"/>
              </a:spcAft>
              <a:buNone/>
            </a:pPr>
            <a:r>
              <a:rPr b="1" lang="en" sz="1000">
                <a:latin typeface="Roboto Mono"/>
                <a:ea typeface="Roboto Mono"/>
                <a:cs typeface="Roboto Mono"/>
                <a:sym typeface="Roboto Mono"/>
              </a:rPr>
              <a:t>  Overhead  period    command        shared object                     symbol</a:t>
            </a:r>
            <a:endParaRPr b="1"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24.64% 	126650221  strace       	[unknown]              	[k] 0xffffffff813eb95c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11.92%  	61264899  cc1          	[unknown]              	[k] 0xffffffff813eb95c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7.33%  	37670639  as           	[unknown]              	[k] 0xffffffff813eb95c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6.78%  	34850586  strace       	[unknown]              	[k] 0xffffffff813ebd0c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3.60%  	18507300  strace       	libc-2.19.so           	[.] __memcpy_sse2_unaligned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2.92%  	15005128  bash         	[unknown]              	[k] 0xffffffff813ebada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2.62%  	13481353  ld           	[unknown]              	[k] 0xffffffff813eb95c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2.04%  	10505161  as           	[unknown]              	[k] 0xffffffff813ebada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0.91%   	4697852  strace       	libc-2.19.so           	[.] memset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0.70%   	3603434  as           	[unknown]              	[k] 0xffffffff8180eba0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0.65%   	3352642  strace       	[unknown]              	[k] 0xffffffff8180eba0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0.59%   	3023631  cc1          	cc1                    	[.] _Z19ht_lookup_with_hashP2htPKhmj16ht_lookup_option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0.59%   	3013856  bash         	[unknown]              	[k] 0xffffffff813eb95c                                                                                                                                                 0.56%   	2860384  cc1          	[unknown]              	[k] 0xffffffff813ebd0c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0.53%   	2710471  bash         	[unknown]              	[k] 0xffffffff813ed2e4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0.52%   	2664781  cc1          	[unknown]              	[k] 0xffffffff811b3038	</a:t>
            </a:r>
            <a:endParaRPr sz="1000">
              <a:latin typeface="Roboto Mono"/>
              <a:ea typeface="Roboto Mono"/>
              <a:cs typeface="Roboto Mono"/>
              <a:sym typeface="Roboto Mono"/>
            </a:endParaRPr>
          </a:p>
          <a:p>
            <a:pPr indent="0" lvl="0" marL="0" rtl="0">
              <a:spcBef>
                <a:spcPts val="0"/>
              </a:spcBef>
              <a:spcAft>
                <a:spcPts val="0"/>
              </a:spcAft>
              <a:buNone/>
            </a:pPr>
            <a:r>
              <a:t/>
            </a:r>
            <a:endParaRPr/>
          </a:p>
          <a:p>
            <a:pPr indent="0" lvl="0" marL="0" rtl="0">
              <a:spcBef>
                <a:spcPts val="0"/>
              </a:spcBef>
              <a:spcAft>
                <a:spcPts val="1600"/>
              </a:spcAft>
              <a:buNone/>
            </a:pPr>
            <a:r>
              <a:t/>
            </a:r>
            <a:endParaRPr/>
          </a:p>
        </p:txBody>
      </p:sp>
      <p:sp>
        <p:nvSpPr>
          <p:cNvPr id="6242" name="Shape 62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6" name="Shape 6246"/>
        <p:cNvGrpSpPr/>
        <p:nvPr/>
      </p:nvGrpSpPr>
      <p:grpSpPr>
        <a:xfrm>
          <a:off x="0" y="0"/>
          <a:ext cx="0" cy="0"/>
          <a:chOff x="0" y="0"/>
          <a:chExt cx="0" cy="0"/>
        </a:xfrm>
      </p:grpSpPr>
      <p:sp>
        <p:nvSpPr>
          <p:cNvPr id="6247" name="Shape 62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Reuse memory - ds_get_buffer (Umit + Darshan)</a:t>
            </a:r>
            <a:endParaRPr/>
          </a:p>
        </p:txBody>
      </p:sp>
      <p:sp>
        <p:nvSpPr>
          <p:cNvPr id="6248" name="Shape 62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Instructions per cycle (Using realloc)</a:t>
            </a:r>
            <a:endParaRPr/>
          </a:p>
          <a:p>
            <a:pPr indent="0" lvl="0" marL="0" rtl="0">
              <a:spcBef>
                <a:spcPts val="1600"/>
              </a:spcBef>
              <a:spcAft>
                <a:spcPts val="0"/>
              </a:spcAft>
              <a:buNone/>
            </a:pPr>
            <a:r>
              <a:rPr lang="en"/>
              <a:t> </a:t>
            </a:r>
            <a:r>
              <a:rPr lang="en" sz="1000">
                <a:latin typeface="Roboto Mono"/>
                <a:ea typeface="Roboto Mono"/>
                <a:cs typeface="Roboto Mono"/>
                <a:sym typeface="Roboto Mono"/>
              </a:rPr>
              <a:t>Performance counter stats for '../strace -f -X openssh.strace.1.ds ./download_build.sh':</a:t>
            </a:r>
            <a:endParaRPr sz="1000">
              <a:latin typeface="Roboto Mono"/>
              <a:ea typeface="Roboto Mono"/>
              <a:cs typeface="Roboto Mono"/>
              <a:sym typeface="Roboto Mono"/>
            </a:endParaRPr>
          </a:p>
          <a:p>
            <a:pPr indent="0" lvl="0" marL="0" rtl="0">
              <a:spcBef>
                <a:spcPts val="0"/>
              </a:spcBef>
              <a:spcAft>
                <a:spcPts val="0"/>
              </a:spcAft>
              <a:buNone/>
            </a:pPr>
            <a:r>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128799.514185  	task-clock (msec)     	#	0.720 CPUs utilized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7,718,986     context-switches      	#	0.060 M/sec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17,337 	cpu-migrations        	#	0.135 K/sec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3,573,748 	page-faults           	#	0.028 M/sec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274,544,062,232  	cycles                	#	2.132 GHz                  	(83.48%)</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145,932,258,698  	stalled-cycles-frontend #   53.15% frontend cycles idle 	(83.37%)</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87,752,978,468  	stalled-cycles-backend	#   31.96% backend  cycles idle 	(66.76%)</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255,566,502,603  	instructions          	#	0.93  insns per cycle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	0.57  stalled cycles per insn  (84.80%)</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54,102,156,945  	branches              	#  420.049 M/sec                	(83.33%)</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1,664,634,468  	branch-misses         	#	3.08% of all branches      	(83.39%)</a:t>
            </a:r>
            <a:endParaRPr sz="1000">
              <a:latin typeface="Roboto Mono"/>
              <a:ea typeface="Roboto Mono"/>
              <a:cs typeface="Roboto Mono"/>
              <a:sym typeface="Roboto Mono"/>
            </a:endParaRPr>
          </a:p>
        </p:txBody>
      </p:sp>
      <p:sp>
        <p:nvSpPr>
          <p:cNvPr id="6249" name="Shape 62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3" name="Shape 6253"/>
        <p:cNvGrpSpPr/>
        <p:nvPr/>
      </p:nvGrpSpPr>
      <p:grpSpPr>
        <a:xfrm>
          <a:off x="0" y="0"/>
          <a:ext cx="0" cy="0"/>
          <a:chOff x="0" y="0"/>
          <a:chExt cx="0" cy="0"/>
        </a:xfrm>
      </p:grpSpPr>
      <p:sp>
        <p:nvSpPr>
          <p:cNvPr id="6254" name="Shape 62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Reuse memory - ds_get_buffer (Umit + Darshan)</a:t>
            </a:r>
            <a:endParaRPr/>
          </a:p>
        </p:txBody>
      </p:sp>
      <p:sp>
        <p:nvSpPr>
          <p:cNvPr id="6255" name="Shape 62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Perf report (No reuse in memory)</a:t>
            </a:r>
            <a:endParaRPr/>
          </a:p>
          <a:p>
            <a:pPr indent="0" lvl="0" marL="0" rtl="0">
              <a:spcBef>
                <a:spcPts val="1600"/>
              </a:spcBef>
              <a:spcAft>
                <a:spcPts val="0"/>
              </a:spcAft>
              <a:buNone/>
            </a:pPr>
            <a:r>
              <a:rPr lang="en" sz="1000">
                <a:latin typeface="Roboto Mono"/>
                <a:ea typeface="Roboto Mono"/>
                <a:cs typeface="Roboto Mono"/>
                <a:sym typeface="Roboto Mono"/>
              </a:rPr>
              <a:t>  </a:t>
            </a:r>
            <a:r>
              <a:rPr b="1" lang="en" sz="1000">
                <a:latin typeface="Roboto Mono"/>
                <a:ea typeface="Roboto Mono"/>
                <a:cs typeface="Roboto Mono"/>
                <a:sym typeface="Roboto Mono"/>
              </a:rPr>
              <a:t>Overhead  period    command        shared object                     symbol</a:t>
            </a: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a:t>
            </a:r>
            <a:r>
              <a:rPr lang="en" sz="1000">
                <a:latin typeface="Roboto Mono"/>
                <a:ea typeface="Roboto Mono"/>
                <a:cs typeface="Roboto Mono"/>
                <a:sym typeface="Roboto Mono"/>
              </a:rPr>
              <a:t>23.98% 	127802772  strace       	[unknown]              	[k] 0xffffffff813eb95c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11.75%  	62634936  cc1          	[unknown]              	[k] 0xffffffff813eb95c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7.17%  	38198178  as           	[unknown]              	[k] 0xffffffff813eb95c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6.73%  	35887170  strace       	[unknown]              	[k] 0xffffffff813ebd0c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3.48%  	18540434  strace       	libc-2.19.so           	[.] __memcpy_sse2_unaligned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3.38%  	18023869  bash         	[unknown]              	[k] 0xffffffff813ebada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2.62%  	13988730  ld           	[unknown]              	[k] 0xffffffff813eb95c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2.26%  	12072014  as           	[unknown]              	[k] 0xffffffff813ebada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0.96%   	5114867  strace       	libc-2.19.so           	[.] memset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0.93%   	4938295  strace       	[unknown]              	[k] 0xffffffff8180eba0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0.68%   	3632532  bash         	[unknown]              	[k] 0xffffffff813eb95c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0.65%   	3478297  as           	[unknown]              	[k] 0xffffffff8180eba0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0.60%   	3187554  cc1          	cc1                    	[.] _Z19ht_lookup_with_hashP2htPKhmj16ht_lookup_option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0.54%   	2900640  cc1          	[unknown]              	[k] 0xffffffff813ebd0c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0.53%   	2827392  bash         	[unknown]              	[k] 0xffffffff813ed2e4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0.51%   	2701177  cc1          	[unknown]              	[k] 0xffffffff810bf2f5</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indent="0" lvl="0" marL="0" rtl="0">
              <a:spcBef>
                <a:spcPts val="0"/>
              </a:spcBef>
              <a:spcAft>
                <a:spcPts val="0"/>
              </a:spcAft>
              <a:buNone/>
            </a:pPr>
            <a:r>
              <a:t/>
            </a:r>
            <a:endParaRPr/>
          </a:p>
          <a:p>
            <a:pPr indent="0" lvl="0" marL="0" rtl="0">
              <a:spcBef>
                <a:spcPts val="0"/>
              </a:spcBef>
              <a:spcAft>
                <a:spcPts val="1600"/>
              </a:spcAft>
              <a:buNone/>
            </a:pPr>
            <a:r>
              <a:t/>
            </a:r>
            <a:endParaRPr/>
          </a:p>
        </p:txBody>
      </p:sp>
      <p:sp>
        <p:nvSpPr>
          <p:cNvPr id="6256" name="Shape 62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0" name="Shape 6260"/>
        <p:cNvGrpSpPr/>
        <p:nvPr/>
      </p:nvGrpSpPr>
      <p:grpSpPr>
        <a:xfrm>
          <a:off x="0" y="0"/>
          <a:ext cx="0" cy="0"/>
          <a:chOff x="0" y="0"/>
          <a:chExt cx="0" cy="0"/>
        </a:xfrm>
      </p:grpSpPr>
      <p:sp>
        <p:nvSpPr>
          <p:cNvPr id="6261" name="Shape 62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Reuse memory - ds_get_buffer (Umit + Darshan)</a:t>
            </a:r>
            <a:endParaRPr/>
          </a:p>
        </p:txBody>
      </p:sp>
      <p:sp>
        <p:nvSpPr>
          <p:cNvPr id="6262" name="Shape 62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Instructions per cycle (No reuse in memory)</a:t>
            </a:r>
            <a:endParaRPr/>
          </a:p>
          <a:p>
            <a:pPr indent="0" lvl="0" marL="0" rtl="0">
              <a:spcBef>
                <a:spcPts val="1600"/>
              </a:spcBef>
              <a:spcAft>
                <a:spcPts val="0"/>
              </a:spcAft>
              <a:buNone/>
            </a:pPr>
            <a:r>
              <a:rPr lang="en"/>
              <a:t> </a:t>
            </a:r>
            <a:r>
              <a:rPr lang="en" sz="1000">
                <a:latin typeface="Roboto Mono"/>
                <a:ea typeface="Roboto Mono"/>
                <a:cs typeface="Roboto Mono"/>
                <a:sym typeface="Roboto Mono"/>
              </a:rPr>
              <a:t>Performance counter stats for '../strace -f -X openssh.strace.1.ds ./download_build.sh':</a:t>
            </a:r>
            <a:endParaRPr sz="1000">
              <a:latin typeface="Roboto Mono"/>
              <a:ea typeface="Roboto Mono"/>
              <a:cs typeface="Roboto Mono"/>
              <a:sym typeface="Roboto Mono"/>
            </a:endParaRPr>
          </a:p>
          <a:p>
            <a:pPr indent="0" lvl="0" marL="0" rtl="0">
              <a:spcBef>
                <a:spcPts val="0"/>
              </a:spcBef>
              <a:spcAft>
                <a:spcPts val="0"/>
              </a:spcAft>
              <a:buNone/>
            </a:pPr>
            <a:r>
              <a:t/>
            </a:r>
            <a:endParaRPr sz="1000">
              <a:latin typeface="Roboto Mono"/>
              <a:ea typeface="Roboto Mono"/>
              <a:cs typeface="Roboto Mono"/>
              <a:sym typeface="Roboto Mono"/>
            </a:endParaRPr>
          </a:p>
          <a:p>
            <a:pPr indent="45720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a:t>
            </a:r>
            <a:r>
              <a:rPr lang="en" sz="1000">
                <a:latin typeface="Roboto Mono"/>
                <a:ea typeface="Roboto Mono"/>
                <a:cs typeface="Roboto Mono"/>
                <a:sym typeface="Roboto Mono"/>
              </a:rPr>
              <a:t>123931.040944	task-clock (msec)     	#	0.721 CPUs utilized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7,719,854  	context-switches      	#	0.062 M/sec            	 </a:t>
            </a:r>
            <a:endParaRPr sz="1000">
              <a:latin typeface="Roboto Mono"/>
              <a:ea typeface="Roboto Mono"/>
              <a:cs typeface="Roboto Mono"/>
              <a:sym typeface="Roboto Mono"/>
            </a:endParaRPr>
          </a:p>
          <a:p>
            <a:pPr indent="45720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17,316  	cpu-migrations        	#	0.140 K/sec            	 </a:t>
            </a:r>
            <a:endParaRPr sz="1000">
              <a:latin typeface="Roboto Mono"/>
              <a:ea typeface="Roboto Mono"/>
              <a:cs typeface="Roboto Mono"/>
              <a:sym typeface="Roboto Mono"/>
            </a:endParaRPr>
          </a:p>
          <a:p>
            <a:pPr indent="45720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3,565,368  	page-faults           	#	0.029 M/sec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262,031,655,370  	cycles                	#	2.114 GHz                  	(83.48%)</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137,731,675,118  	stalled-cycles-frontend #   52.56% frontend cycles idle 	(83.22%)</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81,517,381,158  	stalled-cycles-backend	#   31.11% backend  cycles idle 	(66.92%)</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245,574,000,731  	instructions          	#	0.94  insns per cycle  	 </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	0.56  stalled cycles per insn  (84.96%)</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52,222,540,568  	branches              	#  421.384 M/sec                	(83.21%)</a:t>
            </a:r>
            <a:endParaRPr sz="1000">
              <a:latin typeface="Roboto Mono"/>
              <a:ea typeface="Roboto Mono"/>
              <a:cs typeface="Roboto Mono"/>
              <a:sym typeface="Roboto Mono"/>
            </a:endParaRPr>
          </a:p>
          <a:p>
            <a:pPr indent="0" lvl="0" marL="0" rtl="0">
              <a:spcBef>
                <a:spcPts val="0"/>
              </a:spcBef>
              <a:spcAft>
                <a:spcPts val="0"/>
              </a:spcAft>
              <a:buClr>
                <a:schemeClr val="dk1"/>
              </a:buClr>
              <a:buSzPts val="1100"/>
              <a:buFont typeface="Arial"/>
              <a:buNone/>
            </a:pPr>
            <a:r>
              <a:rPr lang="en" sz="1000">
                <a:latin typeface="Roboto Mono"/>
                <a:ea typeface="Roboto Mono"/>
                <a:cs typeface="Roboto Mono"/>
                <a:sym typeface="Roboto Mono"/>
              </a:rPr>
              <a:t> 	  1,612,574,120  	branch-misses         	#	3.09% of all branches      	(83.51%)</a:t>
            </a:r>
            <a:endParaRPr sz="1000">
              <a:latin typeface="Roboto Mono"/>
              <a:ea typeface="Roboto Mono"/>
              <a:cs typeface="Roboto Mono"/>
              <a:sym typeface="Roboto Mono"/>
            </a:endParaRPr>
          </a:p>
          <a:p>
            <a:pPr indent="0" lvl="0" marL="0" rtl="0">
              <a:spcBef>
                <a:spcPts val="0"/>
              </a:spcBef>
              <a:spcAft>
                <a:spcPts val="0"/>
              </a:spcAft>
              <a:buNone/>
            </a:pPr>
            <a:r>
              <a:t/>
            </a:r>
            <a:endParaRPr sz="1000">
              <a:latin typeface="Roboto Mono"/>
              <a:ea typeface="Roboto Mono"/>
              <a:cs typeface="Roboto Mono"/>
              <a:sym typeface="Roboto Mono"/>
            </a:endParaRPr>
          </a:p>
          <a:p>
            <a:pPr indent="0" lvl="0" marL="0" rtl="0">
              <a:spcBef>
                <a:spcPts val="0"/>
              </a:spcBef>
              <a:spcAft>
                <a:spcPts val="1600"/>
              </a:spcAft>
              <a:buNone/>
            </a:pPr>
            <a:r>
              <a:t/>
            </a:r>
            <a:endParaRPr/>
          </a:p>
        </p:txBody>
      </p:sp>
      <p:sp>
        <p:nvSpPr>
          <p:cNvPr id="6263" name="Shape 62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7" name="Shape 6267"/>
        <p:cNvGrpSpPr/>
        <p:nvPr/>
      </p:nvGrpSpPr>
      <p:grpSpPr>
        <a:xfrm>
          <a:off x="0" y="0"/>
          <a:ext cx="0" cy="0"/>
          <a:chOff x="0" y="0"/>
          <a:chExt cx="0" cy="0"/>
        </a:xfrm>
      </p:grpSpPr>
      <p:sp>
        <p:nvSpPr>
          <p:cNvPr id="6268" name="Shape 62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1</a:t>
            </a:r>
            <a:endParaRPr/>
          </a:p>
        </p:txBody>
      </p:sp>
      <p:sp>
        <p:nvSpPr>
          <p:cNvPr id="6269" name="Shape 62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Reuse memory optimization:</a:t>
            </a:r>
            <a:endParaRPr/>
          </a:p>
          <a:p>
            <a:pPr indent="-317500" lvl="1" marL="914400" rtl="0">
              <a:spcBef>
                <a:spcPts val="0"/>
              </a:spcBef>
              <a:spcAft>
                <a:spcPts val="0"/>
              </a:spcAft>
              <a:buSzPts val="1400"/>
              <a:buChar char="○"/>
            </a:pPr>
            <a:r>
              <a:rPr lang="en"/>
              <a:t>Use malloc instead of stack/global memory</a:t>
            </a:r>
            <a:endParaRPr/>
          </a:p>
          <a:p>
            <a:pPr indent="-317500" lvl="1" marL="914400" rtl="0">
              <a:spcBef>
                <a:spcPts val="0"/>
              </a:spcBef>
              <a:spcAft>
                <a:spcPts val="0"/>
              </a:spcAft>
              <a:buSzPts val="1400"/>
              <a:buChar char="○"/>
            </a:pPr>
            <a:r>
              <a:rPr lang="en"/>
              <a:t>Use PATH_MAX, instead of PATH_MAX + 1</a:t>
            </a:r>
            <a:endParaRPr/>
          </a:p>
          <a:p>
            <a:pPr indent="-317500" lvl="1" marL="914400" rtl="0">
              <a:spcBef>
                <a:spcPts val="0"/>
              </a:spcBef>
              <a:spcAft>
                <a:spcPts val="0"/>
              </a:spcAft>
              <a:buSzPts val="1400"/>
              <a:buChar char="○"/>
            </a:pPr>
            <a:r>
              <a:rPr lang="en"/>
              <a:t>Use DS_MAX_ARGS instead of 4</a:t>
            </a:r>
            <a:endParaRPr/>
          </a:p>
          <a:p>
            <a:pPr indent="-317500" lvl="1" marL="914400" rtl="0">
              <a:spcBef>
                <a:spcPts val="0"/>
              </a:spcBef>
              <a:spcAft>
                <a:spcPts val="0"/>
              </a:spcAft>
              <a:buSzPts val="1400"/>
              <a:buChar char="○"/>
            </a:pPr>
            <a:r>
              <a:rPr lang="en"/>
              <a:t>Reuse the buffers for both ds_get_path, ds_get_buffer</a:t>
            </a:r>
            <a:endParaRPr/>
          </a:p>
          <a:p>
            <a:pPr indent="-317500" lvl="2" marL="1371600" rtl="0">
              <a:spcBef>
                <a:spcPts val="0"/>
              </a:spcBef>
              <a:spcAft>
                <a:spcPts val="0"/>
              </a:spcAft>
              <a:buSzPts val="1400"/>
              <a:buChar char="■"/>
            </a:pPr>
            <a:r>
              <a:rPr lang="en"/>
              <a:t>Start with PATH_MAX, and increase when needed</a:t>
            </a:r>
            <a:endParaRPr/>
          </a:p>
          <a:p>
            <a:pPr indent="-317500" lvl="1" marL="914400" rtl="0">
              <a:spcBef>
                <a:spcPts val="0"/>
              </a:spcBef>
              <a:spcAft>
                <a:spcPts val="0"/>
              </a:spcAft>
              <a:buSzPts val="1400"/>
              <a:buChar char="○"/>
            </a:pPr>
            <a:r>
              <a:rPr lang="en"/>
              <a:t>Don’t use memset</a:t>
            </a:r>
            <a:endParaRPr/>
          </a:p>
          <a:p>
            <a:pPr indent="-317500" lvl="1" marL="914400" rtl="0">
              <a:spcBef>
                <a:spcPts val="0"/>
              </a:spcBef>
              <a:spcAft>
                <a:spcPts val="0"/>
              </a:spcAft>
              <a:buSzPts val="1400"/>
              <a:buChar char="○"/>
            </a:pPr>
            <a:r>
              <a:rPr lang="en"/>
              <a:t>Remove the commenting</a:t>
            </a:r>
            <a:endParaRPr/>
          </a:p>
          <a:p>
            <a:pPr indent="-317500" lvl="1" marL="914400" rtl="0">
              <a:spcBef>
                <a:spcPts val="0"/>
              </a:spcBef>
              <a:spcAft>
                <a:spcPts val="0"/>
              </a:spcAft>
              <a:buSzPts val="1400"/>
              <a:buChar char="○"/>
            </a:pPr>
            <a:r>
              <a:rPr lang="en"/>
              <a:t>Use better naming than len, length</a:t>
            </a:r>
            <a:endParaRPr/>
          </a:p>
          <a:p>
            <a:pPr indent="-317500" lvl="1" marL="914400" rtl="0">
              <a:spcBef>
                <a:spcPts val="0"/>
              </a:spcBef>
              <a:spcAft>
                <a:spcPts val="0"/>
              </a:spcAft>
              <a:buSzPts val="1400"/>
              <a:buChar char="○"/>
            </a:pPr>
            <a:r>
              <a:rPr lang="en"/>
              <a:t>Use realloc, instead of free + xmalloc</a:t>
            </a:r>
            <a:endParaRPr/>
          </a:p>
          <a:p>
            <a:pPr indent="-317500" lvl="1" marL="914400" rtl="0">
              <a:spcBef>
                <a:spcPts val="0"/>
              </a:spcBef>
              <a:spcAft>
                <a:spcPts val="0"/>
              </a:spcAft>
              <a:buSzPts val="1400"/>
              <a:buChar char="○"/>
            </a:pPr>
            <a:r>
              <a:rPr lang="en"/>
              <a:t>Remove #define tcp relic</a:t>
            </a:r>
            <a:endParaRPr/>
          </a:p>
          <a:p>
            <a:pPr indent="-317500" lvl="1" marL="914400" rtl="0">
              <a:spcBef>
                <a:spcPts val="0"/>
              </a:spcBef>
              <a:spcAft>
                <a:spcPts val="0"/>
              </a:spcAft>
              <a:buSzPts val="1400"/>
              <a:buChar char="○"/>
            </a:pPr>
            <a:r>
              <a:rPr lang="en"/>
              <a:t>Send a patch with above in email</a:t>
            </a:r>
            <a:endParaRPr/>
          </a:p>
          <a:p>
            <a:pPr indent="-317500" lvl="1" marL="914400" rtl="0">
              <a:spcBef>
                <a:spcPts val="0"/>
              </a:spcBef>
              <a:spcAft>
                <a:spcPts val="0"/>
              </a:spcAft>
              <a:buSzPts val="1400"/>
              <a:buChar char="○"/>
            </a:pPr>
            <a:r>
              <a:rPr lang="en"/>
              <a:t>Test the updated code runtimes</a:t>
            </a:r>
            <a:endParaRPr/>
          </a:p>
          <a:p>
            <a:pPr indent="0" lvl="0" marL="0" rtl="0">
              <a:spcBef>
                <a:spcPts val="1600"/>
              </a:spcBef>
              <a:spcAft>
                <a:spcPts val="1600"/>
              </a:spcAft>
              <a:buNone/>
            </a:pPr>
            <a:r>
              <a:t/>
            </a:r>
            <a:endParaRPr/>
          </a:p>
        </p:txBody>
      </p:sp>
      <p:sp>
        <p:nvSpPr>
          <p:cNvPr id="6270" name="Shape 62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4" name="Shape 6274"/>
        <p:cNvGrpSpPr/>
        <p:nvPr/>
      </p:nvGrpSpPr>
      <p:grpSpPr>
        <a:xfrm>
          <a:off x="0" y="0"/>
          <a:ext cx="0" cy="0"/>
          <a:chOff x="0" y="0"/>
          <a:chExt cx="0" cy="0"/>
        </a:xfrm>
      </p:grpSpPr>
      <p:sp>
        <p:nvSpPr>
          <p:cNvPr id="6275" name="Shape 62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2</a:t>
            </a:r>
            <a:endParaRPr/>
          </a:p>
        </p:txBody>
      </p:sp>
      <p:sp>
        <p:nvSpPr>
          <p:cNvPr id="6276" name="Shape 62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Use SysCallArgsMap + caching</a:t>
            </a:r>
            <a:endParaRPr/>
          </a:p>
          <a:p>
            <a:pPr indent="-317500" lvl="1" marL="914400" rtl="0">
              <a:spcBef>
                <a:spcPts val="0"/>
              </a:spcBef>
              <a:spcAft>
                <a:spcPts val="0"/>
              </a:spcAft>
              <a:buSzPts val="1400"/>
              <a:buChar char="○"/>
            </a:pPr>
            <a:r>
              <a:rPr lang="en"/>
              <a:t>Break tasks into closely related system calls, patches in groups</a:t>
            </a:r>
            <a:endParaRPr/>
          </a:p>
          <a:p>
            <a:pPr indent="-317500" lvl="1" marL="914400" rtl="0">
              <a:spcBef>
                <a:spcPts val="0"/>
              </a:spcBef>
              <a:spcAft>
                <a:spcPts val="0"/>
              </a:spcAft>
              <a:buSzPts val="1400"/>
              <a:buChar char="○"/>
            </a:pPr>
            <a:r>
              <a:rPr lang="en"/>
              <a:t>Use new branch</a:t>
            </a:r>
            <a:endParaRPr/>
          </a:p>
          <a:p>
            <a:pPr indent="-317500" lvl="1" marL="914400" rtl="0">
              <a:spcBef>
                <a:spcPts val="0"/>
              </a:spcBef>
              <a:spcAft>
                <a:spcPts val="0"/>
              </a:spcAft>
              <a:buSzPts val="1400"/>
              <a:buChar char="○"/>
            </a:pPr>
            <a:r>
              <a:rPr lang="en"/>
              <a:t>Table system calls, assign them to track implementation</a:t>
            </a:r>
            <a:endParaRPr/>
          </a:p>
          <a:p>
            <a:pPr indent="-317500" lvl="1" marL="914400">
              <a:spcBef>
                <a:spcPts val="0"/>
              </a:spcBef>
              <a:spcAft>
                <a:spcPts val="0"/>
              </a:spcAft>
              <a:buSzPts val="1400"/>
              <a:buChar char="○"/>
            </a:pPr>
            <a:r>
              <a:rPr lang="en"/>
              <a:t>Don’t use #ifdef, not expecting code to compile until ready</a:t>
            </a:r>
            <a:endParaRPr/>
          </a:p>
        </p:txBody>
      </p:sp>
      <p:sp>
        <p:nvSpPr>
          <p:cNvPr id="6277" name="Shape 62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Shape 6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Mkdir System Call Implementation - |</a:t>
            </a:r>
            <a:endParaRPr/>
          </a:p>
        </p:txBody>
      </p:sp>
      <p:sp>
        <p:nvSpPr>
          <p:cNvPr id="676" name="Shape 6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rgbClr val="000000"/>
                </a:solidFill>
              </a:rPr>
              <a:t>Replayer Part -&gt;</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Added new Mkdir System Call as subclass of SystemCallTraceReplayModule class</a:t>
            </a:r>
            <a:endParaRPr>
              <a:solidFill>
                <a:srgbClr val="000000"/>
              </a:solidFill>
            </a:endParaRPr>
          </a:p>
          <a:p>
            <a:pPr indent="457200" lvl="0" marL="0" rtl="0">
              <a:spcBef>
                <a:spcPts val="1600"/>
              </a:spcBef>
              <a:spcAft>
                <a:spcPts val="0"/>
              </a:spcAft>
              <a:buClr>
                <a:schemeClr val="dk1"/>
              </a:buClr>
              <a:buSzPts val="1100"/>
              <a:buFont typeface="Arial"/>
              <a:buNone/>
            </a:pPr>
            <a:r>
              <a:rPr lang="en" sz="850">
                <a:solidFill>
                  <a:srgbClr val="000000"/>
                </a:solidFill>
              </a:rPr>
              <a:t>MkdirSystemCallTraceReplayModule::StatSystemCallTraceReplayModule(DataSeriesModule &amp;source,  bool verbose_flag, int warn_level_flag):</a:t>
            </a:r>
            <a:endParaRPr sz="850">
              <a:solidFill>
                <a:srgbClr val="000000"/>
              </a:solidFill>
            </a:endParaRPr>
          </a:p>
          <a:p>
            <a:pPr indent="0" lvl="0" marL="0" rtl="0">
              <a:spcBef>
                <a:spcPts val="0"/>
              </a:spcBef>
              <a:spcAft>
                <a:spcPts val="0"/>
              </a:spcAft>
              <a:buClr>
                <a:schemeClr val="dk1"/>
              </a:buClr>
              <a:buSzPts val="1100"/>
              <a:buFont typeface="Arial"/>
              <a:buNone/>
            </a:pPr>
            <a:r>
              <a:rPr lang="en" sz="850">
                <a:solidFill>
                  <a:srgbClr val="000000"/>
                </a:solidFill>
              </a:rPr>
              <a:t>  						SystemCallTraceReplayModule(source, verbose_flag, warn_level_flag),</a:t>
            </a:r>
            <a:endParaRPr sz="850">
              <a:solidFill>
                <a:srgbClr val="000000"/>
              </a:solidFill>
            </a:endParaRPr>
          </a:p>
          <a:p>
            <a:pPr indent="0" lvl="0" marL="0" rtl="0">
              <a:spcBef>
                <a:spcPts val="0"/>
              </a:spcBef>
              <a:spcAft>
                <a:spcPts val="0"/>
              </a:spcAft>
              <a:buNone/>
            </a:pPr>
            <a:r>
              <a:rPr lang="en" sz="850">
                <a:solidFill>
                  <a:srgbClr val="000000"/>
                </a:solidFill>
              </a:rPr>
              <a:t>  						given_pathname(series, "given_pathname") ,</a:t>
            </a:r>
            <a:endParaRPr sz="850">
              <a:solidFill>
                <a:srgbClr val="000000"/>
              </a:solidFill>
            </a:endParaRPr>
          </a:p>
          <a:p>
            <a:pPr indent="457200" lvl="0" marL="2286000" rtl="0">
              <a:spcBef>
                <a:spcPts val="0"/>
              </a:spcBef>
              <a:spcAft>
                <a:spcPts val="0"/>
              </a:spcAft>
              <a:buNone/>
            </a:pPr>
            <a:r>
              <a:rPr lang="en" sz="850">
                <a:solidFill>
                  <a:srgbClr val="000000"/>
                </a:solidFill>
              </a:rPr>
              <a:t>mode_R_user(series, "mode_R_user"), …… ,</a:t>
            </a:r>
            <a:endParaRPr sz="850">
              <a:solidFill>
                <a:srgbClr val="000000"/>
              </a:solidFill>
            </a:endParaRPr>
          </a:p>
          <a:p>
            <a:pPr indent="457200" lvl="0" marL="2286000" rtl="0">
              <a:spcBef>
                <a:spcPts val="0"/>
              </a:spcBef>
              <a:spcAft>
                <a:spcPts val="0"/>
              </a:spcAft>
              <a:buClr>
                <a:schemeClr val="dk1"/>
              </a:buClr>
              <a:buSzPts val="1100"/>
              <a:buFont typeface="Arial"/>
              <a:buNone/>
            </a:pPr>
            <a:r>
              <a:rPr lang="en" sz="850">
                <a:solidFill>
                  <a:srgbClr val="000000"/>
                </a:solidFill>
              </a:rPr>
              <a:t>mode_X_others(series, "mode_X_others"){</a:t>
            </a:r>
            <a:endParaRPr sz="850">
              <a:solidFill>
                <a:srgbClr val="000000"/>
              </a:solidFill>
            </a:endParaRPr>
          </a:p>
          <a:p>
            <a:pPr indent="0" lvl="0" marL="0" rtl="0">
              <a:spcBef>
                <a:spcPts val="0"/>
              </a:spcBef>
              <a:spcAft>
                <a:spcPts val="0"/>
              </a:spcAft>
              <a:buClr>
                <a:schemeClr val="dk1"/>
              </a:buClr>
              <a:buSzPts val="1100"/>
              <a:buFont typeface="Arial"/>
              <a:buNone/>
            </a:pPr>
            <a:r>
              <a:rPr lang="en" sz="850">
                <a:solidFill>
                  <a:srgbClr val="000000"/>
                </a:solidFill>
              </a:rPr>
              <a:t>  						sys_call_ = "stat";</a:t>
            </a:r>
            <a:endParaRPr sz="850">
              <a:solidFill>
                <a:srgbClr val="000000"/>
              </a:solidFill>
            </a:endParaRPr>
          </a:p>
          <a:p>
            <a:pPr indent="457200" lvl="0" marL="2286000" rtl="0">
              <a:spcBef>
                <a:spcPts val="0"/>
              </a:spcBef>
              <a:spcAft>
                <a:spcPts val="0"/>
              </a:spcAft>
              <a:buClr>
                <a:schemeClr val="dk1"/>
              </a:buClr>
              <a:buSzPts val="1100"/>
              <a:buFont typeface="Arial"/>
              <a:buNone/>
            </a:pPr>
            <a:r>
              <a:rPr lang="en" sz="850">
                <a:solidFill>
                  <a:srgbClr val="000000"/>
                </a:solidFill>
              </a:rPr>
              <a: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Expanded replayer to replay mkdir system call.</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Modified Makefile to build new module.</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Updated README on how to take strace for mkdir system call.</a:t>
            </a:r>
            <a:endParaRPr>
              <a:solidFill>
                <a:srgbClr val="000000"/>
              </a:solidFill>
            </a:endParaRPr>
          </a:p>
        </p:txBody>
      </p:sp>
      <p:sp>
        <p:nvSpPr>
          <p:cNvPr id="677" name="Shape 6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6281" name="Shape 6281"/>
        <p:cNvGrpSpPr/>
        <p:nvPr/>
      </p:nvGrpSpPr>
      <p:grpSpPr>
        <a:xfrm>
          <a:off x="0" y="0"/>
          <a:ext cx="0" cy="0"/>
          <a:chOff x="0" y="0"/>
          <a:chExt cx="0" cy="0"/>
        </a:xfrm>
      </p:grpSpPr>
      <p:sp>
        <p:nvSpPr>
          <p:cNvPr id="6282" name="Shape 628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6283" name="Shape 628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Nov 30, 2017</a:t>
            </a:r>
            <a:endParaRPr/>
          </a:p>
        </p:txBody>
      </p:sp>
      <p:sp>
        <p:nvSpPr>
          <p:cNvPr id="6284" name="Shape 62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8" name="Shape 6288"/>
        <p:cNvGrpSpPr/>
        <p:nvPr/>
      </p:nvGrpSpPr>
      <p:grpSpPr>
        <a:xfrm>
          <a:off x="0" y="0"/>
          <a:ext cx="0" cy="0"/>
          <a:chOff x="0" y="0"/>
          <a:chExt cx="0" cy="0"/>
        </a:xfrm>
      </p:grpSpPr>
      <p:sp>
        <p:nvSpPr>
          <p:cNvPr id="6289" name="Shape 6289"/>
          <p:cNvSpPr txBox="1"/>
          <p:nvPr>
            <p:ph type="title"/>
          </p:nvPr>
        </p:nvSpPr>
        <p:spPr>
          <a:xfrm>
            <a:off x="311700" y="1792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Syscall arguments issue (Maryia)</a:t>
            </a:r>
            <a:endParaRPr/>
          </a:p>
        </p:txBody>
      </p:sp>
      <p:sp>
        <p:nvSpPr>
          <p:cNvPr id="6290" name="Shape 6290"/>
          <p:cNvSpPr txBox="1"/>
          <p:nvPr>
            <p:ph idx="1" type="body"/>
          </p:nvPr>
        </p:nvSpPr>
        <p:spPr>
          <a:xfrm>
            <a:off x="311700" y="751950"/>
            <a:ext cx="8520600" cy="39042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This issue is known to affect *at() syscalls, but others may need to be checked as well.</a:t>
            </a:r>
            <a:endParaRPr sz="1400"/>
          </a:p>
          <a:p>
            <a:pPr indent="-317500" lvl="0" marL="457200" rtl="0">
              <a:spcBef>
                <a:spcPts val="0"/>
              </a:spcBef>
              <a:spcAft>
                <a:spcPts val="0"/>
              </a:spcAft>
              <a:buSzPts val="1400"/>
              <a:buChar char="●"/>
            </a:pPr>
            <a:r>
              <a:rPr lang="en" sz="1400"/>
              <a:t>Example: signature of fchmodat() from man page</a:t>
            </a:r>
            <a:endParaRPr sz="1400"/>
          </a:p>
          <a:p>
            <a:pPr indent="-304800" lvl="1" marL="914400" rtl="0">
              <a:spcBef>
                <a:spcPts val="0"/>
              </a:spcBef>
              <a:spcAft>
                <a:spcPts val="0"/>
              </a:spcAft>
              <a:buSzPts val="1200"/>
              <a:buChar char="○"/>
            </a:pPr>
            <a:r>
              <a:rPr lang="en" sz="1200"/>
              <a:t>i</a:t>
            </a:r>
            <a:r>
              <a:rPr lang="en" sz="1200"/>
              <a:t>nt fchmodat(int fd, const char *path, mode_t mode, int flag);</a:t>
            </a:r>
            <a:endParaRPr sz="1200"/>
          </a:p>
          <a:p>
            <a:pPr indent="-317500" lvl="0" marL="457200" rtl="0">
              <a:spcBef>
                <a:spcPts val="0"/>
              </a:spcBef>
              <a:spcAft>
                <a:spcPts val="0"/>
              </a:spcAft>
              <a:buSzPts val="1400"/>
              <a:buChar char="●"/>
            </a:pPr>
            <a:r>
              <a:rPr lang="en" sz="1400"/>
              <a:t>“syscallent.h” files report these syscalls as having only three args instead of four, therefore flag is never recorded by strace. The flag value later results in some out-of-bounds value in libstrace2ds.</a:t>
            </a:r>
            <a:endParaRPr sz="1400"/>
          </a:p>
          <a:p>
            <a:pPr indent="-317500" lvl="0" marL="457200" rtl="0">
              <a:spcBef>
                <a:spcPts val="0"/>
              </a:spcBef>
              <a:spcAft>
                <a:spcPts val="0"/>
              </a:spcAft>
              <a:buSzPts val="1400"/>
              <a:buChar char="●"/>
            </a:pPr>
            <a:r>
              <a:rPr lang="en" sz="1400"/>
              <a:t>Flags such as AT_EACCESS (faccessat) or AT_SYMLINK_NOFOLLOW (fchmodat) are supposedly not supported in Linux.</a:t>
            </a:r>
            <a:endParaRPr sz="1400"/>
          </a:p>
          <a:p>
            <a:pPr indent="-317500" lvl="0" marL="457200" rtl="0">
              <a:spcBef>
                <a:spcPts val="0"/>
              </a:spcBef>
              <a:spcAft>
                <a:spcPts val="0"/>
              </a:spcAft>
              <a:buSzPts val="1400"/>
              <a:buChar char="●"/>
            </a:pPr>
            <a:r>
              <a:rPr lang="en" sz="1400"/>
              <a:t>TODO: hardcode the flag arguments to 0 in Make*ArgsMap() functions, and leave a comment explaining why.</a:t>
            </a:r>
            <a:endParaRPr sz="1400"/>
          </a:p>
          <a:p>
            <a:pPr indent="-317500" lvl="0" marL="457200" rtl="0">
              <a:spcBef>
                <a:spcPts val="0"/>
              </a:spcBef>
              <a:spcAft>
                <a:spcPts val="0"/>
              </a:spcAft>
              <a:buSzPts val="1400"/>
              <a:buChar char="●"/>
            </a:pPr>
            <a:r>
              <a:rPr lang="en" sz="1400"/>
              <a:t>On an unrelated note- more socket syscalls could be implemented, if they are used frequently:</a:t>
            </a:r>
            <a:endParaRPr sz="1400"/>
          </a:p>
          <a:p>
            <a:pPr indent="-304800" lvl="1" marL="914400" rtl="0">
              <a:spcBef>
                <a:spcPts val="0"/>
              </a:spcBef>
              <a:spcAft>
                <a:spcPts val="0"/>
              </a:spcAft>
              <a:buSzPts val="1200"/>
              <a:buChar char="○"/>
            </a:pPr>
            <a:r>
              <a:rPr lang="en" sz="1200"/>
              <a:t>send, sendto, sendmsg, recv, recvfrom, recvmsg</a:t>
            </a:r>
            <a:endParaRPr sz="1200"/>
          </a:p>
          <a:p>
            <a:pPr indent="0" lvl="0" marL="0" rtl="0">
              <a:spcBef>
                <a:spcPts val="1600"/>
              </a:spcBef>
              <a:spcAft>
                <a:spcPts val="0"/>
              </a:spcAft>
              <a:buNone/>
            </a:pPr>
            <a:r>
              <a:t/>
            </a:r>
            <a:endParaRPr sz="1200"/>
          </a:p>
          <a:p>
            <a:pPr indent="-304800" lvl="0" marL="457200" rtl="0">
              <a:lnSpc>
                <a:spcPct val="100000"/>
              </a:lnSpc>
              <a:spcBef>
                <a:spcPts val="1600"/>
              </a:spcBef>
              <a:spcAft>
                <a:spcPts val="0"/>
              </a:spcAft>
              <a:buSzPts val="1200"/>
              <a:buChar char="●"/>
            </a:pPr>
            <a:r>
              <a:rPr lang="en">
                <a:solidFill>
                  <a:schemeClr val="dk1"/>
                </a:solidFill>
              </a:rPr>
              <a:t>Link - (</a:t>
            </a:r>
            <a:r>
              <a:rPr lang="en" u="sng">
                <a:solidFill>
                  <a:schemeClr val="accent5"/>
                </a:solidFill>
                <a:hlinkClick r:id="rId3"/>
              </a:rPr>
              <a:t>http://bit.ly/socket-replay</a:t>
            </a:r>
            <a:r>
              <a:rPr lang="en">
                <a:solidFill>
                  <a:schemeClr val="dk1"/>
                </a:solidFill>
              </a:rPr>
              <a:t>)</a:t>
            </a:r>
            <a:endParaRPr sz="1200"/>
          </a:p>
          <a:p>
            <a:pPr indent="0" lvl="0" marL="0" rtl="0">
              <a:spcBef>
                <a:spcPts val="0"/>
              </a:spcBef>
              <a:spcAft>
                <a:spcPts val="1600"/>
              </a:spcAft>
              <a:buNone/>
            </a:pPr>
            <a:r>
              <a:t/>
            </a:r>
            <a:endParaRPr sz="1400"/>
          </a:p>
        </p:txBody>
      </p:sp>
      <p:sp>
        <p:nvSpPr>
          <p:cNvPr id="6291" name="Shape 62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5" name="Shape 6295"/>
        <p:cNvGrpSpPr/>
        <p:nvPr/>
      </p:nvGrpSpPr>
      <p:grpSpPr>
        <a:xfrm>
          <a:off x="0" y="0"/>
          <a:ext cx="0" cy="0"/>
          <a:chOff x="0" y="0"/>
          <a:chExt cx="0" cy="0"/>
        </a:xfrm>
      </p:grpSpPr>
      <p:sp>
        <p:nvSpPr>
          <p:cNvPr id="6296" name="Shape 62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SysCallArgsMap (Mayur &amp; Nehil)</a:t>
            </a:r>
            <a:endParaRPr/>
          </a:p>
        </p:txBody>
      </p:sp>
      <p:sp>
        <p:nvSpPr>
          <p:cNvPr id="6297" name="Shape 62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SysCallArgsMap implementation plan:</a:t>
            </a:r>
            <a:endParaRPr/>
          </a:p>
          <a:p>
            <a:pPr indent="-317500" lvl="1" marL="914400" rtl="0">
              <a:spcBef>
                <a:spcPts val="0"/>
              </a:spcBef>
              <a:spcAft>
                <a:spcPts val="0"/>
              </a:spcAft>
              <a:buSzPts val="1400"/>
              <a:buChar char="○"/>
            </a:pPr>
            <a:r>
              <a:rPr lang="en"/>
              <a:t>17 system calls have been changed</a:t>
            </a:r>
            <a:endParaRPr/>
          </a:p>
          <a:p>
            <a:pPr indent="-317500" lvl="1" marL="914400" rtl="0">
              <a:spcBef>
                <a:spcPts val="0"/>
              </a:spcBef>
              <a:spcAft>
                <a:spcPts val="0"/>
              </a:spcAft>
              <a:buSzPts val="1400"/>
              <a:buChar char="○"/>
            </a:pPr>
            <a:r>
              <a:rPr lang="en"/>
              <a:t>prepared a table for future changes and reviews.</a:t>
            </a:r>
            <a:endParaRPr/>
          </a:p>
          <a:p>
            <a:pPr indent="-317500" lvl="1" marL="914400" rtl="0">
              <a:spcBef>
                <a:spcPts val="0"/>
              </a:spcBef>
              <a:spcAft>
                <a:spcPts val="0"/>
              </a:spcAft>
              <a:buSzPts val="1400"/>
              <a:buChar char="○"/>
            </a:pPr>
            <a:r>
              <a:rPr lang="en" u="sng">
                <a:solidFill>
                  <a:schemeClr val="hlink"/>
                </a:solidFill>
                <a:hlinkClick r:id="rId3"/>
              </a:rPr>
              <a:t>https://docs.google.com/a/cs.stonybrook.edu/document/d/1r9iim5XFPBcEk_pzFm9tfWW2FK6JX45SSLCn3hsCubE/edit?usp=sharing</a:t>
            </a:r>
            <a:endParaRPr/>
          </a:p>
          <a:p>
            <a:pPr indent="-317500" lvl="1" marL="914400" rtl="0">
              <a:spcBef>
                <a:spcPts val="0"/>
              </a:spcBef>
              <a:spcAft>
                <a:spcPts val="0"/>
              </a:spcAft>
              <a:buSzPts val="1400"/>
              <a:buChar char="○"/>
            </a:pPr>
            <a:r>
              <a:rPr lang="en"/>
              <a:t>Submitted an initial setup patch for internal review. Will send it to professors by the end of this week. Hopefully.</a:t>
            </a:r>
            <a:endParaRPr/>
          </a:p>
          <a:p>
            <a:pPr indent="0" lvl="0" marL="0">
              <a:spcBef>
                <a:spcPts val="1600"/>
              </a:spcBef>
              <a:spcAft>
                <a:spcPts val="1600"/>
              </a:spcAft>
              <a:buNone/>
            </a:pPr>
            <a:r>
              <a:t/>
            </a:r>
            <a:endParaRPr/>
          </a:p>
        </p:txBody>
      </p:sp>
      <p:sp>
        <p:nvSpPr>
          <p:cNvPr id="6298" name="Shape 62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2" name="Shape 6302"/>
        <p:cNvGrpSpPr/>
        <p:nvPr/>
      </p:nvGrpSpPr>
      <p:grpSpPr>
        <a:xfrm>
          <a:off x="0" y="0"/>
          <a:ext cx="0" cy="0"/>
          <a:chOff x="0" y="0"/>
          <a:chExt cx="0" cy="0"/>
        </a:xfrm>
      </p:grpSpPr>
      <p:sp>
        <p:nvSpPr>
          <p:cNvPr id="6303" name="Shape 63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Reuse memory optimization (Umit, Darshan)</a:t>
            </a:r>
            <a:endParaRPr/>
          </a:p>
        </p:txBody>
      </p:sp>
      <p:sp>
        <p:nvSpPr>
          <p:cNvPr id="6304" name="Shape 6304"/>
          <p:cNvSpPr txBox="1"/>
          <p:nvPr>
            <p:ph idx="1" type="body"/>
          </p:nvPr>
        </p:nvSpPr>
        <p:spPr>
          <a:xfrm>
            <a:off x="311700" y="1152475"/>
            <a:ext cx="8520600" cy="10551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Need clarification for reset bIdx to 0</a:t>
            </a:r>
            <a:endParaRPr/>
          </a:p>
          <a:p>
            <a:pPr indent="-342900" lvl="0" marL="457200" rtl="0">
              <a:spcBef>
                <a:spcPts val="0"/>
              </a:spcBef>
              <a:spcAft>
                <a:spcPts val="0"/>
              </a:spcAft>
              <a:buSzPts val="1800"/>
              <a:buChar char="●"/>
            </a:pPr>
            <a:r>
              <a:rPr lang="en"/>
              <a:t>Stats for patch using bIdx %= DS_MAX_ARGS:</a:t>
            </a:r>
            <a:endParaRPr/>
          </a:p>
          <a:p>
            <a:pPr indent="-317500" lvl="1" marL="914400" marR="0" rtl="0" algn="l">
              <a:lnSpc>
                <a:spcPct val="115000"/>
              </a:lnSpc>
              <a:spcBef>
                <a:spcPts val="0"/>
              </a:spcBef>
              <a:spcAft>
                <a:spcPts val="0"/>
              </a:spcAft>
              <a:buClr>
                <a:schemeClr val="dk2"/>
              </a:buClr>
              <a:buSzPts val="1400"/>
              <a:buFont typeface="Arial"/>
              <a:buChar char="○"/>
            </a:pPr>
            <a:r>
              <a:rPr lang="en"/>
              <a:t>Timing for tracing openssh (untar + configure + make) on sgdp1 and trex</a:t>
            </a:r>
            <a:br>
              <a:rPr lang="en"/>
            </a:br>
            <a:br>
              <a:rPr lang="en"/>
            </a:br>
            <a:br>
              <a:rPr lang="en"/>
            </a:br>
            <a:br>
              <a:rPr lang="en"/>
            </a:br>
            <a:br>
              <a:rPr lang="en"/>
            </a:br>
            <a:br>
              <a:rPr lang="en"/>
            </a:br>
            <a:br>
              <a:rPr lang="en"/>
            </a:br>
            <a:br>
              <a:rPr lang="en"/>
            </a:br>
            <a:endParaRPr/>
          </a:p>
          <a:p>
            <a:pPr indent="-317500" lvl="1" marL="914400" marR="0" rtl="0" algn="l">
              <a:lnSpc>
                <a:spcPct val="115000"/>
              </a:lnSpc>
              <a:spcBef>
                <a:spcPts val="0"/>
              </a:spcBef>
              <a:spcAft>
                <a:spcPts val="0"/>
              </a:spcAft>
              <a:buSzPts val="1400"/>
              <a:buChar char="○"/>
            </a:pPr>
            <a:r>
              <a:rPr lang="en"/>
              <a:t>Timings equivalent (within standard deviation)</a:t>
            </a:r>
            <a:endParaRPr/>
          </a:p>
          <a:p>
            <a:pPr indent="-317500" lvl="1" marL="914400" marR="0" rtl="0" algn="l">
              <a:lnSpc>
                <a:spcPct val="115000"/>
              </a:lnSpc>
              <a:spcBef>
                <a:spcPts val="0"/>
              </a:spcBef>
              <a:spcAft>
                <a:spcPts val="0"/>
              </a:spcAft>
              <a:buSzPts val="1400"/>
              <a:buChar char="○"/>
            </a:pPr>
            <a:r>
              <a:rPr lang="en"/>
              <a:t>Perf data also identical</a:t>
            </a:r>
            <a:endParaRPr/>
          </a:p>
        </p:txBody>
      </p:sp>
      <p:sp>
        <p:nvSpPr>
          <p:cNvPr id="6305" name="Shape 63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graphicFrame>
        <p:nvGraphicFramePr>
          <p:cNvPr id="6306" name="Shape 6306"/>
          <p:cNvGraphicFramePr/>
          <p:nvPr/>
        </p:nvGraphicFramePr>
        <p:xfrm>
          <a:off x="1459400" y="2238700"/>
          <a:ext cx="3000000" cy="3000000"/>
        </p:xfrm>
        <a:graphic>
          <a:graphicData uri="http://schemas.openxmlformats.org/drawingml/2006/table">
            <a:tbl>
              <a:tblPr>
                <a:noFill/>
                <a:tableStyleId>{9142F05F-28D9-41C1-9854-4EBEDEAED953}</a:tableStyleId>
              </a:tblPr>
              <a:tblGrid>
                <a:gridCol w="1556300"/>
                <a:gridCol w="1556300"/>
                <a:gridCol w="1556300"/>
                <a:gridCol w="1556300"/>
              </a:tblGrid>
              <a:tr h="327350">
                <a:tc>
                  <a:txBody>
                    <a:bodyPr>
                      <a:noAutofit/>
                    </a:bodyPr>
                    <a:lstStyle/>
                    <a:p>
                      <a:pPr indent="0" lvl="0" marL="0" rtl="0">
                        <a:spcBef>
                          <a:spcPts val="0"/>
                        </a:spcBef>
                        <a:spcAft>
                          <a:spcPts val="0"/>
                        </a:spcAft>
                        <a:buNone/>
                      </a:pPr>
                      <a:r>
                        <a:rPr lang="en" sz="1100">
                          <a:solidFill>
                            <a:srgbClr val="666666"/>
                          </a:solidFill>
                        </a:rPr>
                        <a:t>Configuration</a:t>
                      </a:r>
                      <a:endParaRPr sz="1100">
                        <a:solidFill>
                          <a:srgbClr val="666666"/>
                        </a:solidFil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FFFF00"/>
                    </a:solidFill>
                  </a:tcPr>
                </a:tc>
                <a:tc>
                  <a:txBody>
                    <a:bodyPr>
                      <a:noAutofit/>
                    </a:bodyPr>
                    <a:lstStyle/>
                    <a:p>
                      <a:pPr indent="0" lvl="0" marL="0">
                        <a:spcBef>
                          <a:spcPts val="0"/>
                        </a:spcBef>
                        <a:spcAft>
                          <a:spcPts val="0"/>
                        </a:spcAft>
                        <a:buNone/>
                      </a:pPr>
                      <a:r>
                        <a:rPr lang="en" sz="1100">
                          <a:solidFill>
                            <a:srgbClr val="666666"/>
                          </a:solidFill>
                        </a:rPr>
                        <a:t>User time</a:t>
                      </a:r>
                      <a:endParaRPr sz="1100">
                        <a:solidFill>
                          <a:srgbClr val="666666"/>
                        </a:solidFil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FFFF00"/>
                    </a:solidFill>
                  </a:tcPr>
                </a:tc>
                <a:tc>
                  <a:txBody>
                    <a:bodyPr>
                      <a:noAutofit/>
                    </a:bodyPr>
                    <a:lstStyle/>
                    <a:p>
                      <a:pPr indent="0" lvl="0" marL="0">
                        <a:spcBef>
                          <a:spcPts val="0"/>
                        </a:spcBef>
                        <a:spcAft>
                          <a:spcPts val="0"/>
                        </a:spcAft>
                        <a:buNone/>
                      </a:pPr>
                      <a:r>
                        <a:rPr lang="en" sz="1100">
                          <a:solidFill>
                            <a:srgbClr val="666666"/>
                          </a:solidFill>
                        </a:rPr>
                        <a:t>System time</a:t>
                      </a:r>
                      <a:endParaRPr sz="1100">
                        <a:solidFill>
                          <a:srgbClr val="666666"/>
                        </a:solidFil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FFFF00"/>
                    </a:solidFill>
                  </a:tcPr>
                </a:tc>
                <a:tc>
                  <a:txBody>
                    <a:bodyPr>
                      <a:noAutofit/>
                    </a:bodyPr>
                    <a:lstStyle/>
                    <a:p>
                      <a:pPr indent="0" lvl="0" marL="0">
                        <a:spcBef>
                          <a:spcPts val="0"/>
                        </a:spcBef>
                        <a:spcAft>
                          <a:spcPts val="0"/>
                        </a:spcAft>
                        <a:buNone/>
                      </a:pPr>
                      <a:r>
                        <a:rPr lang="en" sz="1100">
                          <a:solidFill>
                            <a:srgbClr val="666666"/>
                          </a:solidFill>
                        </a:rPr>
                        <a:t>Elapsed time</a:t>
                      </a:r>
                      <a:endParaRPr sz="1100">
                        <a:solidFill>
                          <a:srgbClr val="666666"/>
                        </a:solidFil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FFFF00"/>
                    </a:solidFill>
                  </a:tcPr>
                </a:tc>
              </a:tr>
              <a:tr h="327350">
                <a:tc>
                  <a:txBody>
                    <a:bodyPr>
                      <a:noAutofit/>
                    </a:bodyPr>
                    <a:lstStyle/>
                    <a:p>
                      <a:pPr indent="0" lvl="0" marL="0" rtl="0">
                        <a:spcBef>
                          <a:spcPts val="0"/>
                        </a:spcBef>
                        <a:spcAft>
                          <a:spcPts val="0"/>
                        </a:spcAft>
                        <a:buNone/>
                      </a:pPr>
                      <a:r>
                        <a:rPr lang="en" sz="1100">
                          <a:solidFill>
                            <a:srgbClr val="666666"/>
                          </a:solidFill>
                        </a:rPr>
                        <a:t>Sgdp1 reuse</a:t>
                      </a:r>
                      <a:endParaRPr sz="1100">
                        <a:solidFill>
                          <a:srgbClr val="666666"/>
                        </a:solidFil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spcBef>
                          <a:spcPts val="0"/>
                        </a:spcBef>
                        <a:spcAft>
                          <a:spcPts val="0"/>
                        </a:spcAft>
                        <a:buNone/>
                      </a:pPr>
                      <a:r>
                        <a:rPr lang="en" sz="1100">
                          <a:solidFill>
                            <a:srgbClr val="666666"/>
                          </a:solidFill>
                        </a:rPr>
                        <a:t>147.943 ∓ 1.374</a:t>
                      </a:r>
                      <a:endParaRPr sz="1100">
                        <a:solidFill>
                          <a:srgbClr val="666666"/>
                        </a:solidFill>
                      </a:endParaRPr>
                    </a:p>
                  </a:txBody>
                  <a:tcPr marT="19050" marB="19050" marR="28575" marL="2857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spcBef>
                          <a:spcPts val="0"/>
                        </a:spcBef>
                        <a:spcAft>
                          <a:spcPts val="0"/>
                        </a:spcAft>
                        <a:buNone/>
                      </a:pPr>
                      <a:r>
                        <a:rPr lang="en" sz="1100">
                          <a:solidFill>
                            <a:srgbClr val="666666"/>
                          </a:solidFill>
                        </a:rPr>
                        <a:t>62.993 ∓ 0.623</a:t>
                      </a:r>
                      <a:endParaRPr sz="1100">
                        <a:solidFill>
                          <a:srgbClr val="666666"/>
                        </a:solidFill>
                      </a:endParaRPr>
                    </a:p>
                  </a:txBody>
                  <a:tcPr marT="19050" marB="19050" marR="28575" marL="2857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spcBef>
                          <a:spcPts val="0"/>
                        </a:spcBef>
                        <a:spcAft>
                          <a:spcPts val="0"/>
                        </a:spcAft>
                        <a:buNone/>
                      </a:pPr>
                      <a:r>
                        <a:rPr lang="en" sz="1100">
                          <a:solidFill>
                            <a:srgbClr val="666666"/>
                          </a:solidFill>
                        </a:rPr>
                        <a:t>245.535 ∓ </a:t>
                      </a:r>
                      <a:r>
                        <a:rPr b="1" lang="en" sz="1100">
                          <a:solidFill>
                            <a:srgbClr val="666666"/>
                          </a:solidFill>
                        </a:rPr>
                        <a:t>14.675</a:t>
                      </a:r>
                      <a:endParaRPr b="1" sz="1100">
                        <a:solidFill>
                          <a:srgbClr val="666666"/>
                        </a:solidFill>
                      </a:endParaRPr>
                    </a:p>
                  </a:txBody>
                  <a:tcPr marT="19050" marB="19050" marR="28575" marL="2857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327350">
                <a:tc>
                  <a:txBody>
                    <a:bodyPr>
                      <a:noAutofit/>
                    </a:bodyPr>
                    <a:lstStyle/>
                    <a:p>
                      <a:pPr indent="0" lvl="0" marL="0" rtl="0">
                        <a:spcBef>
                          <a:spcPts val="0"/>
                        </a:spcBef>
                        <a:spcAft>
                          <a:spcPts val="0"/>
                        </a:spcAft>
                        <a:buNone/>
                      </a:pPr>
                      <a:r>
                        <a:rPr lang="en" sz="1100">
                          <a:solidFill>
                            <a:srgbClr val="666666"/>
                          </a:solidFill>
                        </a:rPr>
                        <a:t>Sgdp1 baseline</a:t>
                      </a:r>
                      <a:endParaRPr sz="1100">
                        <a:solidFill>
                          <a:srgbClr val="666666"/>
                        </a:solidFil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spcBef>
                          <a:spcPts val="0"/>
                        </a:spcBef>
                        <a:spcAft>
                          <a:spcPts val="0"/>
                        </a:spcAft>
                        <a:buNone/>
                      </a:pPr>
                      <a:r>
                        <a:rPr lang="en" sz="1100">
                          <a:solidFill>
                            <a:srgbClr val="666666"/>
                          </a:solidFill>
                        </a:rPr>
                        <a:t>148.414 ∓ 1.440</a:t>
                      </a:r>
                      <a:endParaRPr sz="1100">
                        <a:solidFill>
                          <a:srgbClr val="666666"/>
                        </a:solidFill>
                      </a:endParaRPr>
                    </a:p>
                  </a:txBody>
                  <a:tcPr marT="19050" marB="19050" marR="28575" marL="2857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spcBef>
                          <a:spcPts val="0"/>
                        </a:spcBef>
                        <a:spcAft>
                          <a:spcPts val="0"/>
                        </a:spcAft>
                        <a:buNone/>
                      </a:pPr>
                      <a:r>
                        <a:rPr lang="en" sz="1100">
                          <a:solidFill>
                            <a:srgbClr val="666666"/>
                          </a:solidFill>
                        </a:rPr>
                        <a:t>63.135 ∓ 0.704</a:t>
                      </a:r>
                      <a:endParaRPr sz="1100">
                        <a:solidFill>
                          <a:srgbClr val="666666"/>
                        </a:solidFill>
                      </a:endParaRPr>
                    </a:p>
                  </a:txBody>
                  <a:tcPr marT="19050" marB="19050" marR="28575" marL="2857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spcBef>
                          <a:spcPts val="0"/>
                        </a:spcBef>
                        <a:spcAft>
                          <a:spcPts val="0"/>
                        </a:spcAft>
                        <a:buNone/>
                      </a:pPr>
                      <a:r>
                        <a:rPr lang="en" sz="1100">
                          <a:solidFill>
                            <a:srgbClr val="666666"/>
                          </a:solidFill>
                        </a:rPr>
                        <a:t>246.729 ∓ </a:t>
                      </a:r>
                      <a:r>
                        <a:rPr b="1" lang="en" sz="1100">
                          <a:solidFill>
                            <a:srgbClr val="666666"/>
                          </a:solidFill>
                        </a:rPr>
                        <a:t>14.912</a:t>
                      </a:r>
                      <a:endParaRPr b="1" sz="1100">
                        <a:solidFill>
                          <a:srgbClr val="666666"/>
                        </a:solidFill>
                      </a:endParaRPr>
                    </a:p>
                  </a:txBody>
                  <a:tcPr marT="19050" marB="19050" marR="28575" marL="2857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327350">
                <a:tc>
                  <a:txBody>
                    <a:bodyPr>
                      <a:noAutofit/>
                    </a:bodyPr>
                    <a:lstStyle/>
                    <a:p>
                      <a:pPr indent="0" lvl="0" marL="0" rtl="0">
                        <a:spcBef>
                          <a:spcPts val="0"/>
                        </a:spcBef>
                        <a:spcAft>
                          <a:spcPts val="0"/>
                        </a:spcAft>
                        <a:buNone/>
                      </a:pPr>
                      <a:r>
                        <a:rPr lang="en" sz="1100">
                          <a:solidFill>
                            <a:srgbClr val="666666"/>
                          </a:solidFill>
                        </a:rPr>
                        <a:t>Trex reuse</a:t>
                      </a:r>
                      <a:endParaRPr sz="1100">
                        <a:solidFill>
                          <a:srgbClr val="666666"/>
                        </a:solidFil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spcBef>
                          <a:spcPts val="0"/>
                        </a:spcBef>
                        <a:spcAft>
                          <a:spcPts val="0"/>
                        </a:spcAft>
                        <a:buNone/>
                      </a:pPr>
                      <a:r>
                        <a:rPr lang="en" sz="1100">
                          <a:solidFill>
                            <a:srgbClr val="666666"/>
                          </a:solidFill>
                        </a:rPr>
                        <a:t>372.738 ∓ 4.540</a:t>
                      </a:r>
                      <a:endParaRPr sz="1100">
                        <a:solidFill>
                          <a:srgbClr val="666666"/>
                        </a:solidFill>
                      </a:endParaRPr>
                    </a:p>
                  </a:txBody>
                  <a:tcPr marT="19050" marB="19050" marR="28575" marL="2857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spcBef>
                          <a:spcPts val="0"/>
                        </a:spcBef>
                        <a:spcAft>
                          <a:spcPts val="0"/>
                        </a:spcAft>
                        <a:buNone/>
                      </a:pPr>
                      <a:r>
                        <a:rPr lang="en" sz="1100">
                          <a:solidFill>
                            <a:srgbClr val="666666"/>
                          </a:solidFill>
                        </a:rPr>
                        <a:t>346.267 ∓ 3.911</a:t>
                      </a:r>
                      <a:endParaRPr sz="1100">
                        <a:solidFill>
                          <a:srgbClr val="666666"/>
                        </a:solidFill>
                      </a:endParaRPr>
                    </a:p>
                  </a:txBody>
                  <a:tcPr marT="19050" marB="19050" marR="28575" marL="2857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spcBef>
                          <a:spcPts val="0"/>
                        </a:spcBef>
                        <a:spcAft>
                          <a:spcPts val="0"/>
                        </a:spcAft>
                        <a:buNone/>
                      </a:pPr>
                      <a:r>
                        <a:rPr lang="en" sz="1100">
                          <a:solidFill>
                            <a:srgbClr val="666666"/>
                          </a:solidFill>
                        </a:rPr>
                        <a:t>726.179 ∓ 7.769</a:t>
                      </a:r>
                      <a:endParaRPr sz="1100">
                        <a:solidFill>
                          <a:srgbClr val="666666"/>
                        </a:solidFill>
                      </a:endParaRPr>
                    </a:p>
                  </a:txBody>
                  <a:tcPr marT="19050" marB="19050" marR="28575" marL="2857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327350">
                <a:tc>
                  <a:txBody>
                    <a:bodyPr>
                      <a:noAutofit/>
                    </a:bodyPr>
                    <a:lstStyle/>
                    <a:p>
                      <a:pPr indent="0" lvl="0" marL="0" rtl="0">
                        <a:spcBef>
                          <a:spcPts val="0"/>
                        </a:spcBef>
                        <a:spcAft>
                          <a:spcPts val="0"/>
                        </a:spcAft>
                        <a:buNone/>
                      </a:pPr>
                      <a:r>
                        <a:rPr lang="en" sz="1100">
                          <a:solidFill>
                            <a:srgbClr val="666666"/>
                          </a:solidFill>
                        </a:rPr>
                        <a:t>Trex baseline</a:t>
                      </a:r>
                      <a:endParaRPr sz="1100">
                        <a:solidFill>
                          <a:srgbClr val="666666"/>
                        </a:solidFil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spcBef>
                          <a:spcPts val="0"/>
                        </a:spcBef>
                        <a:spcAft>
                          <a:spcPts val="0"/>
                        </a:spcAft>
                        <a:buNone/>
                      </a:pPr>
                      <a:r>
                        <a:rPr lang="en" sz="1100">
                          <a:solidFill>
                            <a:srgbClr val="666666"/>
                          </a:solidFill>
                        </a:rPr>
                        <a:t>376.424 ∓ 3.125</a:t>
                      </a:r>
                      <a:endParaRPr sz="1100">
                        <a:solidFill>
                          <a:srgbClr val="666666"/>
                        </a:solidFill>
                      </a:endParaRPr>
                    </a:p>
                  </a:txBody>
                  <a:tcPr marT="19050" marB="19050" marR="28575" marL="2857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spcBef>
                          <a:spcPts val="0"/>
                        </a:spcBef>
                        <a:spcAft>
                          <a:spcPts val="0"/>
                        </a:spcAft>
                        <a:buNone/>
                      </a:pPr>
                      <a:r>
                        <a:rPr lang="en" sz="1100">
                          <a:solidFill>
                            <a:srgbClr val="666666"/>
                          </a:solidFill>
                        </a:rPr>
                        <a:t>345.421 ∓ 2.671</a:t>
                      </a:r>
                      <a:endParaRPr sz="1100">
                        <a:solidFill>
                          <a:srgbClr val="666666"/>
                        </a:solidFill>
                      </a:endParaRPr>
                    </a:p>
                  </a:txBody>
                  <a:tcPr marT="19050" marB="19050" marR="28575" marL="2857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spcBef>
                          <a:spcPts val="0"/>
                        </a:spcBef>
                        <a:spcAft>
                          <a:spcPts val="0"/>
                        </a:spcAft>
                        <a:buNone/>
                      </a:pPr>
                      <a:r>
                        <a:rPr lang="en" sz="1100">
                          <a:solidFill>
                            <a:srgbClr val="666666"/>
                          </a:solidFill>
                        </a:rPr>
                        <a:t>727.067 ∓ 6.809</a:t>
                      </a:r>
                      <a:endParaRPr sz="1100">
                        <a:solidFill>
                          <a:srgbClr val="666666"/>
                        </a:solidFill>
                      </a:endParaRPr>
                    </a:p>
                  </a:txBody>
                  <a:tcPr marT="19050" marB="19050" marR="28575" marL="2857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bl>
          </a:graphicData>
        </a:graphic>
      </p:graphicFrame>
    </p:spTree>
  </p:cSld>
  <p:clrMapOvr>
    <a:masterClrMapping/>
  </p:clrMapOvr>
</p:sld>
</file>

<file path=ppt/slides/slide8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0" name="Shape 6310"/>
        <p:cNvGrpSpPr/>
        <p:nvPr/>
      </p:nvGrpSpPr>
      <p:grpSpPr>
        <a:xfrm>
          <a:off x="0" y="0"/>
          <a:ext cx="0" cy="0"/>
          <a:chOff x="0" y="0"/>
          <a:chExt cx="0" cy="0"/>
        </a:xfrm>
      </p:grpSpPr>
      <p:sp>
        <p:nvSpPr>
          <p:cNvPr id="6311" name="Shape 63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Perf report for reuse memory - openssh</a:t>
            </a:r>
            <a:endParaRPr/>
          </a:p>
        </p:txBody>
      </p:sp>
      <p:sp>
        <p:nvSpPr>
          <p:cNvPr id="6312" name="Shape 63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Roboto Mono"/>
                <a:ea typeface="Roboto Mono"/>
                <a:cs typeface="Roboto Mono"/>
                <a:sym typeface="Roboto Mono"/>
              </a:rPr>
              <a:t>Samples: 1M of event 'cpu-cycles', Event count (approx.): 547534948422    </a:t>
            </a:r>
            <a:endParaRPr sz="1000">
              <a:latin typeface="Roboto Mono"/>
              <a:ea typeface="Roboto Mono"/>
              <a:cs typeface="Roboto Mono"/>
              <a:sym typeface="Roboto Mono"/>
            </a:endParaRPr>
          </a:p>
          <a:p>
            <a:pPr indent="0" lvl="0" marL="0">
              <a:spcBef>
                <a:spcPts val="0"/>
              </a:spcBef>
              <a:spcAft>
                <a:spcPts val="0"/>
              </a:spcAft>
              <a:buClr>
                <a:schemeClr val="dk1"/>
              </a:buClr>
              <a:buSzPts val="1100"/>
              <a:buFont typeface="Arial"/>
              <a:buNone/>
            </a:pP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indent="0" lvl="0" marL="0">
              <a:spcBef>
                <a:spcPts val="0"/>
              </a:spcBef>
              <a:spcAft>
                <a:spcPts val="0"/>
              </a:spcAft>
              <a:buClr>
                <a:schemeClr val="dk1"/>
              </a:buClr>
              <a:buSzPts val="1100"/>
              <a:buFont typeface="Arial"/>
              <a:buNone/>
            </a:pPr>
            <a:r>
              <a:rPr lang="en" sz="1000">
                <a:latin typeface="Roboto Mono"/>
                <a:ea typeface="Roboto Mono"/>
                <a:cs typeface="Roboto Mono"/>
                <a:sym typeface="Roboto Mono"/>
              </a:rPr>
              <a:t>Overhead  Command      	Shared Object          	Symbol                                                                    </a:t>
            </a:r>
            <a:endParaRPr sz="1000">
              <a:latin typeface="Roboto Mono"/>
              <a:ea typeface="Roboto Mono"/>
              <a:cs typeface="Roboto Mono"/>
              <a:sym typeface="Roboto Mono"/>
            </a:endParaRPr>
          </a:p>
          <a:p>
            <a:pPr indent="0" lvl="0" marL="0">
              <a:spcBef>
                <a:spcPts val="0"/>
              </a:spcBef>
              <a:spcAft>
                <a:spcPts val="0"/>
              </a:spcAft>
              <a:buClr>
                <a:schemeClr val="dk1"/>
              </a:buClr>
              <a:buSzPts val="1100"/>
              <a:buFont typeface="Arial"/>
              <a:buNone/>
            </a:pPr>
            <a:r>
              <a:rPr lang="en" sz="1000">
                <a:latin typeface="Roboto Mono"/>
                <a:ea typeface="Roboto Mono"/>
                <a:cs typeface="Roboto Mono"/>
                <a:sym typeface="Roboto Mono"/>
              </a:rPr>
              <a:t>   3.72%  strace       	libstdc++.so.6.0.19    	[.] _ZSt11_Hash_bytesPKvmm                                                </a:t>
            </a:r>
            <a:endParaRPr sz="1000">
              <a:latin typeface="Roboto Mono"/>
              <a:ea typeface="Roboto Mono"/>
              <a:cs typeface="Roboto Mono"/>
              <a:sym typeface="Roboto Mono"/>
            </a:endParaRPr>
          </a:p>
          <a:p>
            <a:pPr indent="0" lvl="0" marL="0">
              <a:spcBef>
                <a:spcPts val="0"/>
              </a:spcBef>
              <a:spcAft>
                <a:spcPts val="0"/>
              </a:spcAft>
              <a:buClr>
                <a:schemeClr val="dk1"/>
              </a:buClr>
              <a:buSzPts val="1100"/>
              <a:buFont typeface="Arial"/>
              <a:buNone/>
            </a:pPr>
            <a:r>
              <a:rPr lang="en" sz="1000">
                <a:latin typeface="Roboto Mono"/>
                <a:ea typeface="Roboto Mono"/>
                <a:cs typeface="Roboto Mono"/>
                <a:sym typeface="Roboto Mono"/>
              </a:rPr>
              <a:t>   3.23%  strace       	libc-2.19.so           	[.] _int_malloc                                                            </a:t>
            </a:r>
            <a:endParaRPr sz="1000">
              <a:latin typeface="Roboto Mono"/>
              <a:ea typeface="Roboto Mono"/>
              <a:cs typeface="Roboto Mono"/>
              <a:sym typeface="Roboto Mono"/>
            </a:endParaRPr>
          </a:p>
          <a:p>
            <a:pPr indent="0" lvl="0" marL="0">
              <a:spcBef>
                <a:spcPts val="0"/>
              </a:spcBef>
              <a:spcAft>
                <a:spcPts val="0"/>
              </a:spcAft>
              <a:buClr>
                <a:schemeClr val="dk1"/>
              </a:buClr>
              <a:buSzPts val="1100"/>
              <a:buFont typeface="Arial"/>
              <a:buNone/>
            </a:pPr>
            <a:r>
              <a:rPr lang="en" sz="1000">
                <a:latin typeface="Roboto Mono"/>
                <a:ea typeface="Roboto Mono"/>
                <a:cs typeface="Roboto Mono"/>
                <a:sym typeface="Roboto Mono"/>
              </a:rPr>
              <a:t>   2.29%  strace       	libstrace2ds.so.0.0.0  	[.] _ZN22DataSeriesOutputModule11writeRecordEPKcPlPPvS4_                   </a:t>
            </a:r>
            <a:endParaRPr sz="1000">
              <a:latin typeface="Roboto Mono"/>
              <a:ea typeface="Roboto Mono"/>
              <a:cs typeface="Roboto Mono"/>
              <a:sym typeface="Roboto Mono"/>
            </a:endParaRPr>
          </a:p>
          <a:p>
            <a:pPr indent="0" lvl="0" marL="0">
              <a:spcBef>
                <a:spcPts val="0"/>
              </a:spcBef>
              <a:spcAft>
                <a:spcPts val="0"/>
              </a:spcAft>
              <a:buClr>
                <a:schemeClr val="dk1"/>
              </a:buClr>
              <a:buSzPts val="1100"/>
              <a:buFont typeface="Arial"/>
              <a:buNone/>
            </a:pPr>
            <a:r>
              <a:rPr lang="en" sz="1000">
                <a:latin typeface="Roboto Mono"/>
                <a:ea typeface="Roboto Mono"/>
                <a:cs typeface="Roboto Mono"/>
                <a:sym typeface="Roboto Mono"/>
              </a:rPr>
              <a:t>   2.20%  strace       	libc-2.19.so           	[.] _int_free                                                              </a:t>
            </a:r>
            <a:endParaRPr sz="1000">
              <a:latin typeface="Roboto Mono"/>
              <a:ea typeface="Roboto Mono"/>
              <a:cs typeface="Roboto Mono"/>
              <a:sym typeface="Roboto Mono"/>
            </a:endParaRPr>
          </a:p>
          <a:p>
            <a:pPr indent="0" lvl="0" marL="0">
              <a:spcBef>
                <a:spcPts val="0"/>
              </a:spcBef>
              <a:spcAft>
                <a:spcPts val="0"/>
              </a:spcAft>
              <a:buClr>
                <a:schemeClr val="dk1"/>
              </a:buClr>
              <a:buSzPts val="1100"/>
              <a:buFont typeface="Arial"/>
              <a:buNone/>
            </a:pPr>
            <a:r>
              <a:rPr lang="en" sz="1000">
                <a:latin typeface="Roboto Mono"/>
                <a:ea typeface="Roboto Mono"/>
                <a:cs typeface="Roboto Mono"/>
                <a:sym typeface="Roboto Mono"/>
              </a:rPr>
              <a:t>   1.74%  strace       	libc-2.19.so           	[.] malloc                                                                 </a:t>
            </a:r>
            <a:endParaRPr sz="1000">
              <a:latin typeface="Roboto Mono"/>
              <a:ea typeface="Roboto Mono"/>
              <a:cs typeface="Roboto Mono"/>
              <a:sym typeface="Roboto Mono"/>
            </a:endParaRPr>
          </a:p>
          <a:p>
            <a:pPr indent="0" lvl="0" marL="0">
              <a:spcBef>
                <a:spcPts val="0"/>
              </a:spcBef>
              <a:spcAft>
                <a:spcPts val="0"/>
              </a:spcAft>
              <a:buClr>
                <a:schemeClr val="dk1"/>
              </a:buClr>
              <a:buSzPts val="1100"/>
              <a:buFont typeface="Arial"/>
              <a:buNone/>
            </a:pPr>
            <a:r>
              <a:rPr lang="en" sz="1000">
                <a:latin typeface="Roboto Mono"/>
                <a:ea typeface="Roboto Mono"/>
                <a:cs typeface="Roboto Mono"/>
                <a:sym typeface="Roboto Mono"/>
              </a:rPr>
              <a:t>   1.55%  strace       	libstrace2ds.so.0.0.0  	[.] _ZN3tsl21detail_hopscotch_hash14hopscotch...</a:t>
            </a:r>
            <a:endParaRPr sz="1000">
              <a:latin typeface="Roboto Mono"/>
              <a:ea typeface="Roboto Mono"/>
              <a:cs typeface="Roboto Mono"/>
              <a:sym typeface="Roboto Mono"/>
            </a:endParaRPr>
          </a:p>
          <a:p>
            <a:pPr indent="0" lvl="0" marL="0">
              <a:spcBef>
                <a:spcPts val="0"/>
              </a:spcBef>
              <a:spcAft>
                <a:spcPts val="0"/>
              </a:spcAft>
              <a:buClr>
                <a:schemeClr val="dk1"/>
              </a:buClr>
              <a:buSzPts val="1100"/>
              <a:buFont typeface="Arial"/>
              <a:buNone/>
            </a:pPr>
            <a:r>
              <a:rPr lang="en" sz="1000">
                <a:latin typeface="Roboto Mono"/>
                <a:ea typeface="Roboto Mono"/>
                <a:cs typeface="Roboto Mono"/>
                <a:sym typeface="Roboto Mono"/>
              </a:rPr>
              <a:t>   1.41%  strace       	libLintel.so.0.0       	[.] _ZN6lintel14bobJenkinsHashEjPKvm                                       </a:t>
            </a:r>
            <a:endParaRPr sz="1000">
              <a:latin typeface="Roboto Mono"/>
              <a:ea typeface="Roboto Mono"/>
              <a:cs typeface="Roboto Mono"/>
              <a:sym typeface="Roboto Mono"/>
            </a:endParaRPr>
          </a:p>
          <a:p>
            <a:pPr indent="0" lvl="0" marL="0">
              <a:spcBef>
                <a:spcPts val="0"/>
              </a:spcBef>
              <a:spcAft>
                <a:spcPts val="0"/>
              </a:spcAft>
              <a:buClr>
                <a:schemeClr val="dk1"/>
              </a:buClr>
              <a:buSzPts val="1100"/>
              <a:buFont typeface="Arial"/>
              <a:buNone/>
            </a:pPr>
            <a:r>
              <a:rPr lang="en" sz="1000">
                <a:latin typeface="Roboto Mono"/>
                <a:ea typeface="Roboto Mono"/>
                <a:cs typeface="Roboto Mono"/>
                <a:sym typeface="Roboto Mono"/>
              </a:rPr>
              <a:t>   1.38%  strace       	libc-2.19.so           	[.] __memcmp_sse4_1                                                        </a:t>
            </a:r>
            <a:endParaRPr sz="1000">
              <a:latin typeface="Roboto Mono"/>
              <a:ea typeface="Roboto Mono"/>
              <a:cs typeface="Roboto Mono"/>
              <a:sym typeface="Roboto Mono"/>
            </a:endParaRPr>
          </a:p>
          <a:p>
            <a:pPr indent="0" lvl="0" marL="0">
              <a:spcBef>
                <a:spcPts val="0"/>
              </a:spcBef>
              <a:spcAft>
                <a:spcPts val="0"/>
              </a:spcAft>
              <a:buClr>
                <a:schemeClr val="dk1"/>
              </a:buClr>
              <a:buSzPts val="1100"/>
              <a:buFont typeface="Arial"/>
              <a:buNone/>
            </a:pPr>
            <a:r>
              <a:rPr lang="en" sz="1000">
                <a:latin typeface="Roboto Mono"/>
                <a:ea typeface="Roboto Mono"/>
                <a:cs typeface="Roboto Mono"/>
                <a:sym typeface="Roboto Mono"/>
              </a:rPr>
              <a:t>   1.19%  cc1          	cc1                    	[.] _cpp_lex_direct                                                        </a:t>
            </a:r>
            <a:endParaRPr sz="1000">
              <a:latin typeface="Roboto Mono"/>
              <a:ea typeface="Roboto Mono"/>
              <a:cs typeface="Roboto Mono"/>
              <a:sym typeface="Roboto Mono"/>
            </a:endParaRPr>
          </a:p>
          <a:p>
            <a:pPr indent="0" lvl="0" marL="0">
              <a:spcBef>
                <a:spcPts val="0"/>
              </a:spcBef>
              <a:spcAft>
                <a:spcPts val="0"/>
              </a:spcAft>
              <a:buClr>
                <a:schemeClr val="dk1"/>
              </a:buClr>
              <a:buSzPts val="1100"/>
              <a:buFont typeface="Arial"/>
              <a:buNone/>
            </a:pPr>
            <a:r>
              <a:rPr lang="en" sz="1000">
                <a:latin typeface="Roboto Mono"/>
                <a:ea typeface="Roboto Mono"/>
                <a:cs typeface="Roboto Mono"/>
                <a:sym typeface="Roboto Mono"/>
              </a:rPr>
              <a:t>   1.18%  strace       	libc-2.19.so           	[.] malloc_consolidate                                                     </a:t>
            </a:r>
            <a:endParaRPr sz="1000">
              <a:latin typeface="Roboto Mono"/>
              <a:ea typeface="Roboto Mono"/>
              <a:cs typeface="Roboto Mono"/>
              <a:sym typeface="Roboto Mono"/>
            </a:endParaRPr>
          </a:p>
          <a:p>
            <a:pPr indent="0" lvl="0" marL="0">
              <a:spcBef>
                <a:spcPts val="0"/>
              </a:spcBef>
              <a:spcAft>
                <a:spcPts val="0"/>
              </a:spcAft>
              <a:buClr>
                <a:schemeClr val="dk1"/>
              </a:buClr>
              <a:buSzPts val="1100"/>
              <a:buFont typeface="Arial"/>
              <a:buNone/>
            </a:pPr>
            <a:r>
              <a:rPr lang="en" sz="1000">
                <a:latin typeface="Roboto Mono"/>
                <a:ea typeface="Roboto Mono"/>
                <a:cs typeface="Roboto Mono"/>
                <a:sym typeface="Roboto Mono"/>
              </a:rPr>
              <a:t>   1.13%  strace       	libstrace2ds.so.0.0.0  	[.] _ZN3tsl21detail_hopscotch_hash14hopscotch...</a:t>
            </a:r>
            <a:endParaRPr sz="1000">
              <a:latin typeface="Roboto Mono"/>
              <a:ea typeface="Roboto Mono"/>
              <a:cs typeface="Roboto Mono"/>
              <a:sym typeface="Roboto Mono"/>
            </a:endParaRPr>
          </a:p>
          <a:p>
            <a:pPr indent="0" lvl="0" marL="0">
              <a:spcBef>
                <a:spcPts val="0"/>
              </a:spcBef>
              <a:spcAft>
                <a:spcPts val="0"/>
              </a:spcAft>
              <a:buClr>
                <a:schemeClr val="dk1"/>
              </a:buClr>
              <a:buSzPts val="1100"/>
              <a:buFont typeface="Arial"/>
              <a:buNone/>
            </a:pPr>
            <a:r>
              <a:rPr lang="en" sz="1000">
                <a:latin typeface="Roboto Mono"/>
                <a:ea typeface="Roboto Mono"/>
                <a:cs typeface="Roboto Mono"/>
                <a:sym typeface="Roboto Mono"/>
              </a:rPr>
              <a:t>   0.96%  strace       	libc-2.19.so           	[.] __memcpy_sse2_unaligned                                                </a:t>
            </a:r>
            <a:endParaRPr sz="1000">
              <a:latin typeface="Roboto Mono"/>
              <a:ea typeface="Roboto Mono"/>
              <a:cs typeface="Roboto Mono"/>
              <a:sym typeface="Roboto Mono"/>
            </a:endParaRPr>
          </a:p>
          <a:p>
            <a:pPr indent="0" lvl="0" marL="0">
              <a:spcBef>
                <a:spcPts val="0"/>
              </a:spcBef>
              <a:spcAft>
                <a:spcPts val="0"/>
              </a:spcAft>
              <a:buClr>
                <a:schemeClr val="dk1"/>
              </a:buClr>
              <a:buSzPts val="1100"/>
              <a:buFont typeface="Arial"/>
              <a:buNone/>
            </a:pPr>
            <a:r>
              <a:rPr lang="en" sz="1000">
                <a:latin typeface="Roboto Mono"/>
                <a:ea typeface="Roboto Mono"/>
                <a:cs typeface="Roboto Mono"/>
                <a:sym typeface="Roboto Mono"/>
              </a:rPr>
              <a:t>   0.70%  strace       	libz.so.1.2.8          	[.] adler32                                                                </a:t>
            </a:r>
            <a:endParaRPr sz="1000">
              <a:latin typeface="Roboto Mono"/>
              <a:ea typeface="Roboto Mono"/>
              <a:cs typeface="Roboto Mono"/>
              <a:sym typeface="Roboto Mono"/>
            </a:endParaRPr>
          </a:p>
          <a:p>
            <a:pPr indent="0" lvl="0" marL="0">
              <a:spcBef>
                <a:spcPts val="0"/>
              </a:spcBef>
              <a:spcAft>
                <a:spcPts val="0"/>
              </a:spcAft>
              <a:buClr>
                <a:schemeClr val="dk1"/>
              </a:buClr>
              <a:buSzPts val="1100"/>
              <a:buFont typeface="Arial"/>
              <a:buNone/>
            </a:pPr>
            <a:r>
              <a:rPr lang="en" sz="1000">
                <a:latin typeface="Roboto Mono"/>
                <a:ea typeface="Roboto Mono"/>
                <a:cs typeface="Roboto Mono"/>
                <a:sym typeface="Roboto Mono"/>
              </a:rPr>
              <a:t>   0.69%  strace       	libstrace2ds.so.0.0.0  	[.] _ZN22DataSeriesOutputModule8setField...</a:t>
            </a:r>
            <a:endParaRPr sz="1000">
              <a:latin typeface="Roboto Mono"/>
              <a:ea typeface="Roboto Mono"/>
              <a:cs typeface="Roboto Mono"/>
              <a:sym typeface="Roboto Mono"/>
            </a:endParaRPr>
          </a:p>
          <a:p>
            <a:pPr indent="0" lvl="0" marL="0">
              <a:spcBef>
                <a:spcPts val="0"/>
              </a:spcBef>
              <a:spcAft>
                <a:spcPts val="0"/>
              </a:spcAft>
              <a:buNone/>
            </a:pPr>
            <a:r>
              <a:rPr lang="en" sz="1000">
                <a:latin typeface="Roboto Mono"/>
                <a:ea typeface="Roboto Mono"/>
                <a:cs typeface="Roboto Mono"/>
                <a:sym typeface="Roboto Mono"/>
              </a:rPr>
              <a:t>   0.69%  strace       	[unknown]              	[k] 0xffffffff813ebd0c 	</a:t>
            </a:r>
            <a:endParaRPr sz="1000">
              <a:latin typeface="Roboto Mono"/>
              <a:ea typeface="Roboto Mono"/>
              <a:cs typeface="Roboto Mono"/>
              <a:sym typeface="Roboto Mono"/>
            </a:endParaRPr>
          </a:p>
        </p:txBody>
      </p:sp>
      <p:sp>
        <p:nvSpPr>
          <p:cNvPr id="6313" name="Shape 63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7" name="Shape 6317"/>
        <p:cNvGrpSpPr/>
        <p:nvPr/>
      </p:nvGrpSpPr>
      <p:grpSpPr>
        <a:xfrm>
          <a:off x="0" y="0"/>
          <a:ext cx="0" cy="0"/>
          <a:chOff x="0" y="0"/>
          <a:chExt cx="0" cy="0"/>
        </a:xfrm>
      </p:grpSpPr>
      <p:sp>
        <p:nvSpPr>
          <p:cNvPr id="6318" name="Shape 63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Perf report for no-reuse memory - openssh</a:t>
            </a:r>
            <a:endParaRPr/>
          </a:p>
        </p:txBody>
      </p:sp>
      <p:sp>
        <p:nvSpPr>
          <p:cNvPr id="6319" name="Shape 63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Roboto Mono"/>
                <a:ea typeface="Roboto Mono"/>
                <a:cs typeface="Roboto Mono"/>
                <a:sym typeface="Roboto Mono"/>
              </a:rPr>
              <a:t>Samples: 1M of event 'cpu-cycles', Event count (approx.): 548251801961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Overhead  Command      	Shared Object          	Symbol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3.74%  strace       	libstdc++.so.6.0.19    	[.] _ZSt11_Hash_bytesPKvmm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3.17%  strace       	libc-2.19.so           	[.] _int_malloc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2.26%  strace       	libstrace2ds.so.0.0.0  	[.] _ZN22DataSeriesOutputModule11writeRecordEPKcPlPPvS4_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2.22%  strace       	libc-2.19.so           	[.] _int_free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1.84%  strace       	libc-2.19.so           	[.] malloc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1.58%  strace       	libstrace2ds.so.0.0.0  	[.] _ZN3tsl21detail_hopscotch_hash14hopscotch...</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1.41%  strace       	libc-2.19.so           	[.] __memcmp_sse4_1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1.40%  strace       	libLintel.so.0.0       	[.] _ZN6lintel14bobJenkinsHashEjPKvm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1.18%  cc1          	cc1                    	[.] _cpp_lex_direct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1.17%  strace       	libc-2.19.so           	[.] malloc_consolidate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1.13%  strace       	libstrace2ds.so.0.0.0  	[.] _ZN3tsl21detail_hopscotch_hash14hopscotch...</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0.93%  strace       	libc-2.19.so           	[.] __memcpy_sse2_unaligned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0.70%  strace       	libstrace2ds.so.0.0.0  	[.] _ZN22DataSeriesOutputModule8setField...</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0.69%  strace       	libz.so.1.2.8          	[.] adler32                                                              </a:t>
            </a:r>
            <a:endParaRPr sz="1000">
              <a:latin typeface="Roboto Mono"/>
              <a:ea typeface="Roboto Mono"/>
              <a:cs typeface="Roboto Mono"/>
              <a:sym typeface="Roboto Mono"/>
            </a:endParaRPr>
          </a:p>
          <a:p>
            <a:pPr indent="0" lvl="0" marL="0" rtl="0">
              <a:spcBef>
                <a:spcPts val="0"/>
              </a:spcBef>
              <a:spcAft>
                <a:spcPts val="0"/>
              </a:spcAft>
              <a:buNone/>
            </a:pPr>
            <a:r>
              <a:rPr lang="en" sz="1000">
                <a:latin typeface="Roboto Mono"/>
                <a:ea typeface="Roboto Mono"/>
                <a:cs typeface="Roboto Mono"/>
                <a:sym typeface="Roboto Mono"/>
              </a:rPr>
              <a:t>   0.68%  strace       	[unknown]              	[k] 0xffffffff813ebd0c </a:t>
            </a:r>
            <a:endParaRPr sz="1000">
              <a:latin typeface="Roboto Mono"/>
              <a:ea typeface="Roboto Mono"/>
              <a:cs typeface="Roboto Mono"/>
              <a:sym typeface="Roboto Mono"/>
            </a:endParaRPr>
          </a:p>
          <a:p>
            <a:pPr indent="0" lvl="0" marL="0" rtl="0">
              <a:spcBef>
                <a:spcPts val="0"/>
              </a:spcBef>
              <a:spcAft>
                <a:spcPts val="0"/>
              </a:spcAft>
              <a:buNone/>
            </a:pPr>
            <a:r>
              <a:t/>
            </a:r>
            <a:endParaRPr sz="1000">
              <a:latin typeface="Roboto Mono"/>
              <a:ea typeface="Roboto Mono"/>
              <a:cs typeface="Roboto Mono"/>
              <a:sym typeface="Roboto Mono"/>
            </a:endParaRPr>
          </a:p>
        </p:txBody>
      </p:sp>
      <p:sp>
        <p:nvSpPr>
          <p:cNvPr id="6320" name="Shape 63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4" name="Shape 6324"/>
        <p:cNvGrpSpPr/>
        <p:nvPr/>
      </p:nvGrpSpPr>
      <p:grpSpPr>
        <a:xfrm>
          <a:off x="0" y="0"/>
          <a:ext cx="0" cy="0"/>
          <a:chOff x="0" y="0"/>
          <a:chExt cx="0" cy="0"/>
        </a:xfrm>
      </p:grpSpPr>
      <p:sp>
        <p:nvSpPr>
          <p:cNvPr id="6325" name="Shape 63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Sync up strace &amp; strace2ds scno </a:t>
            </a:r>
            <a:r>
              <a:rPr lang="en"/>
              <a:t>(Nehil)</a:t>
            </a:r>
            <a:endParaRPr/>
          </a:p>
        </p:txBody>
      </p:sp>
      <p:sp>
        <p:nvSpPr>
          <p:cNvPr id="6326" name="Shape 6326"/>
          <p:cNvSpPr txBox="1"/>
          <p:nvPr>
            <p:ph idx="1" type="body"/>
          </p:nvPr>
        </p:nvSpPr>
        <p:spPr>
          <a:xfrm>
            <a:off x="311700" y="1152475"/>
            <a:ext cx="8520600" cy="3624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Send tcp-&gt;scno from strace. Include syscall.h in strace2ds to initialize array. </a:t>
            </a:r>
            <a:endParaRPr/>
          </a:p>
          <a:p>
            <a:pPr indent="-317500" lvl="1" marL="914400" rtl="0">
              <a:spcBef>
                <a:spcPts val="0"/>
              </a:spcBef>
              <a:spcAft>
                <a:spcPts val="0"/>
              </a:spcAft>
              <a:buSzPts val="1400"/>
              <a:buChar char="○"/>
            </a:pPr>
            <a:r>
              <a:rPr lang="en"/>
              <a:t>We already tried this and the system call number for _exit(2) was found to be different. Many others might be different too, so does not make sense doing this.</a:t>
            </a:r>
            <a:endParaRPr/>
          </a:p>
          <a:p>
            <a:pPr indent="-342900" lvl="0" marL="457200" rtl="0">
              <a:spcBef>
                <a:spcPts val="0"/>
              </a:spcBef>
              <a:spcAft>
                <a:spcPts val="0"/>
              </a:spcAft>
              <a:buSzPts val="1800"/>
              <a:buChar char="●"/>
            </a:pPr>
            <a:r>
              <a:rPr lang="en"/>
              <a:t>Including syscall.h in strace and sending same constants.</a:t>
            </a:r>
            <a:endParaRPr/>
          </a:p>
          <a:p>
            <a:pPr indent="-317500" lvl="1" marL="914400" rtl="0">
              <a:spcBef>
                <a:spcPts val="0"/>
              </a:spcBef>
              <a:spcAft>
                <a:spcPts val="0"/>
              </a:spcAft>
              <a:buSzPts val="1400"/>
              <a:buChar char="○"/>
            </a:pPr>
            <a:r>
              <a:rPr lang="en"/>
              <a:t>Not a good solution if in future we look to merge with strace.</a:t>
            </a:r>
            <a:endParaRPr/>
          </a:p>
          <a:p>
            <a:pPr indent="-342900" lvl="0" marL="457200" rtl="0">
              <a:spcBef>
                <a:spcPts val="0"/>
              </a:spcBef>
              <a:spcAft>
                <a:spcPts val="0"/>
              </a:spcAft>
              <a:buSzPts val="1800"/>
              <a:buChar char="●"/>
            </a:pPr>
            <a:r>
              <a:rPr lang="en"/>
              <a:t>Replicate syscall number generation in strace2ds</a:t>
            </a:r>
            <a:endParaRPr/>
          </a:p>
          <a:p>
            <a:pPr indent="-317500" lvl="1" marL="914400" rtl="0">
              <a:spcBef>
                <a:spcPts val="0"/>
              </a:spcBef>
              <a:spcAft>
                <a:spcPts val="0"/>
              </a:spcAft>
              <a:buSzPts val="1400"/>
              <a:buChar char="○"/>
            </a:pPr>
            <a:r>
              <a:rPr lang="en"/>
              <a:t>strace gets scno as per arch and after that also sets scno for specific cases. Further scno is modified based on ifdef's, if we do this we have to make sure that strace and the library are built with same compiling parameters. Also, to replicate the behavior in strace2ds is overkill.</a:t>
            </a:r>
            <a:endParaRPr/>
          </a:p>
          <a:p>
            <a:pPr indent="-342900" lvl="0" marL="457200" rtl="0">
              <a:spcBef>
                <a:spcPts val="0"/>
              </a:spcBef>
              <a:spcAft>
                <a:spcPts val="0"/>
              </a:spcAft>
              <a:buSzPts val="1800"/>
              <a:buChar char="●"/>
            </a:pPr>
            <a:r>
              <a:rPr lang="en"/>
              <a:t>Use SEN_* numbers.</a:t>
            </a:r>
            <a:endParaRPr/>
          </a:p>
          <a:p>
            <a:pPr indent="-317500" lvl="1" marL="914400" rtl="0">
              <a:spcBef>
                <a:spcPts val="0"/>
              </a:spcBef>
              <a:spcAft>
                <a:spcPts val="0"/>
              </a:spcAft>
              <a:buSzPts val="1400"/>
              <a:buChar char="○"/>
            </a:pPr>
            <a:r>
              <a:rPr lang="en"/>
              <a:t>SEN_* numbers are removed from the strace code. Check the definition of struct_sysent, it does not have "int sen" anymore. </a:t>
            </a:r>
            <a:r>
              <a:rPr lang="en" u="sng">
                <a:solidFill>
                  <a:schemeClr val="hlink"/>
                </a:solidFill>
                <a:hlinkClick r:id="rId3"/>
              </a:rPr>
              <a:t>https://github.com/bnoordhuis/strace/blob/master/defs.h</a:t>
            </a:r>
            <a:endParaRPr/>
          </a:p>
          <a:p>
            <a:pPr indent="0" lvl="0" marL="0" rtl="0">
              <a:spcBef>
                <a:spcPts val="1600"/>
              </a:spcBef>
              <a:spcAft>
                <a:spcPts val="1600"/>
              </a:spcAft>
              <a:buNone/>
            </a:pPr>
            <a:r>
              <a:t/>
            </a:r>
            <a:endParaRPr/>
          </a:p>
        </p:txBody>
      </p:sp>
      <p:sp>
        <p:nvSpPr>
          <p:cNvPr id="6327" name="Shape 63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1" name="Shape 6331"/>
        <p:cNvGrpSpPr/>
        <p:nvPr/>
      </p:nvGrpSpPr>
      <p:grpSpPr>
        <a:xfrm>
          <a:off x="0" y="0"/>
          <a:ext cx="0" cy="0"/>
          <a:chOff x="0" y="0"/>
          <a:chExt cx="0" cy="0"/>
        </a:xfrm>
      </p:grpSpPr>
      <p:sp>
        <p:nvSpPr>
          <p:cNvPr id="6332" name="Shape 63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Possible Solution - sync up scno’s (Nehil)</a:t>
            </a:r>
            <a:endParaRPr/>
          </a:p>
        </p:txBody>
      </p:sp>
      <p:sp>
        <p:nvSpPr>
          <p:cNvPr id="6333" name="Shape 63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strace can include a header with enums for syscalls and send it in ds_write_record.</a:t>
            </a:r>
            <a:endParaRPr/>
          </a:p>
          <a:p>
            <a:pPr indent="-317500" lvl="1" marL="914400" rtl="0">
              <a:spcBef>
                <a:spcPts val="0"/>
              </a:spcBef>
              <a:spcAft>
                <a:spcPts val="0"/>
              </a:spcAft>
              <a:buSzPts val="1400"/>
              <a:buChar char="○"/>
            </a:pPr>
            <a:r>
              <a:rPr lang="en"/>
              <a:t>Since the arrays in strace2ds are already indexed by enums we would avoid caching, strcmp, hashing and an extra map/array {scno, enum}.</a:t>
            </a:r>
            <a:endParaRPr/>
          </a:p>
        </p:txBody>
      </p:sp>
      <p:sp>
        <p:nvSpPr>
          <p:cNvPr id="6334" name="Shape 63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8" name="Shape 6338"/>
        <p:cNvGrpSpPr/>
        <p:nvPr/>
      </p:nvGrpSpPr>
      <p:grpSpPr>
        <a:xfrm>
          <a:off x="0" y="0"/>
          <a:ext cx="0" cy="0"/>
          <a:chOff x="0" y="0"/>
          <a:chExt cx="0" cy="0"/>
        </a:xfrm>
      </p:grpSpPr>
      <p:sp>
        <p:nvSpPr>
          <p:cNvPr id="6339" name="Shape 63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Strace - master branch changes (Darshan)</a:t>
            </a:r>
            <a:endParaRPr/>
          </a:p>
        </p:txBody>
      </p:sp>
      <p:sp>
        <p:nvSpPr>
          <p:cNvPr id="6340" name="Shape 63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Diff with current master: 91675 lines</a:t>
            </a:r>
            <a:endParaRPr/>
          </a:p>
          <a:p>
            <a:pPr indent="-342900" lvl="0" marL="457200" rtl="0">
              <a:spcBef>
                <a:spcPts val="0"/>
              </a:spcBef>
              <a:spcAft>
                <a:spcPts val="0"/>
              </a:spcAft>
              <a:buSzPts val="1800"/>
              <a:buChar char="●"/>
            </a:pPr>
            <a:r>
              <a:rPr lang="en"/>
              <a:t>Diff with ds: 93601 lines</a:t>
            </a:r>
            <a:endParaRPr/>
          </a:p>
          <a:p>
            <a:pPr indent="-342900" lvl="0" marL="457200" rtl="0">
              <a:spcBef>
                <a:spcPts val="0"/>
              </a:spcBef>
              <a:spcAft>
                <a:spcPts val="0"/>
              </a:spcAft>
              <a:buSzPts val="1800"/>
              <a:buChar char="●"/>
            </a:pPr>
            <a:r>
              <a:rPr lang="en"/>
              <a:t>Major changes:</a:t>
            </a:r>
            <a:endParaRPr/>
          </a:p>
          <a:p>
            <a:pPr indent="-317500" lvl="1" marL="914400" rtl="0">
              <a:spcBef>
                <a:spcPts val="0"/>
              </a:spcBef>
              <a:spcAft>
                <a:spcPts val="0"/>
              </a:spcAft>
              <a:buSzPts val="1400"/>
              <a:buChar char="○"/>
            </a:pPr>
            <a:r>
              <a:rPr lang="en"/>
              <a:t>Strace print functions have been updated to support prettifying output for structs, network system calls, length limited printing</a:t>
            </a:r>
            <a:endParaRPr/>
          </a:p>
          <a:p>
            <a:pPr indent="-317500" lvl="1" marL="914400" rtl="0">
              <a:spcBef>
                <a:spcPts val="0"/>
              </a:spcBef>
              <a:spcAft>
                <a:spcPts val="0"/>
              </a:spcAft>
              <a:buSzPts val="1400"/>
              <a:buChar char="○"/>
            </a:pPr>
            <a:r>
              <a:rPr lang="en"/>
              <a:t>Changes to structure of some files</a:t>
            </a:r>
            <a:endParaRPr/>
          </a:p>
          <a:p>
            <a:pPr indent="-317500" lvl="2" marL="1371600" rtl="0">
              <a:spcBef>
                <a:spcPts val="0"/>
              </a:spcBef>
              <a:spcAft>
                <a:spcPts val="0"/>
              </a:spcAft>
              <a:buSzPts val="1400"/>
              <a:buChar char="■"/>
            </a:pPr>
            <a:r>
              <a:rPr lang="en"/>
              <a:t>Syscallent.h has been moved</a:t>
            </a:r>
            <a:endParaRPr/>
          </a:p>
          <a:p>
            <a:pPr indent="-317500" lvl="2" marL="1371600" rtl="0">
              <a:spcBef>
                <a:spcPts val="0"/>
              </a:spcBef>
              <a:spcAft>
                <a:spcPts val="0"/>
              </a:spcAft>
              <a:buSzPts val="1400"/>
              <a:buChar char="■"/>
            </a:pPr>
            <a:r>
              <a:rPr lang="en"/>
              <a:t>int sen is removed from tcb</a:t>
            </a:r>
            <a:endParaRPr/>
          </a:p>
          <a:p>
            <a:pPr indent="-317500" lvl="2" marL="1371600" rtl="0">
              <a:spcBef>
                <a:spcPts val="0"/>
              </a:spcBef>
              <a:spcAft>
                <a:spcPts val="0"/>
              </a:spcAft>
              <a:buSzPts val="1400"/>
              <a:buChar char="■"/>
            </a:pPr>
            <a:r>
              <a:rPr lang="en"/>
              <a:t>SEN_* still exist</a:t>
            </a:r>
            <a:endParaRPr/>
          </a:p>
          <a:p>
            <a:pPr indent="-317500" lvl="1" marL="914400" marR="0" rtl="0" algn="l">
              <a:lnSpc>
                <a:spcPct val="115000"/>
              </a:lnSpc>
              <a:spcBef>
                <a:spcPts val="0"/>
              </a:spcBef>
              <a:spcAft>
                <a:spcPts val="0"/>
              </a:spcAft>
              <a:buClr>
                <a:schemeClr val="dk2"/>
              </a:buClr>
              <a:buSzPts val="1400"/>
              <a:buFont typeface="Arial"/>
              <a:buChar char="○"/>
            </a:pPr>
            <a:r>
              <a:rPr lang="en"/>
              <a:t>Additions for better support ioctl arguments, dm ioctl tracing, netlink related tracing - socket, etc</a:t>
            </a:r>
            <a:endParaRPr/>
          </a:p>
          <a:p>
            <a:pPr indent="-342900" lvl="0" marL="457200" marR="0" rtl="0" algn="l">
              <a:lnSpc>
                <a:spcPct val="115000"/>
              </a:lnSpc>
              <a:spcBef>
                <a:spcPts val="0"/>
              </a:spcBef>
              <a:spcAft>
                <a:spcPts val="0"/>
              </a:spcAft>
              <a:buSzPts val="1800"/>
              <a:buChar char="●"/>
            </a:pPr>
            <a:r>
              <a:rPr lang="en"/>
              <a:t>Scno handling has changed - using kernel_ulong_t instead of long</a:t>
            </a:r>
            <a:endParaRPr/>
          </a:p>
          <a:p>
            <a:pPr indent="-342900" lvl="0" marL="457200" marR="0" rtl="0" algn="l">
              <a:lnSpc>
                <a:spcPct val="115000"/>
              </a:lnSpc>
              <a:spcBef>
                <a:spcPts val="0"/>
              </a:spcBef>
              <a:spcAft>
                <a:spcPts val="0"/>
              </a:spcAft>
              <a:buSzPts val="1800"/>
              <a:buChar char="●"/>
            </a:pPr>
            <a:r>
              <a:rPr lang="en"/>
              <a:t>Support for personalities added</a:t>
            </a:r>
            <a:endParaRPr/>
          </a:p>
          <a:p>
            <a:pPr indent="0" lvl="0" marL="0" marR="0" rtl="0" algn="l">
              <a:lnSpc>
                <a:spcPct val="115000"/>
              </a:lnSpc>
              <a:spcBef>
                <a:spcPts val="1600"/>
              </a:spcBef>
              <a:spcAft>
                <a:spcPts val="1600"/>
              </a:spcAft>
              <a:buNone/>
            </a:pPr>
            <a:r>
              <a:t/>
            </a:r>
            <a:endParaRPr/>
          </a:p>
        </p:txBody>
      </p:sp>
      <p:sp>
        <p:nvSpPr>
          <p:cNvPr id="6341" name="Shape 63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5" name="Shape 6345"/>
        <p:cNvGrpSpPr/>
        <p:nvPr/>
      </p:nvGrpSpPr>
      <p:grpSpPr>
        <a:xfrm>
          <a:off x="0" y="0"/>
          <a:ext cx="0" cy="0"/>
          <a:chOff x="0" y="0"/>
          <a:chExt cx="0" cy="0"/>
        </a:xfrm>
      </p:grpSpPr>
      <p:sp>
        <p:nvSpPr>
          <p:cNvPr id="6346" name="Shape 63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a:t>
            </a:r>
            <a:endParaRPr/>
          </a:p>
        </p:txBody>
      </p:sp>
      <p:sp>
        <p:nvSpPr>
          <p:cNvPr id="6347" name="Shape 6347"/>
          <p:cNvSpPr txBox="1"/>
          <p:nvPr>
            <p:ph idx="1" type="body"/>
          </p:nvPr>
        </p:nvSpPr>
        <p:spPr>
          <a:xfrm>
            <a:off x="311700" y="11322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*at() system calls flags argument:</a:t>
            </a:r>
            <a:endParaRPr/>
          </a:p>
          <a:p>
            <a:pPr indent="-317500" lvl="1" marL="914400" rtl="0">
              <a:spcBef>
                <a:spcPts val="0"/>
              </a:spcBef>
              <a:spcAft>
                <a:spcPts val="0"/>
              </a:spcAft>
              <a:buSzPts val="1400"/>
              <a:buChar char="○"/>
            </a:pPr>
            <a:r>
              <a:rPr lang="en"/>
              <a:t>Set flags as nullable in SNIA documents</a:t>
            </a:r>
            <a:endParaRPr/>
          </a:p>
          <a:p>
            <a:pPr indent="-317500" lvl="1" marL="914400" rtl="0">
              <a:spcBef>
                <a:spcPts val="0"/>
              </a:spcBef>
              <a:spcAft>
                <a:spcPts val="0"/>
              </a:spcAft>
              <a:buSzPts val="1400"/>
              <a:buChar char="○"/>
            </a:pPr>
            <a:r>
              <a:rPr lang="en"/>
              <a:t>Remove tracing and replay usage of the flags arguments</a:t>
            </a:r>
            <a:endParaRPr/>
          </a:p>
          <a:p>
            <a:pPr indent="-317500" lvl="1" marL="914400" rtl="0">
              <a:spcBef>
                <a:spcPts val="0"/>
              </a:spcBef>
              <a:spcAft>
                <a:spcPts val="0"/>
              </a:spcAft>
              <a:buSzPts val="1400"/>
              <a:buChar char="○"/>
            </a:pPr>
            <a:r>
              <a:rPr lang="en"/>
              <a:t>Document it in README, and the trace and replay function calls for the system calls</a:t>
            </a:r>
            <a:endParaRPr/>
          </a:p>
          <a:p>
            <a:pPr indent="-317500" lvl="1" marL="914400" rtl="0">
              <a:spcBef>
                <a:spcPts val="0"/>
              </a:spcBef>
              <a:spcAft>
                <a:spcPts val="0"/>
              </a:spcAft>
              <a:buSzPts val="1400"/>
              <a:buChar char="○"/>
            </a:pPr>
            <a:r>
              <a:rPr lang="en"/>
              <a:t>Do the same for any other similarly affected system calls</a:t>
            </a:r>
            <a:endParaRPr/>
          </a:p>
          <a:p>
            <a:pPr indent="-317500" lvl="1" marL="914400" rtl="0">
              <a:spcBef>
                <a:spcPts val="0"/>
              </a:spcBef>
              <a:spcAft>
                <a:spcPts val="0"/>
              </a:spcAft>
              <a:buSzPts val="1400"/>
              <a:buChar char="○"/>
            </a:pPr>
            <a:r>
              <a:rPr lang="en"/>
              <a:t>Update table - mark nullable</a:t>
            </a:r>
            <a:endParaRPr/>
          </a:p>
          <a:p>
            <a:pPr indent="-342900" lvl="0" marL="457200" rtl="0">
              <a:spcBef>
                <a:spcPts val="0"/>
              </a:spcBef>
              <a:spcAft>
                <a:spcPts val="0"/>
              </a:spcAft>
              <a:buSzPts val="1800"/>
              <a:buChar char="●"/>
            </a:pPr>
            <a:r>
              <a:rPr lang="en"/>
              <a:t>Use a macro ds_get_path0 to set boolean reset boolean to true</a:t>
            </a:r>
            <a:endParaRPr/>
          </a:p>
          <a:p>
            <a:pPr indent="-317500" lvl="1" marL="914400" rtl="0">
              <a:spcBef>
                <a:spcPts val="0"/>
              </a:spcBef>
              <a:spcAft>
                <a:spcPts val="0"/>
              </a:spcAft>
              <a:buSzPts val="1400"/>
              <a:buChar char="○"/>
            </a:pPr>
            <a:r>
              <a:rPr lang="en"/>
              <a:t>Hold off on the patch for now</a:t>
            </a:r>
            <a:endParaRPr/>
          </a:p>
          <a:p>
            <a:pPr indent="-342900" lvl="0" marL="457200" rtl="0">
              <a:spcBef>
                <a:spcPts val="0"/>
              </a:spcBef>
              <a:spcAft>
                <a:spcPts val="0"/>
              </a:spcAft>
              <a:buSzPts val="1800"/>
              <a:buChar char="●"/>
            </a:pPr>
            <a:r>
              <a:rPr lang="en"/>
              <a:t>Continue to port code to use caching+arrays: split work across everyone</a:t>
            </a:r>
            <a:endParaRPr/>
          </a:p>
          <a:p>
            <a:pPr indent="-342900" lvl="0" marL="457200" rtl="0">
              <a:spcBef>
                <a:spcPts val="0"/>
              </a:spcBef>
              <a:spcAft>
                <a:spcPts val="0"/>
              </a:spcAft>
              <a:buSzPts val="1800"/>
              <a:buChar char="●"/>
            </a:pPr>
            <a:r>
              <a:rPr lang="en"/>
              <a:t>Merge changes from github -&gt; master, then ds branch, carefully review/test</a:t>
            </a:r>
            <a:endParaRPr/>
          </a:p>
        </p:txBody>
      </p:sp>
      <p:sp>
        <p:nvSpPr>
          <p:cNvPr id="6348" name="Shape 63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Shape 6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Mkdir System Call - II</a:t>
            </a:r>
            <a:endParaRPr/>
          </a:p>
        </p:txBody>
      </p:sp>
      <p:sp>
        <p:nvSpPr>
          <p:cNvPr id="683" name="Shape 6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a:solidFill>
                  <a:srgbClr val="000000"/>
                </a:solidFill>
              </a:rPr>
              <a:t>Converter Part -&gt;</a:t>
            </a:r>
            <a:endParaRPr>
              <a:solidFill>
                <a:srgbClr val="000000"/>
              </a:solidFill>
            </a:endParaRPr>
          </a:p>
          <a:p>
            <a:pPr indent="-342900" lvl="0" marL="457200" rtl="0">
              <a:lnSpc>
                <a:spcPct val="100000"/>
              </a:lnSpc>
              <a:spcBef>
                <a:spcPts val="1600"/>
              </a:spcBef>
              <a:spcAft>
                <a:spcPts val="0"/>
              </a:spcAft>
              <a:buClr>
                <a:srgbClr val="000000"/>
              </a:buClr>
              <a:buSzPts val="1800"/>
              <a:buChar char="●"/>
            </a:pPr>
            <a:r>
              <a:rPr lang="en">
                <a:solidFill>
                  <a:srgbClr val="000000"/>
                </a:solidFill>
              </a:rPr>
              <a:t>Added spec string for mkdir system call </a:t>
            </a:r>
            <a:endParaRPr>
              <a:solidFill>
                <a:srgbClr val="000000"/>
              </a:solidFill>
            </a:endParaRPr>
          </a:p>
          <a:p>
            <a:pPr indent="457200" lvl="0" marL="0" rtl="0">
              <a:lnSpc>
                <a:spcPct val="100000"/>
              </a:lnSpc>
              <a:spcBef>
                <a:spcPts val="1600"/>
              </a:spcBef>
              <a:spcAft>
                <a:spcPts val="0"/>
              </a:spcAft>
              <a:buNone/>
            </a:pPr>
            <a:r>
              <a:rPr lang="en" sz="850">
                <a:solidFill>
                  <a:srgbClr val="000000"/>
                </a:solidFill>
              </a:rPr>
              <a:t>mkdir(given_pathname,mode_R_user,mode_W_user,mode_X_user,mode_R_group,mode_W_group,mode_X_group,mode_R_others,mode_W_others,mode_X_others);</a:t>
            </a:r>
            <a:endParaRPr sz="1000">
              <a:solidFill>
                <a:srgbClr val="000000"/>
              </a:solidFill>
            </a:endParaRPr>
          </a:p>
          <a:p>
            <a:pPr indent="-342900" lvl="0" marL="457200" rtl="0">
              <a:lnSpc>
                <a:spcPct val="100000"/>
              </a:lnSpc>
              <a:spcBef>
                <a:spcPts val="1600"/>
              </a:spcBef>
              <a:spcAft>
                <a:spcPts val="0"/>
              </a:spcAft>
              <a:buClr>
                <a:srgbClr val="000000"/>
              </a:buClr>
              <a:buSzPts val="1800"/>
              <a:buChar char="●"/>
            </a:pPr>
            <a:r>
              <a:rPr lang="en">
                <a:solidFill>
                  <a:srgbClr val="000000"/>
                </a:solidFill>
              </a:rPr>
              <a:t>Expanded syscall-converter and added new function process_mkdir_args() to convert strace stat system call to DataSeries.</a:t>
            </a:r>
            <a:endParaRPr>
              <a:solidFill>
                <a:srgbClr val="000000"/>
              </a:solidFill>
            </a:endParaRPr>
          </a:p>
          <a:p>
            <a:pPr indent="457200" lvl="0" marL="0" rtl="0">
              <a:lnSpc>
                <a:spcPct val="100000"/>
              </a:lnSpc>
              <a:spcBef>
                <a:spcPts val="1600"/>
              </a:spcBef>
              <a:spcAft>
                <a:spcPts val="0"/>
              </a:spcAft>
              <a:buNone/>
            </a:pPr>
            <a:r>
              <a:rPr lang="en" sz="1000">
                <a:solidFill>
                  <a:srgbClr val="000000"/>
                </a:solidFill>
              </a:rPr>
              <a:t>bool process_mkdir_args(std::string &amp;sys_call_csv_args);</a:t>
            </a:r>
            <a:endParaRPr sz="1000">
              <a:solidFill>
                <a:srgbClr val="000000"/>
              </a:solidFill>
            </a:endParaRPr>
          </a:p>
          <a:p>
            <a:pPr indent="457200" lvl="0" marL="0" rtl="0">
              <a:lnSpc>
                <a:spcPct val="100000"/>
              </a:lnSpc>
              <a:spcBef>
                <a:spcPts val="0"/>
              </a:spcBef>
              <a:spcAft>
                <a:spcPts val="0"/>
              </a:spcAft>
              <a:buNone/>
            </a:pPr>
            <a:r>
              <a:t/>
            </a:r>
            <a:endParaRPr sz="1000">
              <a:solidFill>
                <a:srgbClr val="000000"/>
              </a:solidFill>
            </a:endParaRPr>
          </a:p>
          <a:p>
            <a:pPr indent="-342900" lvl="0" marL="457200" rtl="0">
              <a:lnSpc>
                <a:spcPct val="100000"/>
              </a:lnSpc>
              <a:spcBef>
                <a:spcPts val="0"/>
              </a:spcBef>
              <a:spcAft>
                <a:spcPts val="0"/>
              </a:spcAft>
              <a:buClr>
                <a:srgbClr val="000000"/>
              </a:buClr>
              <a:buSzPts val="1800"/>
              <a:buChar char="●"/>
            </a:pPr>
            <a:r>
              <a:rPr lang="en">
                <a:solidFill>
                  <a:srgbClr val="000000"/>
                </a:solidFill>
              </a:rPr>
              <a:t>Utilized process_open_mode() to extract individual mode and storing them in a vector. </a:t>
            </a:r>
            <a:endParaRPr>
              <a:solidFill>
                <a:srgbClr val="000000"/>
              </a:solidFill>
            </a:endParaRPr>
          </a:p>
          <a:p>
            <a:pPr indent="0" lvl="0" marL="0" rtl="0">
              <a:lnSpc>
                <a:spcPct val="100000"/>
              </a:lnSpc>
              <a:spcBef>
                <a:spcPts val="1600"/>
              </a:spcBef>
              <a:spcAft>
                <a:spcPts val="1600"/>
              </a:spcAft>
              <a:buNone/>
            </a:pPr>
            <a:r>
              <a:t/>
            </a:r>
            <a:endParaRPr sz="1000">
              <a:solidFill>
                <a:srgbClr val="000000"/>
              </a:solidFill>
            </a:endParaRPr>
          </a:p>
        </p:txBody>
      </p:sp>
      <p:sp>
        <p:nvSpPr>
          <p:cNvPr id="684" name="Shape 6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6352" name="Shape 6352"/>
        <p:cNvGrpSpPr/>
        <p:nvPr/>
      </p:nvGrpSpPr>
      <p:grpSpPr>
        <a:xfrm>
          <a:off x="0" y="0"/>
          <a:ext cx="0" cy="0"/>
          <a:chOff x="0" y="0"/>
          <a:chExt cx="0" cy="0"/>
        </a:xfrm>
      </p:grpSpPr>
      <p:sp>
        <p:nvSpPr>
          <p:cNvPr id="6353" name="Shape 635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6354" name="Shape 635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Dec 7</a:t>
            </a:r>
            <a:r>
              <a:rPr lang="en"/>
              <a:t>, 2017</a:t>
            </a:r>
            <a:endParaRPr/>
          </a:p>
        </p:txBody>
      </p:sp>
      <p:sp>
        <p:nvSpPr>
          <p:cNvPr id="6355" name="Shape 63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9" name="Shape 6359"/>
        <p:cNvGrpSpPr/>
        <p:nvPr/>
      </p:nvGrpSpPr>
      <p:grpSpPr>
        <a:xfrm>
          <a:off x="0" y="0"/>
          <a:ext cx="0" cy="0"/>
          <a:chOff x="0" y="0"/>
          <a:chExt cx="0" cy="0"/>
        </a:xfrm>
      </p:grpSpPr>
      <p:sp>
        <p:nvSpPr>
          <p:cNvPr id="6360" name="Shape 63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Merge strace master changes (Darshan)</a:t>
            </a:r>
            <a:endParaRPr/>
          </a:p>
        </p:txBody>
      </p:sp>
      <p:sp>
        <p:nvSpPr>
          <p:cNvPr id="6361" name="Shape 63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Merge successful</a:t>
            </a:r>
            <a:endParaRPr/>
          </a:p>
          <a:p>
            <a:pPr indent="-317500" lvl="1" marL="914400" rtl="0">
              <a:spcBef>
                <a:spcPts val="0"/>
              </a:spcBef>
              <a:spcAft>
                <a:spcPts val="0"/>
              </a:spcAft>
              <a:buSzPts val="1400"/>
              <a:buChar char="○"/>
            </a:pPr>
            <a:r>
              <a:rPr lang="en"/>
              <a:t>Pushed to a new branch named ds-merger in fsl-strace repo</a:t>
            </a:r>
            <a:endParaRPr/>
          </a:p>
          <a:p>
            <a:pPr indent="-317500" lvl="1" marL="914400" rtl="0">
              <a:spcBef>
                <a:spcPts val="0"/>
              </a:spcBef>
              <a:spcAft>
                <a:spcPts val="0"/>
              </a:spcAft>
              <a:buSzPts val="1400"/>
              <a:buChar char="○"/>
            </a:pPr>
            <a:r>
              <a:rPr lang="en"/>
              <a:t>Build, Trace, Replay successful</a:t>
            </a:r>
            <a:endParaRPr/>
          </a:p>
          <a:p>
            <a:pPr indent="-317500" lvl="1" marL="914400" rtl="0">
              <a:spcBef>
                <a:spcPts val="0"/>
              </a:spcBef>
              <a:spcAft>
                <a:spcPts val="0"/>
              </a:spcAft>
              <a:buSzPts val="1400"/>
              <a:buChar char="○"/>
            </a:pPr>
            <a:r>
              <a:rPr lang="en"/>
              <a:t>Diffstat summary with ds</a:t>
            </a:r>
            <a:endParaRPr/>
          </a:p>
          <a:p>
            <a:pPr indent="-292100" lvl="2" marL="1371600" rtl="0">
              <a:spcBef>
                <a:spcPts val="0"/>
              </a:spcBef>
              <a:spcAft>
                <a:spcPts val="0"/>
              </a:spcAft>
              <a:buSzPts val="1000"/>
              <a:buFont typeface="Roboto Mono"/>
              <a:buChar char="■"/>
            </a:pPr>
            <a:r>
              <a:rPr lang="en" sz="1000">
                <a:latin typeface="Roboto Mono"/>
                <a:ea typeface="Roboto Mono"/>
                <a:cs typeface="Roboto Mono"/>
                <a:sym typeface="Roboto Mono"/>
              </a:rPr>
              <a:t>1440 files changed, 46737 insertions(+), 15068 deletions(-)</a:t>
            </a:r>
            <a:endParaRPr sz="1000">
              <a:latin typeface="Roboto Mono"/>
              <a:ea typeface="Roboto Mono"/>
              <a:cs typeface="Roboto Mono"/>
              <a:sym typeface="Roboto Mono"/>
            </a:endParaRPr>
          </a:p>
          <a:p>
            <a:pPr indent="-342900" lvl="0" marL="457200" rtl="0">
              <a:spcBef>
                <a:spcPts val="0"/>
              </a:spcBef>
              <a:spcAft>
                <a:spcPts val="0"/>
              </a:spcAft>
              <a:buSzPts val="1800"/>
              <a:buChar char="●"/>
            </a:pPr>
            <a:r>
              <a:rPr lang="en"/>
              <a:t>Files manually merged</a:t>
            </a:r>
            <a:endParaRPr/>
          </a:p>
          <a:p>
            <a:pPr indent="-317500" lvl="1" marL="914400" rtl="0">
              <a:spcBef>
                <a:spcPts val="0"/>
              </a:spcBef>
              <a:spcAft>
                <a:spcPts val="0"/>
              </a:spcAft>
              <a:buSzPts val="1400"/>
              <a:buChar char="○"/>
            </a:pPr>
            <a:r>
              <a:rPr lang="en"/>
              <a:t>Block.c - simple handling</a:t>
            </a:r>
            <a:endParaRPr/>
          </a:p>
          <a:p>
            <a:pPr indent="-317500" lvl="1" marL="914400" rtl="0">
              <a:spcBef>
                <a:spcPts val="0"/>
              </a:spcBef>
              <a:spcAft>
                <a:spcPts val="0"/>
              </a:spcAft>
              <a:buSzPts val="1400"/>
              <a:buChar char="○"/>
            </a:pPr>
            <a:r>
              <a:rPr lang="en"/>
              <a:t>Defs.h - #defines moved to new header</a:t>
            </a:r>
            <a:endParaRPr/>
          </a:p>
          <a:p>
            <a:pPr indent="-317500" lvl="1" marL="914400" rtl="0">
              <a:spcBef>
                <a:spcPts val="0"/>
              </a:spcBef>
              <a:spcAft>
                <a:spcPts val="0"/>
              </a:spcAft>
              <a:buSzPts val="1400"/>
              <a:buChar char="○"/>
            </a:pPr>
            <a:r>
              <a:rPr lang="en"/>
              <a:t>Scsi.c - functions split into files based on ioctl struct type</a:t>
            </a:r>
            <a:endParaRPr/>
          </a:p>
          <a:p>
            <a:pPr indent="-317500" lvl="1" marL="914400" rtl="0">
              <a:spcBef>
                <a:spcPts val="0"/>
              </a:spcBef>
              <a:spcAft>
                <a:spcPts val="0"/>
              </a:spcAft>
              <a:buSzPts val="1400"/>
              <a:buChar char="○"/>
            </a:pPr>
            <a:r>
              <a:rPr lang="en"/>
              <a:t>Sock.c - simple handling</a:t>
            </a:r>
            <a:endParaRPr/>
          </a:p>
          <a:p>
            <a:pPr indent="-317500" lvl="1" marL="914400" rtl="0">
              <a:spcBef>
                <a:spcPts val="0"/>
              </a:spcBef>
              <a:spcAft>
                <a:spcPts val="0"/>
              </a:spcAft>
              <a:buSzPts val="1400"/>
              <a:buChar char="○"/>
            </a:pPr>
            <a:r>
              <a:rPr lang="en"/>
              <a:t>Strace.c - simple handling</a:t>
            </a:r>
            <a:endParaRPr/>
          </a:p>
          <a:p>
            <a:pPr indent="-317500" lvl="1" marL="914400" rtl="0">
              <a:spcBef>
                <a:spcPts val="0"/>
              </a:spcBef>
              <a:spcAft>
                <a:spcPts val="0"/>
              </a:spcAft>
              <a:buClr>
                <a:srgbClr val="FF0000"/>
              </a:buClr>
              <a:buSzPts val="1400"/>
              <a:buChar char="○"/>
            </a:pPr>
            <a:r>
              <a:rPr lang="en">
                <a:solidFill>
                  <a:srgbClr val="FF0000"/>
                </a:solidFill>
              </a:rPr>
              <a:t>Syscall.c - many changes (continued)</a:t>
            </a:r>
            <a:endParaRPr>
              <a:solidFill>
                <a:srgbClr val="FF0000"/>
              </a:solidFill>
            </a:endParaRPr>
          </a:p>
          <a:p>
            <a:pPr indent="-317500" lvl="1" marL="914400" rtl="0">
              <a:spcBef>
                <a:spcPts val="0"/>
              </a:spcBef>
              <a:spcAft>
                <a:spcPts val="0"/>
              </a:spcAft>
              <a:buSzPts val="1400"/>
              <a:buChar char="○"/>
            </a:pPr>
            <a:r>
              <a:rPr lang="en"/>
              <a:t>Term.c - simple handling</a:t>
            </a:r>
            <a:endParaRPr/>
          </a:p>
          <a:p>
            <a:pPr indent="-317500" lvl="1" marL="914400" rtl="0">
              <a:spcBef>
                <a:spcPts val="0"/>
              </a:spcBef>
              <a:spcAft>
                <a:spcPts val="0"/>
              </a:spcAft>
              <a:buSzPts val="1400"/>
              <a:buChar char="○"/>
            </a:pPr>
            <a:r>
              <a:rPr lang="en"/>
              <a:t>Userfaultfd.c - simple handling</a:t>
            </a:r>
            <a:endParaRPr/>
          </a:p>
        </p:txBody>
      </p:sp>
      <p:sp>
        <p:nvSpPr>
          <p:cNvPr id="6362" name="Shape 63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6" name="Shape 6366"/>
        <p:cNvGrpSpPr/>
        <p:nvPr/>
      </p:nvGrpSpPr>
      <p:grpSpPr>
        <a:xfrm>
          <a:off x="0" y="0"/>
          <a:ext cx="0" cy="0"/>
          <a:chOff x="0" y="0"/>
          <a:chExt cx="0" cy="0"/>
        </a:xfrm>
      </p:grpSpPr>
      <p:sp>
        <p:nvSpPr>
          <p:cNvPr id="6367" name="Shape 63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Merge strace master changes (Darshan)</a:t>
            </a:r>
            <a:endParaRPr/>
          </a:p>
        </p:txBody>
      </p:sp>
      <p:sp>
        <p:nvSpPr>
          <p:cNvPr id="6368" name="Shape 63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Syscall.c</a:t>
            </a:r>
            <a:endParaRPr/>
          </a:p>
          <a:p>
            <a:pPr indent="-317500" lvl="1" marL="914400" rtl="0">
              <a:spcBef>
                <a:spcPts val="0"/>
              </a:spcBef>
              <a:spcAft>
                <a:spcPts val="0"/>
              </a:spcAft>
              <a:buSzPts val="1400"/>
              <a:buChar char="○"/>
            </a:pPr>
            <a:r>
              <a:rPr lang="en"/>
              <a:t>trace_syscall_entering() has been broken into 3 functions:</a:t>
            </a:r>
            <a:endParaRPr/>
          </a:p>
          <a:p>
            <a:pPr indent="-317500" lvl="2" marL="1371600" rtl="0">
              <a:spcBef>
                <a:spcPts val="0"/>
              </a:spcBef>
              <a:spcAft>
                <a:spcPts val="0"/>
              </a:spcAft>
              <a:buSzPts val="1400"/>
              <a:buChar char="■"/>
            </a:pPr>
            <a:r>
              <a:rPr lang="en"/>
              <a:t>syscall_entering_decode()</a:t>
            </a:r>
            <a:endParaRPr/>
          </a:p>
          <a:p>
            <a:pPr indent="-317500" lvl="2" marL="1371600" rtl="0">
              <a:spcBef>
                <a:spcPts val="0"/>
              </a:spcBef>
              <a:spcAft>
                <a:spcPts val="0"/>
              </a:spcAft>
              <a:buSzPts val="1400"/>
              <a:buChar char="■"/>
            </a:pPr>
            <a:r>
              <a:rPr lang="en"/>
              <a:t>syscall_entering_trace()</a:t>
            </a:r>
            <a:endParaRPr/>
          </a:p>
          <a:p>
            <a:pPr indent="-317500" lvl="2" marL="1371600" rtl="0">
              <a:spcBef>
                <a:spcPts val="0"/>
              </a:spcBef>
              <a:spcAft>
                <a:spcPts val="0"/>
              </a:spcAft>
              <a:buSzPts val="1400"/>
              <a:buChar char="■"/>
            </a:pPr>
            <a:r>
              <a:rPr lang="en"/>
              <a:t>syscall_entering_finish()</a:t>
            </a:r>
            <a:endParaRPr/>
          </a:p>
          <a:p>
            <a:pPr indent="-317500" lvl="2" marL="1371600" rtl="0">
              <a:spcBef>
                <a:spcPts val="0"/>
              </a:spcBef>
              <a:spcAft>
                <a:spcPts val="0"/>
              </a:spcAft>
              <a:buSzPts val="1400"/>
              <a:buChar char="■"/>
            </a:pPr>
            <a:r>
              <a:rPr lang="en"/>
              <a:t>All of our handling is moved to ..._finish()</a:t>
            </a:r>
            <a:endParaRPr/>
          </a:p>
          <a:p>
            <a:pPr indent="-317500" lvl="1" marL="914400" rtl="0">
              <a:spcBef>
                <a:spcPts val="0"/>
              </a:spcBef>
              <a:spcAft>
                <a:spcPts val="0"/>
              </a:spcAft>
              <a:buSzPts val="1400"/>
              <a:buChar char="○"/>
            </a:pPr>
            <a:r>
              <a:rPr lang="en"/>
              <a:t>trace_syscall_exiting() has been broken into 3 functions:</a:t>
            </a:r>
            <a:endParaRPr/>
          </a:p>
          <a:p>
            <a:pPr indent="-317500" lvl="2" marL="1371600" rtl="0">
              <a:spcBef>
                <a:spcPts val="0"/>
              </a:spcBef>
              <a:spcAft>
                <a:spcPts val="0"/>
              </a:spcAft>
              <a:buSzPts val="1400"/>
              <a:buChar char="■"/>
            </a:pPr>
            <a:r>
              <a:rPr lang="en"/>
              <a:t>syscall_exiting_decode()</a:t>
            </a:r>
            <a:endParaRPr/>
          </a:p>
          <a:p>
            <a:pPr indent="-317500" lvl="2" marL="1371600" rtl="0">
              <a:spcBef>
                <a:spcPts val="0"/>
              </a:spcBef>
              <a:spcAft>
                <a:spcPts val="0"/>
              </a:spcAft>
              <a:buSzPts val="1400"/>
              <a:buChar char="■"/>
            </a:pPr>
            <a:r>
              <a:rPr lang="en"/>
              <a:t>syscall_exiting_trace()</a:t>
            </a:r>
            <a:endParaRPr/>
          </a:p>
          <a:p>
            <a:pPr indent="-317500" lvl="2" marL="1371600" rtl="0">
              <a:spcBef>
                <a:spcPts val="0"/>
              </a:spcBef>
              <a:spcAft>
                <a:spcPts val="0"/>
              </a:spcAft>
              <a:buSzPts val="1400"/>
              <a:buChar char="■"/>
            </a:pPr>
            <a:r>
              <a:rPr lang="en"/>
              <a:t>syscall_exiting_finish()</a:t>
            </a:r>
            <a:endParaRPr/>
          </a:p>
          <a:p>
            <a:pPr indent="-317500" lvl="2" marL="1371600" rtl="0">
              <a:spcBef>
                <a:spcPts val="0"/>
              </a:spcBef>
              <a:spcAft>
                <a:spcPts val="0"/>
              </a:spcAft>
              <a:buSzPts val="1400"/>
              <a:buChar char="■"/>
            </a:pPr>
            <a:r>
              <a:rPr lang="en"/>
              <a:t>Split handling in ...decode [gettimeofday],  ...trace [the big switch block] </a:t>
            </a:r>
            <a:endParaRPr/>
          </a:p>
        </p:txBody>
      </p:sp>
      <p:sp>
        <p:nvSpPr>
          <p:cNvPr id="6369" name="Shape 63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3" name="Shape 6373"/>
        <p:cNvGrpSpPr/>
        <p:nvPr/>
      </p:nvGrpSpPr>
      <p:grpSpPr>
        <a:xfrm>
          <a:off x="0" y="0"/>
          <a:ext cx="0" cy="0"/>
          <a:chOff x="0" y="0"/>
          <a:chExt cx="0" cy="0"/>
        </a:xfrm>
      </p:grpSpPr>
      <p:sp>
        <p:nvSpPr>
          <p:cNvPr id="6374" name="Shape 63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Merge strace master changes (Darshan)</a:t>
            </a:r>
            <a:endParaRPr/>
          </a:p>
        </p:txBody>
      </p:sp>
      <p:sp>
        <p:nvSpPr>
          <p:cNvPr id="6375" name="Shape 63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Syscall.c</a:t>
            </a:r>
            <a:endParaRPr/>
          </a:p>
          <a:p>
            <a:pPr indent="-285750" lvl="1" marL="914400" marR="0" rtl="0" algn="l">
              <a:lnSpc>
                <a:spcPct val="115000"/>
              </a:lnSpc>
              <a:spcBef>
                <a:spcPts val="0"/>
              </a:spcBef>
              <a:spcAft>
                <a:spcPts val="0"/>
              </a:spcAft>
              <a:buSzPts val="900"/>
              <a:buFont typeface="Roboto Mono"/>
              <a:buChar char="○"/>
            </a:pPr>
            <a:r>
              <a:rPr lang="en" sz="900">
                <a:latin typeface="Roboto Mono"/>
                <a:ea typeface="Roboto Mono"/>
                <a:cs typeface="Roboto Mono"/>
                <a:sym typeface="Roboto Mono"/>
              </a:rPr>
              <a:t> 9867 2016-12-26  Dmitry V. Levin  &lt;</a:t>
            </a:r>
            <a:r>
              <a:rPr lang="en" sz="900" u="sng">
                <a:solidFill>
                  <a:schemeClr val="hlink"/>
                </a:solidFill>
                <a:latin typeface="Roboto Mono"/>
                <a:ea typeface="Roboto Mono"/>
                <a:cs typeface="Roboto Mono"/>
                <a:sym typeface="Roboto Mono"/>
                <a:hlinkClick r:id="rId3"/>
              </a:rPr>
              <a:t>ldv@altlinux.org</a:t>
            </a:r>
            <a:r>
              <a:rPr lang="en" sz="900">
                <a:latin typeface="Roboto Mono"/>
                <a:ea typeface="Roboto Mono"/>
                <a:cs typeface="Roboto Mono"/>
                <a:sym typeface="Roboto Mono"/>
              </a:rPr>
              <a:t>&gt;</a:t>
            </a:r>
            <a:br>
              <a:rPr lang="en" sz="900">
                <a:latin typeface="Roboto Mono"/>
                <a:ea typeface="Roboto Mono"/>
                <a:cs typeface="Roboto Mono"/>
                <a:sym typeface="Roboto Mono"/>
              </a:rPr>
            </a:br>
            <a:r>
              <a:rPr lang="en" sz="900">
                <a:latin typeface="Roboto Mono"/>
                <a:ea typeface="Roboto Mono"/>
                <a:cs typeface="Roboto Mono"/>
                <a:sym typeface="Roboto Mono"/>
              </a:rPr>
              <a:t> 9868</a:t>
            </a:r>
            <a:br>
              <a:rPr lang="en" sz="900">
                <a:latin typeface="Roboto Mono"/>
                <a:ea typeface="Roboto Mono"/>
                <a:cs typeface="Roboto Mono"/>
                <a:sym typeface="Roboto Mono"/>
              </a:rPr>
            </a:br>
            <a:r>
              <a:rPr lang="en" sz="900">
                <a:latin typeface="Roboto Mono"/>
                <a:ea typeface="Roboto Mono"/>
                <a:cs typeface="Roboto Mono"/>
                <a:sym typeface="Roboto Mono"/>
              </a:rPr>
              <a:t> 9869     umoven: detect invalid addresses.</a:t>
            </a:r>
            <a:br>
              <a:rPr lang="en" sz="900">
                <a:latin typeface="Roboto Mono"/>
                <a:ea typeface="Roboto Mono"/>
                <a:cs typeface="Roboto Mono"/>
                <a:sym typeface="Roboto Mono"/>
              </a:rPr>
            </a:br>
            <a:r>
              <a:rPr lang="en" sz="900">
                <a:latin typeface="Roboto Mono"/>
                <a:ea typeface="Roboto Mono"/>
                <a:cs typeface="Roboto Mono"/>
                <a:sym typeface="Roboto Mono"/>
              </a:rPr>
              <a:t> 9870     Do not silently truncate tracee addresses to current_wordsize.</a:t>
            </a:r>
            <a:br>
              <a:rPr lang="en" sz="900">
                <a:latin typeface="Roboto Mono"/>
                <a:ea typeface="Roboto Mono"/>
                <a:cs typeface="Roboto Mono"/>
                <a:sym typeface="Roboto Mono"/>
              </a:rPr>
            </a:br>
            <a:r>
              <a:rPr lang="en" sz="900">
                <a:latin typeface="Roboto Mono"/>
                <a:ea typeface="Roboto Mono"/>
                <a:cs typeface="Roboto Mono"/>
                <a:sym typeface="Roboto Mono"/>
              </a:rPr>
              <a:t> 9871     After transition from long to kernel_ulong_t there should be no sign</a:t>
            </a:r>
            <a:br>
              <a:rPr lang="en" sz="900">
                <a:latin typeface="Roboto Mono"/>
                <a:ea typeface="Roboto Mono"/>
                <a:cs typeface="Roboto Mono"/>
                <a:sym typeface="Roboto Mono"/>
              </a:rPr>
            </a:br>
            <a:r>
              <a:rPr lang="en" sz="900">
                <a:latin typeface="Roboto Mono"/>
                <a:ea typeface="Roboto Mono"/>
                <a:cs typeface="Roboto Mono"/>
                <a:sym typeface="Roboto Mono"/>
              </a:rPr>
              <a:t> 9872     extension issues with tracee addresses, and invalid addresses should</a:t>
            </a:r>
            <a:br>
              <a:rPr lang="en" sz="900">
                <a:latin typeface="Roboto Mono"/>
                <a:ea typeface="Roboto Mono"/>
                <a:cs typeface="Roboto Mono"/>
                <a:sym typeface="Roboto Mono"/>
              </a:rPr>
            </a:br>
            <a:r>
              <a:rPr lang="en" sz="900">
                <a:latin typeface="Roboto Mono"/>
                <a:ea typeface="Roboto Mono"/>
                <a:cs typeface="Roboto Mono"/>
                <a:sym typeface="Roboto Mono"/>
              </a:rPr>
              <a:t> 9873     be printed properly.</a:t>
            </a:r>
            <a:endParaRPr sz="900"/>
          </a:p>
          <a:p>
            <a:pPr indent="-317500" lvl="1" marL="914400" marR="0" rtl="0" algn="l">
              <a:lnSpc>
                <a:spcPct val="115000"/>
              </a:lnSpc>
              <a:spcBef>
                <a:spcPts val="0"/>
              </a:spcBef>
              <a:spcAft>
                <a:spcPts val="0"/>
              </a:spcAft>
              <a:buSzPts val="1400"/>
              <a:buChar char="○"/>
            </a:pPr>
            <a:r>
              <a:rPr lang="en"/>
              <a:t>u</a:t>
            </a:r>
            <a:r>
              <a:rPr lang="en"/>
              <a:t>args have been changed from long* to kernel_ulong_t*</a:t>
            </a:r>
            <a:endParaRPr/>
          </a:p>
          <a:p>
            <a:pPr indent="-317500" lvl="2" marL="1371600" marR="0" rtl="0" algn="l">
              <a:lnSpc>
                <a:spcPct val="115000"/>
              </a:lnSpc>
              <a:spcBef>
                <a:spcPts val="0"/>
              </a:spcBef>
              <a:spcAft>
                <a:spcPts val="0"/>
              </a:spcAft>
              <a:buSzPts val="1400"/>
              <a:buChar char="■"/>
            </a:pPr>
            <a:r>
              <a:rPr lang="en"/>
              <a:t>Diffstat on non-enum baseline code</a:t>
            </a:r>
            <a:endParaRPr/>
          </a:p>
          <a:p>
            <a:pPr indent="0" lvl="0" marL="1371600" rtl="0">
              <a:spcBef>
                <a:spcPts val="0"/>
              </a:spcBef>
              <a:spcAft>
                <a:spcPts val="0"/>
              </a:spcAft>
              <a:buNone/>
            </a:pPr>
            <a:r>
              <a:rPr lang="en" sz="900">
                <a:latin typeface="Roboto Mono"/>
                <a:ea typeface="Roboto Mono"/>
                <a:cs typeface="Roboto Mono"/>
                <a:sym typeface="Roboto Mono"/>
              </a:rPr>
              <a:t> strace2ds-library/DataSeriesOutputModule.cpp | 156 +++++++++++++++++++++++++++++++++++++++----------------------------------------</a:t>
            </a:r>
            <a:endParaRPr sz="900">
              <a:latin typeface="Roboto Mono"/>
              <a:ea typeface="Roboto Mono"/>
              <a:cs typeface="Roboto Mono"/>
              <a:sym typeface="Roboto Mono"/>
            </a:endParaRPr>
          </a:p>
          <a:p>
            <a:pPr indent="0" lvl="0" marL="1371600" rtl="0">
              <a:spcBef>
                <a:spcPts val="0"/>
              </a:spcBef>
              <a:spcAft>
                <a:spcPts val="0"/>
              </a:spcAft>
              <a:buNone/>
            </a:pPr>
            <a:r>
              <a:rPr lang="en" sz="900">
                <a:latin typeface="Roboto Mono"/>
                <a:ea typeface="Roboto Mono"/>
                <a:cs typeface="Roboto Mono"/>
                <a:sym typeface="Roboto Mono"/>
              </a:rPr>
              <a:t> strace2ds-library/DataSeriesOutputModule.hpp | 158 ++++++++++++++++++++++++++++++++++++++++-----------------------------------------</a:t>
            </a:r>
            <a:endParaRPr sz="900">
              <a:latin typeface="Roboto Mono"/>
              <a:ea typeface="Roboto Mono"/>
              <a:cs typeface="Roboto Mono"/>
              <a:sym typeface="Roboto Mono"/>
            </a:endParaRPr>
          </a:p>
          <a:p>
            <a:pPr indent="0" lvl="0" marL="1371600" rtl="0">
              <a:spcBef>
                <a:spcPts val="0"/>
              </a:spcBef>
              <a:spcAft>
                <a:spcPts val="0"/>
              </a:spcAft>
              <a:buNone/>
            </a:pPr>
            <a:r>
              <a:rPr lang="en" sz="900">
                <a:latin typeface="Roboto Mono"/>
                <a:ea typeface="Roboto Mono"/>
                <a:cs typeface="Roboto Mono"/>
                <a:sym typeface="Roboto Mono"/>
              </a:rPr>
              <a:t> strace2ds-library/strace2ds.cpp          	|   4 +--</a:t>
            </a:r>
            <a:endParaRPr sz="900">
              <a:latin typeface="Roboto Mono"/>
              <a:ea typeface="Roboto Mono"/>
              <a:cs typeface="Roboto Mono"/>
              <a:sym typeface="Roboto Mono"/>
            </a:endParaRPr>
          </a:p>
          <a:p>
            <a:pPr indent="0" lvl="0" marL="1371600" rtl="0">
              <a:spcBef>
                <a:spcPts val="0"/>
              </a:spcBef>
              <a:spcAft>
                <a:spcPts val="0"/>
              </a:spcAft>
              <a:buNone/>
            </a:pPr>
            <a:r>
              <a:rPr lang="en" sz="900">
                <a:latin typeface="Roboto Mono"/>
                <a:ea typeface="Roboto Mono"/>
                <a:cs typeface="Roboto Mono"/>
                <a:sym typeface="Roboto Mono"/>
              </a:rPr>
              <a:t> strace2ds-library/strace2ds.h            	|   2 +-</a:t>
            </a:r>
            <a:endParaRPr sz="900">
              <a:latin typeface="Roboto Mono"/>
              <a:ea typeface="Roboto Mono"/>
              <a:cs typeface="Roboto Mono"/>
              <a:sym typeface="Roboto Mono"/>
            </a:endParaRPr>
          </a:p>
          <a:p>
            <a:pPr indent="0" lvl="0" marL="1371600" rtl="0">
              <a:spcBef>
                <a:spcPts val="0"/>
              </a:spcBef>
              <a:spcAft>
                <a:spcPts val="0"/>
              </a:spcAft>
              <a:buNone/>
            </a:pPr>
            <a:r>
              <a:rPr lang="en" sz="900">
                <a:latin typeface="Roboto Mono"/>
                <a:ea typeface="Roboto Mono"/>
                <a:cs typeface="Roboto Mono"/>
                <a:sym typeface="Roboto Mono"/>
              </a:rPr>
              <a:t> 4 files changed, 160 insertions(+), 160 deletions(-)</a:t>
            </a:r>
            <a:endParaRPr/>
          </a:p>
        </p:txBody>
      </p:sp>
      <p:sp>
        <p:nvSpPr>
          <p:cNvPr id="6376" name="Shape 63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0" name="Shape 6380"/>
        <p:cNvGrpSpPr/>
        <p:nvPr/>
      </p:nvGrpSpPr>
      <p:grpSpPr>
        <a:xfrm>
          <a:off x="0" y="0"/>
          <a:ext cx="0" cy="0"/>
          <a:chOff x="0" y="0"/>
          <a:chExt cx="0" cy="0"/>
        </a:xfrm>
      </p:grpSpPr>
      <p:sp>
        <p:nvSpPr>
          <p:cNvPr id="6381" name="Shape 63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 - merge</a:t>
            </a:r>
            <a:endParaRPr/>
          </a:p>
        </p:txBody>
      </p:sp>
      <p:sp>
        <p:nvSpPr>
          <p:cNvPr id="6382" name="Shape 6382"/>
          <p:cNvSpPr txBox="1"/>
          <p:nvPr>
            <p:ph idx="1" type="body"/>
          </p:nvPr>
        </p:nvSpPr>
        <p:spPr>
          <a:xfrm>
            <a:off x="311700" y="11322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New ioctls tracing support?</a:t>
            </a:r>
            <a:endParaRPr/>
          </a:p>
          <a:p>
            <a:pPr indent="-317500" lvl="1" marL="914400" rtl="0">
              <a:spcBef>
                <a:spcPts val="0"/>
              </a:spcBef>
              <a:spcAft>
                <a:spcPts val="0"/>
              </a:spcAft>
              <a:buSzPts val="1400"/>
              <a:buChar char="○"/>
            </a:pPr>
            <a:r>
              <a:rPr lang="en"/>
              <a:t>DS_SET_SIZE - didn’t understand when to do it</a:t>
            </a:r>
            <a:endParaRPr/>
          </a:p>
          <a:p>
            <a:pPr indent="-317500" lvl="1" marL="914400" rtl="0">
              <a:spcBef>
                <a:spcPts val="0"/>
              </a:spcBef>
              <a:spcAft>
                <a:spcPts val="0"/>
              </a:spcAft>
              <a:buSzPts val="1400"/>
              <a:buChar char="○"/>
            </a:pPr>
            <a:r>
              <a:rPr lang="en"/>
              <a:t>Look at macro</a:t>
            </a:r>
            <a:endParaRPr/>
          </a:p>
          <a:p>
            <a:pPr indent="-317500" lvl="1" marL="914400" rtl="0">
              <a:spcBef>
                <a:spcPts val="0"/>
              </a:spcBef>
              <a:spcAft>
                <a:spcPts val="0"/>
              </a:spcAft>
              <a:buSzPts val="1400"/>
              <a:buChar char="○"/>
            </a:pPr>
            <a:r>
              <a:rPr lang="en"/>
              <a:t>Uses sizeof, sets tcb variable, sets ioctl buffer size, to be copied in ds_write_record</a:t>
            </a:r>
            <a:endParaRPr/>
          </a:p>
          <a:p>
            <a:pPr indent="-342900" lvl="0" marL="457200" rtl="0">
              <a:spcBef>
                <a:spcPts val="0"/>
              </a:spcBef>
              <a:spcAft>
                <a:spcPts val="0"/>
              </a:spcAft>
              <a:buSzPts val="1800"/>
              <a:buChar char="●"/>
            </a:pPr>
            <a:r>
              <a:rPr lang="en"/>
              <a:t>Change to unsigned long</a:t>
            </a:r>
            <a:endParaRPr/>
          </a:p>
          <a:p>
            <a:pPr indent="-317500" lvl="1" marL="914400" rtl="0">
              <a:spcBef>
                <a:spcPts val="0"/>
              </a:spcBef>
              <a:spcAft>
                <a:spcPts val="0"/>
              </a:spcAft>
              <a:buSzPts val="1400"/>
              <a:buChar char="○"/>
            </a:pPr>
            <a:r>
              <a:rPr lang="en"/>
              <a:t>Add to readme</a:t>
            </a:r>
            <a:endParaRPr/>
          </a:p>
          <a:p>
            <a:pPr indent="-317500" lvl="1" marL="914400" rtl="0">
              <a:spcBef>
                <a:spcPts val="0"/>
              </a:spcBef>
              <a:spcAft>
                <a:spcPts val="0"/>
              </a:spcAft>
              <a:buSzPts val="1400"/>
              <a:buChar char="○"/>
            </a:pPr>
            <a:r>
              <a:rPr lang="en"/>
              <a:t>Send small patch to reuse</a:t>
            </a:r>
            <a:endParaRPr/>
          </a:p>
        </p:txBody>
      </p:sp>
      <p:sp>
        <p:nvSpPr>
          <p:cNvPr id="6383" name="Shape 63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7" name="Shape 6387"/>
        <p:cNvGrpSpPr/>
        <p:nvPr/>
      </p:nvGrpSpPr>
      <p:grpSpPr>
        <a:xfrm>
          <a:off x="0" y="0"/>
          <a:ext cx="0" cy="0"/>
          <a:chOff x="0" y="0"/>
          <a:chExt cx="0" cy="0"/>
        </a:xfrm>
      </p:grpSpPr>
      <p:sp>
        <p:nvSpPr>
          <p:cNvPr id="6388" name="Shape 63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*at() system calls flag argument (Darshan)</a:t>
            </a:r>
            <a:endParaRPr/>
          </a:p>
        </p:txBody>
      </p:sp>
      <p:sp>
        <p:nvSpPr>
          <p:cNvPr id="6389" name="Shape 63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Flag_value is already nullable in SNIA document</a:t>
            </a:r>
            <a:endParaRPr/>
          </a:p>
          <a:p>
            <a:pPr indent="-342900" lvl="0" marL="457200" rtl="0">
              <a:spcBef>
                <a:spcPts val="0"/>
              </a:spcBef>
              <a:spcAft>
                <a:spcPts val="0"/>
              </a:spcAft>
              <a:buSzPts val="1800"/>
              <a:buChar char="●"/>
            </a:pPr>
            <a:r>
              <a:rPr lang="en"/>
              <a:t>Tracing, Replay support removed from affected system calls:</a:t>
            </a:r>
            <a:endParaRPr/>
          </a:p>
          <a:p>
            <a:pPr indent="-317500" lvl="1" marL="914400" rtl="0">
              <a:spcBef>
                <a:spcPts val="0"/>
              </a:spcBef>
              <a:spcAft>
                <a:spcPts val="0"/>
              </a:spcAft>
              <a:buSzPts val="1400"/>
              <a:buChar char="○"/>
            </a:pPr>
            <a:r>
              <a:rPr lang="en"/>
              <a:t>Fchmodat</a:t>
            </a:r>
            <a:endParaRPr/>
          </a:p>
          <a:p>
            <a:pPr indent="-317500" lvl="1" marL="914400" rtl="0">
              <a:spcBef>
                <a:spcPts val="0"/>
              </a:spcBef>
              <a:spcAft>
                <a:spcPts val="0"/>
              </a:spcAft>
              <a:buSzPts val="1400"/>
              <a:buChar char="○"/>
            </a:pPr>
            <a:r>
              <a:rPr lang="en"/>
              <a:t>Faccessat</a:t>
            </a:r>
            <a:endParaRPr/>
          </a:p>
          <a:p>
            <a:pPr indent="-317500" lvl="1" marL="914400" rtl="0">
              <a:spcBef>
                <a:spcPts val="0"/>
              </a:spcBef>
              <a:spcAft>
                <a:spcPts val="0"/>
              </a:spcAft>
              <a:buSzPts val="1400"/>
              <a:buChar char="○"/>
            </a:pPr>
            <a:r>
              <a:rPr lang="en"/>
              <a:t>Patch sent for internal review</a:t>
            </a:r>
            <a:endParaRPr/>
          </a:p>
        </p:txBody>
      </p:sp>
      <p:sp>
        <p:nvSpPr>
          <p:cNvPr id="6390" name="Shape 63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4" name="Shape 6394"/>
        <p:cNvGrpSpPr/>
        <p:nvPr/>
      </p:nvGrpSpPr>
      <p:grpSpPr>
        <a:xfrm>
          <a:off x="0" y="0"/>
          <a:ext cx="0" cy="0"/>
          <a:chOff x="0" y="0"/>
          <a:chExt cx="0" cy="0"/>
        </a:xfrm>
      </p:grpSpPr>
      <p:sp>
        <p:nvSpPr>
          <p:cNvPr id="6395" name="Shape 63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Port Code to use caching + arrays </a:t>
            </a:r>
            <a:r>
              <a:rPr lang="en"/>
              <a:t>(Mayur &amp; Nehil)</a:t>
            </a:r>
            <a:endParaRPr/>
          </a:p>
        </p:txBody>
      </p:sp>
      <p:sp>
        <p:nvSpPr>
          <p:cNvPr id="6396" name="Shape 63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Finished 6 groups of system calls.</a:t>
            </a:r>
            <a:endParaRPr/>
          </a:p>
          <a:p>
            <a:pPr indent="-317500" lvl="1" marL="914400" marR="0" rtl="0" algn="l">
              <a:lnSpc>
                <a:spcPct val="115000"/>
              </a:lnSpc>
              <a:spcBef>
                <a:spcPts val="0"/>
              </a:spcBef>
              <a:spcAft>
                <a:spcPts val="0"/>
              </a:spcAft>
              <a:buSzPts val="1400"/>
              <a:buChar char="○"/>
            </a:pPr>
            <a:r>
              <a:rPr lang="en" u="sng">
                <a:solidFill>
                  <a:schemeClr val="hlink"/>
                </a:solidFill>
                <a:hlinkClick r:id="rId3"/>
              </a:rPr>
              <a:t>https://docs.google.com/document/d/1r9iim5XFPBcEk_pzFm9tfWW2FK6JX45SSLCn3hsCubE/edit</a:t>
            </a:r>
            <a:endParaRPr/>
          </a:p>
          <a:p>
            <a:pPr indent="-317500" lvl="1" marL="914400" marR="0" rtl="0" algn="l">
              <a:lnSpc>
                <a:spcPct val="115000"/>
              </a:lnSpc>
              <a:spcBef>
                <a:spcPts val="0"/>
              </a:spcBef>
              <a:spcAft>
                <a:spcPts val="0"/>
              </a:spcAft>
              <a:buSzPts val="1400"/>
              <a:buChar char="○"/>
            </a:pPr>
            <a:r>
              <a:rPr lang="en"/>
              <a:t>xattr* system calls</a:t>
            </a:r>
            <a:endParaRPr/>
          </a:p>
          <a:p>
            <a:pPr indent="-317500" lvl="1" marL="914400" marR="0" rtl="0" algn="l">
              <a:lnSpc>
                <a:spcPct val="115000"/>
              </a:lnSpc>
              <a:spcBef>
                <a:spcPts val="0"/>
              </a:spcBef>
              <a:spcAft>
                <a:spcPts val="0"/>
              </a:spcAft>
              <a:buSzPts val="1400"/>
              <a:buChar char="○"/>
            </a:pPr>
            <a:r>
              <a:rPr lang="en"/>
              <a:t>stat type system calls</a:t>
            </a:r>
            <a:endParaRPr/>
          </a:p>
          <a:p>
            <a:pPr indent="-317500" lvl="1" marL="914400" marR="0" rtl="0" algn="l">
              <a:lnSpc>
                <a:spcPct val="115000"/>
              </a:lnSpc>
              <a:spcBef>
                <a:spcPts val="0"/>
              </a:spcBef>
              <a:spcAft>
                <a:spcPts val="0"/>
              </a:spcAft>
              <a:buSzPts val="1400"/>
              <a:buChar char="○"/>
            </a:pPr>
            <a:r>
              <a:rPr lang="en"/>
              <a:t>link type system calls</a:t>
            </a:r>
            <a:endParaRPr/>
          </a:p>
          <a:p>
            <a:pPr indent="-317500" lvl="1" marL="914400" marR="0" rtl="0" algn="l">
              <a:lnSpc>
                <a:spcPct val="115000"/>
              </a:lnSpc>
              <a:spcBef>
                <a:spcPts val="0"/>
              </a:spcBef>
              <a:spcAft>
                <a:spcPts val="0"/>
              </a:spcAft>
              <a:buSzPts val="1400"/>
              <a:buChar char="○"/>
            </a:pPr>
            <a:r>
              <a:rPr lang="en"/>
              <a:t>directory related system calls</a:t>
            </a:r>
            <a:endParaRPr/>
          </a:p>
          <a:p>
            <a:pPr indent="-317500" lvl="1" marL="914400" marR="0" rtl="0" algn="l">
              <a:lnSpc>
                <a:spcPct val="115000"/>
              </a:lnSpc>
              <a:spcBef>
                <a:spcPts val="0"/>
              </a:spcBef>
              <a:spcAft>
                <a:spcPts val="0"/>
              </a:spcAft>
              <a:buSzPts val="1400"/>
              <a:buChar char="○"/>
            </a:pPr>
            <a:r>
              <a:rPr lang="en"/>
              <a:t>read write related system calls</a:t>
            </a:r>
            <a:endParaRPr/>
          </a:p>
          <a:p>
            <a:pPr indent="-317500" lvl="1" marL="914400" marR="0" rtl="0" algn="l">
              <a:lnSpc>
                <a:spcPct val="115000"/>
              </a:lnSpc>
              <a:spcBef>
                <a:spcPts val="0"/>
              </a:spcBef>
              <a:spcAft>
                <a:spcPts val="0"/>
              </a:spcAft>
              <a:buSzPts val="1400"/>
              <a:buChar char="○"/>
            </a:pPr>
            <a:r>
              <a:rPr lang="en"/>
              <a:t>thread/process related system calls</a:t>
            </a:r>
            <a:endParaRPr/>
          </a:p>
          <a:p>
            <a:pPr indent="-317500" lvl="1" marL="914400" marR="0" rtl="0" algn="l">
              <a:lnSpc>
                <a:spcPct val="115000"/>
              </a:lnSpc>
              <a:spcBef>
                <a:spcPts val="0"/>
              </a:spcBef>
              <a:spcAft>
                <a:spcPts val="0"/>
              </a:spcAft>
              <a:buSzPts val="1400"/>
              <a:buChar char="○"/>
            </a:pPr>
            <a:r>
              <a:rPr lang="en"/>
              <a:t>~20 system calls left</a:t>
            </a:r>
            <a:endParaRPr/>
          </a:p>
          <a:p>
            <a:pPr indent="0" lvl="0" marL="0" marR="0" rtl="0" algn="l">
              <a:lnSpc>
                <a:spcPct val="115000"/>
              </a:lnSpc>
              <a:spcBef>
                <a:spcPts val="1600"/>
              </a:spcBef>
              <a:spcAft>
                <a:spcPts val="1600"/>
              </a:spcAft>
              <a:buNone/>
            </a:pPr>
            <a:r>
              <a:t/>
            </a:r>
            <a:endParaRPr/>
          </a:p>
        </p:txBody>
      </p:sp>
      <p:sp>
        <p:nvSpPr>
          <p:cNvPr id="6397" name="Shape 63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1" name="Shape 6401"/>
        <p:cNvGrpSpPr/>
        <p:nvPr/>
      </p:nvGrpSpPr>
      <p:grpSpPr>
        <a:xfrm>
          <a:off x="0" y="0"/>
          <a:ext cx="0" cy="0"/>
          <a:chOff x="0" y="0"/>
          <a:chExt cx="0" cy="0"/>
        </a:xfrm>
      </p:grpSpPr>
      <p:sp>
        <p:nvSpPr>
          <p:cNvPr id="6402" name="Shape 64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a:t>
            </a:r>
            <a:endParaRPr/>
          </a:p>
        </p:txBody>
      </p:sp>
      <p:sp>
        <p:nvSpPr>
          <p:cNvPr id="6403" name="Shape 64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Geoff/Erez: review fsl-strace repo, branch ds-merger vs. ds</a:t>
            </a:r>
            <a:endParaRPr/>
          </a:p>
          <a:p>
            <a:pPr indent="-317500" lvl="1" marL="914400" rtl="0">
              <a:spcBef>
                <a:spcPts val="0"/>
              </a:spcBef>
              <a:spcAft>
                <a:spcPts val="0"/>
              </a:spcAft>
              <a:buSzPts val="1400"/>
              <a:buChar char="○"/>
            </a:pPr>
            <a:r>
              <a:rPr lang="en"/>
              <a:t>When told to review...</a:t>
            </a:r>
            <a:endParaRPr/>
          </a:p>
          <a:p>
            <a:pPr indent="-342900" lvl="0" marL="457200" rtl="0">
              <a:spcBef>
                <a:spcPts val="0"/>
              </a:spcBef>
              <a:spcAft>
                <a:spcPts val="0"/>
              </a:spcAft>
              <a:buSzPts val="1800"/>
              <a:buChar char="●"/>
            </a:pPr>
            <a:r>
              <a:rPr lang="en"/>
              <a:t>SyscallArgsMap:</a:t>
            </a:r>
            <a:endParaRPr/>
          </a:p>
          <a:p>
            <a:pPr indent="-317500" lvl="1" marL="914400" rtl="0">
              <a:spcBef>
                <a:spcPts val="0"/>
              </a:spcBef>
              <a:spcAft>
                <a:spcPts val="0"/>
              </a:spcAft>
              <a:buSzPts val="1400"/>
              <a:buChar char="○"/>
            </a:pPr>
            <a:r>
              <a:rPr lang="en"/>
              <a:t>Finish the remaining ~20 system calls</a:t>
            </a:r>
            <a:endParaRPr/>
          </a:p>
          <a:p>
            <a:pPr indent="-317500" lvl="1" marL="914400" rtl="0">
              <a:spcBef>
                <a:spcPts val="0"/>
              </a:spcBef>
              <a:spcAft>
                <a:spcPts val="0"/>
              </a:spcAft>
              <a:buSzPts val="1400"/>
              <a:buChar char="○"/>
            </a:pPr>
            <a:r>
              <a:rPr lang="en"/>
              <a:t>Send patches incrementally for implemented syscalls</a:t>
            </a:r>
            <a:endParaRPr/>
          </a:p>
          <a:p>
            <a:pPr indent="-342900" lvl="0" marL="457200" rtl="0">
              <a:spcBef>
                <a:spcPts val="0"/>
              </a:spcBef>
              <a:spcAft>
                <a:spcPts val="0"/>
              </a:spcAft>
              <a:buSzPts val="1800"/>
              <a:buChar char="●"/>
            </a:pPr>
            <a:r>
              <a:rPr lang="en"/>
              <a:t>Maps indexed by syscall names:</a:t>
            </a:r>
            <a:endParaRPr/>
          </a:p>
          <a:p>
            <a:pPr indent="-317500" lvl="1" marL="914400" rtl="0">
              <a:spcBef>
                <a:spcPts val="0"/>
              </a:spcBef>
              <a:spcAft>
                <a:spcPts val="0"/>
              </a:spcAft>
              <a:buSzPts val="1400"/>
              <a:buChar char="○"/>
            </a:pPr>
            <a:r>
              <a:rPr lang="en"/>
              <a:t>Caching: scno -&gt; enum (one structure)</a:t>
            </a:r>
            <a:endParaRPr/>
          </a:p>
          <a:p>
            <a:pPr indent="-317500" lvl="1" marL="914400" rtl="0">
              <a:spcBef>
                <a:spcPts val="0"/>
              </a:spcBef>
              <a:spcAft>
                <a:spcPts val="0"/>
              </a:spcAft>
              <a:buSzPts val="1400"/>
              <a:buChar char="○"/>
            </a:pPr>
            <a:r>
              <a:rPr lang="en"/>
              <a:t>No per map structure for caching</a:t>
            </a:r>
            <a:endParaRPr/>
          </a:p>
          <a:p>
            <a:pPr indent="-342900" lvl="0" marL="457200" rtl="0">
              <a:spcBef>
                <a:spcPts val="0"/>
              </a:spcBef>
              <a:spcAft>
                <a:spcPts val="0"/>
              </a:spcAft>
              <a:buSzPts val="1800"/>
              <a:buChar char="●"/>
            </a:pPr>
            <a:r>
              <a:rPr lang="en"/>
              <a:t>Maryia, Umit:</a:t>
            </a:r>
            <a:endParaRPr/>
          </a:p>
          <a:p>
            <a:pPr indent="-317500" lvl="1" marL="914400" rtl="0">
              <a:spcBef>
                <a:spcPts val="0"/>
              </a:spcBef>
              <a:spcAft>
                <a:spcPts val="0"/>
              </a:spcAft>
              <a:buSzPts val="1400"/>
              <a:buChar char="○"/>
            </a:pPr>
            <a:r>
              <a:rPr lang="en"/>
              <a:t>Split remaining field name indexed system calls - implement using caching/enums (Slide 861)</a:t>
            </a:r>
            <a:endParaRPr/>
          </a:p>
        </p:txBody>
      </p:sp>
      <p:sp>
        <p:nvSpPr>
          <p:cNvPr id="6404" name="Shape 64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6408" name="Shape 6408"/>
        <p:cNvGrpSpPr/>
        <p:nvPr/>
      </p:nvGrpSpPr>
      <p:grpSpPr>
        <a:xfrm>
          <a:off x="0" y="0"/>
          <a:ext cx="0" cy="0"/>
          <a:chOff x="0" y="0"/>
          <a:chExt cx="0" cy="0"/>
        </a:xfrm>
      </p:grpSpPr>
      <p:sp>
        <p:nvSpPr>
          <p:cNvPr id="6409" name="Shape 640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6410" name="Shape 641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Dec 21, 2017</a:t>
            </a:r>
            <a:endParaRPr/>
          </a:p>
        </p:txBody>
      </p:sp>
      <p:sp>
        <p:nvSpPr>
          <p:cNvPr id="6411" name="Shape 64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5" name="Shape 6415"/>
        <p:cNvGrpSpPr/>
        <p:nvPr/>
      </p:nvGrpSpPr>
      <p:grpSpPr>
        <a:xfrm>
          <a:off x="0" y="0"/>
          <a:ext cx="0" cy="0"/>
          <a:chOff x="0" y="0"/>
          <a:chExt cx="0" cy="0"/>
        </a:xfrm>
      </p:grpSpPr>
      <p:sp>
        <p:nvSpPr>
          <p:cNvPr id="6416" name="Shape 6416"/>
          <p:cNvSpPr txBox="1"/>
          <p:nvPr>
            <p:ph type="title"/>
          </p:nvPr>
        </p:nvSpPr>
        <p:spPr>
          <a:xfrm>
            <a:off x="311700" y="932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config_table_entry_type to array (Maryia)</a:t>
            </a:r>
            <a:endParaRPr sz="2400"/>
          </a:p>
        </p:txBody>
      </p:sp>
      <p:sp>
        <p:nvSpPr>
          <p:cNvPr id="6417" name="Shape 6417"/>
          <p:cNvSpPr txBox="1"/>
          <p:nvPr>
            <p:ph idx="1" type="body"/>
          </p:nvPr>
        </p:nvSpPr>
        <p:spPr>
          <a:xfrm>
            <a:off x="311700" y="759275"/>
            <a:ext cx="8520600" cy="38097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en" sz="1600"/>
              <a:t>Config_table_ should be a two-dimensional array of field_type_pair objects</a:t>
            </a:r>
            <a:endParaRPr sz="1600"/>
          </a:p>
          <a:p>
            <a:pPr indent="457200" lvl="0" marL="457200" rtl="0">
              <a:spcBef>
                <a:spcPts val="0"/>
              </a:spcBef>
              <a:spcAft>
                <a:spcPts val="0"/>
              </a:spcAft>
              <a:buNone/>
            </a:pPr>
            <a:r>
              <a:rPr lang="en" sz="1200">
                <a:solidFill>
                  <a:srgbClr val="1C4587"/>
                </a:solidFill>
              </a:rPr>
              <a:t>typedef std::pair&lt;bool, ExtentType::fieldType&gt; field_type_pair;</a:t>
            </a:r>
            <a:endParaRPr sz="1200">
              <a:solidFill>
                <a:srgbClr val="1C4587"/>
              </a:solidFill>
            </a:endParaRPr>
          </a:p>
          <a:p>
            <a:pPr indent="-330200" lvl="0" marL="457200" rtl="0">
              <a:spcBef>
                <a:spcPts val="0"/>
              </a:spcBef>
              <a:spcAft>
                <a:spcPts val="0"/>
              </a:spcAft>
              <a:buSzPts val="1600"/>
              <a:buChar char="●"/>
            </a:pPr>
            <a:r>
              <a:rPr lang="en" sz="1600"/>
              <a:t>In constructor:</a:t>
            </a:r>
            <a:endParaRPr sz="1600"/>
          </a:p>
          <a:p>
            <a:pPr indent="457200" lvl="0" marL="457200" rtl="0">
              <a:spcBef>
                <a:spcPts val="0"/>
              </a:spcBef>
              <a:spcAft>
                <a:spcPts val="0"/>
              </a:spcAft>
              <a:buNone/>
            </a:pPr>
            <a:r>
              <a:rPr lang="en" sz="1200">
                <a:solidFill>
                  <a:srgbClr val="1C4587"/>
                </a:solidFill>
              </a:rPr>
              <a:t>field_type_pair **config_table_ = new field_type_pair*[MAX_SYSCALL_NAMES]; //or nsyscalls?</a:t>
            </a:r>
            <a:endParaRPr>
              <a:solidFill>
                <a:srgbClr val="1C4587"/>
              </a:solidFill>
            </a:endParaRPr>
          </a:p>
          <a:p>
            <a:pPr indent="-330200" lvl="0" marL="457200" rtl="0">
              <a:spcBef>
                <a:spcPts val="0"/>
              </a:spcBef>
              <a:spcAft>
                <a:spcPts val="0"/>
              </a:spcAft>
              <a:buSzPts val="1600"/>
              <a:buChar char="●"/>
            </a:pPr>
            <a:r>
              <a:rPr lang="en" sz="1600"/>
              <a:t>initConfigTable()- for each syscall number:</a:t>
            </a:r>
            <a:endParaRPr sz="1600"/>
          </a:p>
          <a:p>
            <a:pPr indent="457200" lvl="0" marL="457200" rtl="0">
              <a:lnSpc>
                <a:spcPct val="100000"/>
              </a:lnSpc>
              <a:spcBef>
                <a:spcPts val="0"/>
              </a:spcBef>
              <a:spcAft>
                <a:spcPts val="0"/>
              </a:spcAft>
              <a:buNone/>
            </a:pPr>
            <a:r>
              <a:rPr lang="en" sz="1200">
                <a:solidFill>
                  <a:srgbClr val="1C4587"/>
                </a:solidFill>
              </a:rPr>
              <a:t>int extent_enum = atoi(split_data[1].c_str());		// SEE stoi()</a:t>
            </a:r>
            <a:endParaRPr sz="1200">
              <a:solidFill>
                <a:srgbClr val="1C4587"/>
              </a:solidFill>
            </a:endParaRPr>
          </a:p>
          <a:p>
            <a:pPr indent="457200" lvl="0" marL="457200" rtl="0">
              <a:lnSpc>
                <a:spcPct val="100000"/>
              </a:lnSpc>
              <a:spcBef>
                <a:spcPts val="0"/>
              </a:spcBef>
              <a:spcAft>
                <a:spcPts val="0"/>
              </a:spcAft>
              <a:buNone/>
            </a:pPr>
            <a:r>
              <a:rPr lang="en" sz="1200">
                <a:solidFill>
                  <a:srgbClr val="1C4587"/>
                </a:solidFill>
              </a:rPr>
              <a:t>config_table_[extent_enum] = new field_type_pair[MAX_SYSCALL_FIELDS]; </a:t>
            </a:r>
            <a:endParaRPr sz="1200">
              <a:solidFill>
                <a:srgbClr val="1C4587"/>
              </a:solidFill>
            </a:endParaRPr>
          </a:p>
          <a:p>
            <a:pPr indent="457200" lvl="0" marL="457200" rtl="0">
              <a:lnSpc>
                <a:spcPct val="100000"/>
              </a:lnSpc>
              <a:spcBef>
                <a:spcPts val="0"/>
              </a:spcBef>
              <a:spcAft>
                <a:spcPts val="0"/>
              </a:spcAft>
              <a:buNone/>
            </a:pPr>
            <a:r>
              <a:rPr lang="en" sz="1200">
                <a:solidFill>
                  <a:srgbClr val="1C4587"/>
                </a:solidFill>
              </a:rPr>
              <a:t>//initialize array w/ info from table file</a:t>
            </a:r>
            <a:endParaRPr sz="1200">
              <a:solidFill>
                <a:srgbClr val="1C4587"/>
              </a:solidFill>
            </a:endParaRPr>
          </a:p>
          <a:p>
            <a:pPr indent="-330200" lvl="0" marL="457200" rtl="0">
              <a:spcBef>
                <a:spcPts val="0"/>
              </a:spcBef>
              <a:spcAft>
                <a:spcPts val="0"/>
              </a:spcAft>
              <a:buSzPts val="1600"/>
              <a:buChar char="●"/>
            </a:pPr>
            <a:r>
              <a:rPr lang="en" sz="1600"/>
              <a:t>initArgsMap() should take an enum instead of extent_name string. In Make*ArgsMap(), pass the enum of the sycscall to initArgsMap().</a:t>
            </a:r>
            <a:endParaRPr sz="1600"/>
          </a:p>
          <a:p>
            <a:pPr indent="-330200" lvl="0" marL="457200" rtl="0">
              <a:spcBef>
                <a:spcPts val="0"/>
              </a:spcBef>
              <a:spcAft>
                <a:spcPts val="0"/>
              </a:spcAft>
              <a:buSzPts val="1600"/>
              <a:buChar char="●"/>
            </a:pPr>
            <a:r>
              <a:rPr lang="en" sz="1600"/>
              <a:t>Must remember to free everything in the destructor</a:t>
            </a:r>
            <a:endParaRPr sz="1600"/>
          </a:p>
          <a:p>
            <a:pPr indent="-330200" lvl="0" marL="457200" rtl="0">
              <a:spcBef>
                <a:spcPts val="0"/>
              </a:spcBef>
              <a:spcAft>
                <a:spcPts val="0"/>
              </a:spcAft>
              <a:buSzPts val="1600"/>
              <a:buChar char="●"/>
            </a:pPr>
            <a:r>
              <a:rPr lang="en" sz="1600"/>
              <a:t>Might not need the config_table_cache anymore.</a:t>
            </a:r>
            <a:endParaRPr sz="1600"/>
          </a:p>
          <a:p>
            <a:pPr indent="-330200" lvl="0" marL="457200" rtl="0">
              <a:spcBef>
                <a:spcPts val="0"/>
              </a:spcBef>
              <a:spcAft>
                <a:spcPts val="0"/>
              </a:spcAft>
              <a:buSzPts val="1600"/>
              <a:buChar char="●"/>
            </a:pPr>
            <a:r>
              <a:rPr lang="en" sz="1600"/>
              <a:t>TODO: Declare the data structures as either unordered_map or array, depending on whether USE_ENUMS was defined or not.</a:t>
            </a:r>
            <a:endParaRPr sz="1600"/>
          </a:p>
        </p:txBody>
      </p:sp>
      <p:sp>
        <p:nvSpPr>
          <p:cNvPr id="6418" name="Shape 64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Shape 6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Questions</a:t>
            </a:r>
            <a:endParaRPr/>
          </a:p>
        </p:txBody>
      </p:sp>
      <p:sp>
        <p:nvSpPr>
          <p:cNvPr id="690" name="Shape 6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We have many system calls that takes ‘mode’ as an argument. For ex: open, mkdir, create, etc.</a:t>
            </a:r>
            <a:br>
              <a:rPr lang="en">
                <a:solidFill>
                  <a:srgbClr val="000000"/>
                </a:solidFill>
              </a:rPr>
            </a:br>
            <a:r>
              <a:rPr lang="en">
                <a:solidFill>
                  <a:srgbClr val="000000"/>
                </a:solidFill>
              </a:rPr>
              <a:t>For all these system calls, </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In replayer part, we have to find what modes are currently set in replaying current system call that Extent Series is pointing.</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In convert part, we have to process modes individually to store in CSV format. </a:t>
            </a:r>
            <a:endParaRPr>
              <a:solidFill>
                <a:srgbClr val="000000"/>
              </a:solidFill>
            </a:endParaRPr>
          </a:p>
          <a:p>
            <a:pPr indent="-317500" lvl="1" marL="914400" rtl="0">
              <a:spcBef>
                <a:spcPts val="0"/>
              </a:spcBef>
              <a:spcAft>
                <a:spcPts val="0"/>
              </a:spcAft>
              <a:buClr>
                <a:srgbClr val="000000"/>
              </a:buClr>
              <a:buSzPts val="1400"/>
              <a:buAutoNum type="alphaLcPeriod"/>
            </a:pPr>
            <a:r>
              <a:rPr lang="en">
                <a:solidFill>
                  <a:srgbClr val="000000"/>
                </a:solidFill>
              </a:rPr>
              <a:t>For example:  777 is stored as 1,1,1,1,1,1,1,1,1</a:t>
            </a:r>
            <a:endParaRPr>
              <a:solidFill>
                <a:srgbClr val="000000"/>
              </a:solidFill>
            </a:endParaRPr>
          </a:p>
          <a:p>
            <a:pPr indent="0" lvl="0" marL="457200" rtl="0">
              <a:spcBef>
                <a:spcPts val="1600"/>
              </a:spcBef>
              <a:spcAft>
                <a:spcPts val="1600"/>
              </a:spcAft>
              <a:buNone/>
            </a:pPr>
            <a:r>
              <a:rPr lang="en" sz="1400">
                <a:solidFill>
                  <a:srgbClr val="000000"/>
                </a:solidFill>
              </a:rPr>
              <a:t>Should we make a common function that should be inherited by system call class that requires mode as argument?</a:t>
            </a:r>
            <a:r>
              <a:rPr lang="en">
                <a:solidFill>
                  <a:srgbClr val="000000"/>
                </a:solidFill>
              </a:rPr>
              <a:t>  </a:t>
            </a:r>
            <a:endParaRPr>
              <a:solidFill>
                <a:srgbClr val="000000"/>
              </a:solidFill>
            </a:endParaRPr>
          </a:p>
        </p:txBody>
      </p:sp>
      <p:sp>
        <p:nvSpPr>
          <p:cNvPr id="691" name="Shape 6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2" name="Shape 6422"/>
        <p:cNvGrpSpPr/>
        <p:nvPr/>
      </p:nvGrpSpPr>
      <p:grpSpPr>
        <a:xfrm>
          <a:off x="0" y="0"/>
          <a:ext cx="0" cy="0"/>
          <a:chOff x="0" y="0"/>
          <a:chExt cx="0" cy="0"/>
        </a:xfrm>
      </p:grpSpPr>
      <p:sp>
        <p:nvSpPr>
          <p:cNvPr id="6423" name="Shape 64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IOCTL support addition - strace master (Darshan)</a:t>
            </a:r>
            <a:endParaRPr/>
          </a:p>
        </p:txBody>
      </p:sp>
      <p:sp>
        <p:nvSpPr>
          <p:cNvPr id="6424" name="Shape 64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No definite pattern recognized in support for IOCTL tracing by fsl-strace.</a:t>
            </a:r>
            <a:endParaRPr/>
          </a:p>
          <a:p>
            <a:pPr indent="-317500" lvl="1" marL="914400" rtl="0">
              <a:spcBef>
                <a:spcPts val="0"/>
              </a:spcBef>
              <a:spcAft>
                <a:spcPts val="0"/>
              </a:spcAft>
              <a:buSzPts val="1400"/>
              <a:buChar char="○"/>
            </a:pPr>
            <a:r>
              <a:rPr lang="en"/>
              <a:t>Could not add support for any new IOCTLs.</a:t>
            </a:r>
            <a:endParaRPr/>
          </a:p>
          <a:p>
            <a:pPr indent="-342900" lvl="0" marL="457200">
              <a:spcBef>
                <a:spcPts val="0"/>
              </a:spcBef>
              <a:spcAft>
                <a:spcPts val="0"/>
              </a:spcAft>
              <a:buSzPts val="1800"/>
              <a:buChar char="●"/>
            </a:pPr>
            <a:r>
              <a:rPr lang="en"/>
              <a:t>Remaining patch ready to review.</a:t>
            </a:r>
            <a:endParaRPr/>
          </a:p>
        </p:txBody>
      </p:sp>
      <p:sp>
        <p:nvSpPr>
          <p:cNvPr id="6425" name="Shape 64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9" name="Shape 6429"/>
        <p:cNvGrpSpPr/>
        <p:nvPr/>
      </p:nvGrpSpPr>
      <p:grpSpPr>
        <a:xfrm>
          <a:off x="0" y="0"/>
          <a:ext cx="0" cy="0"/>
          <a:chOff x="0" y="0"/>
          <a:chExt cx="0" cy="0"/>
        </a:xfrm>
      </p:grpSpPr>
      <p:sp>
        <p:nvSpPr>
          <p:cNvPr id="6430" name="Shape 64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Results (Mayur &amp; Nehil)</a:t>
            </a:r>
            <a:endParaRPr/>
          </a:p>
        </p:txBody>
      </p:sp>
      <p:sp>
        <p:nvSpPr>
          <p:cNvPr id="6431" name="Shape 64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SysCallArgsMap unordered </a:t>
            </a:r>
            <a:br>
              <a:rPr lang="en"/>
            </a:br>
            <a:r>
              <a:rPr lang="en"/>
              <a:t> map updated to array in 12</a:t>
            </a:r>
            <a:br>
              <a:rPr lang="en"/>
            </a:br>
            <a:r>
              <a:rPr lang="en"/>
              <a:t> groups. Code builds and runs</a:t>
            </a:r>
            <a:br>
              <a:rPr lang="en"/>
            </a:br>
            <a:r>
              <a:rPr lang="en"/>
              <a:t> successfully.</a:t>
            </a:r>
            <a:endParaRPr/>
          </a:p>
          <a:p>
            <a:pPr indent="-342900" lvl="0" marL="457200" rtl="0">
              <a:spcBef>
                <a:spcPts val="0"/>
              </a:spcBef>
              <a:spcAft>
                <a:spcPts val="0"/>
              </a:spcAft>
              <a:buSzPts val="1800"/>
              <a:buChar char="●"/>
            </a:pPr>
            <a:r>
              <a:rPr lang="en"/>
              <a:t>Latest running code with</a:t>
            </a:r>
            <a:br>
              <a:rPr lang="en"/>
            </a:br>
            <a:r>
              <a:rPr lang="en"/>
              <a:t> all the changes is in branch</a:t>
            </a:r>
            <a:br>
              <a:rPr lang="en"/>
            </a:br>
            <a:r>
              <a:rPr lang="en"/>
              <a:t>SysCallArgsMaptoArray.</a:t>
            </a:r>
            <a:endParaRPr/>
          </a:p>
          <a:p>
            <a:pPr indent="-342900" lvl="0" marL="457200" rtl="0">
              <a:spcBef>
                <a:spcPts val="0"/>
              </a:spcBef>
              <a:spcAft>
                <a:spcPts val="0"/>
              </a:spcAft>
              <a:buSzPts val="1800"/>
              <a:buChar char="●"/>
            </a:pPr>
            <a:r>
              <a:rPr lang="en"/>
              <a:t>Need to perform some more</a:t>
            </a:r>
            <a:br>
              <a:rPr lang="en"/>
            </a:br>
            <a:r>
              <a:rPr lang="en"/>
              <a:t>Testing before pushing the</a:t>
            </a:r>
            <a:br>
              <a:rPr lang="en"/>
            </a:br>
            <a:r>
              <a:rPr lang="en"/>
              <a:t> code to master.</a:t>
            </a:r>
            <a:endParaRPr/>
          </a:p>
        </p:txBody>
      </p:sp>
      <p:sp>
        <p:nvSpPr>
          <p:cNvPr id="6432" name="Shape 64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6433" name="Shape 6433"/>
          <p:cNvPicPr preferRelativeResize="0"/>
          <p:nvPr/>
        </p:nvPicPr>
        <p:blipFill>
          <a:blip r:embed="rId3">
            <a:alphaModFix/>
          </a:blip>
          <a:stretch>
            <a:fillRect/>
          </a:stretch>
        </p:blipFill>
        <p:spPr>
          <a:xfrm>
            <a:off x="4122875" y="1408500"/>
            <a:ext cx="4572000" cy="2752725"/>
          </a:xfrm>
          <a:prstGeom prst="rect">
            <a:avLst/>
          </a:prstGeom>
          <a:noFill/>
          <a:ln>
            <a:noFill/>
          </a:ln>
        </p:spPr>
      </p:pic>
    </p:spTree>
  </p:cSld>
  <p:clrMapOvr>
    <a:masterClrMapping/>
  </p:clrMapOvr>
</p:sld>
</file>

<file path=ppt/slides/slide8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7" name="Shape 6437"/>
        <p:cNvGrpSpPr/>
        <p:nvPr/>
      </p:nvGrpSpPr>
      <p:grpSpPr>
        <a:xfrm>
          <a:off x="0" y="0"/>
          <a:ext cx="0" cy="0"/>
          <a:chOff x="0" y="0"/>
          <a:chExt cx="0" cy="0"/>
        </a:xfrm>
      </p:grpSpPr>
      <p:sp>
        <p:nvSpPr>
          <p:cNvPr id="6438" name="Shape 64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1</a:t>
            </a:r>
            <a:endParaRPr/>
          </a:p>
        </p:txBody>
      </p:sp>
      <p:sp>
        <p:nvSpPr>
          <p:cNvPr id="6439" name="Shape 6439"/>
          <p:cNvSpPr txBox="1"/>
          <p:nvPr>
            <p:ph idx="1" type="body"/>
          </p:nvPr>
        </p:nvSpPr>
        <p:spPr>
          <a:xfrm>
            <a:off x="311700" y="11322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Darshan: IOCTL support in new strace (ds-merge branch)</a:t>
            </a:r>
            <a:endParaRPr/>
          </a:p>
          <a:p>
            <a:pPr indent="-317500" lvl="1" marL="914400" rtl="0">
              <a:spcBef>
                <a:spcPts val="0"/>
              </a:spcBef>
              <a:spcAft>
                <a:spcPts val="0"/>
              </a:spcAft>
              <a:buSzPts val="1400"/>
              <a:buChar char="○"/>
            </a:pPr>
            <a:r>
              <a:rPr lang="en"/>
              <a:t>Add support for ALL ioctl in data-size macro</a:t>
            </a:r>
            <a:endParaRPr/>
          </a:p>
          <a:p>
            <a:pPr indent="-317500" lvl="1" marL="914400" rtl="0">
              <a:spcBef>
                <a:spcPts val="0"/>
              </a:spcBef>
              <a:spcAft>
                <a:spcPts val="0"/>
              </a:spcAft>
              <a:buSzPts val="1400"/>
              <a:buChar char="○"/>
            </a:pPr>
            <a:r>
              <a:rPr lang="en"/>
              <a:t>Identify ioctl we do not capture and understand why? How to add support?</a:t>
            </a:r>
            <a:endParaRPr/>
          </a:p>
          <a:p>
            <a:pPr indent="-342900" lvl="0" marL="457200" rtl="0">
              <a:spcBef>
                <a:spcPts val="0"/>
              </a:spcBef>
              <a:spcAft>
                <a:spcPts val="0"/>
              </a:spcAft>
              <a:buSzPts val="1800"/>
              <a:buChar char="●"/>
            </a:pPr>
            <a:r>
              <a:rPr lang="en"/>
              <a:t>Mayur/Nehil: finish testing </a:t>
            </a:r>
            <a:r>
              <a:rPr lang="en"/>
              <a:t>SysCallArgsMaptoArray branch</a:t>
            </a:r>
            <a:endParaRPr/>
          </a:p>
          <a:p>
            <a:pPr indent="-342900" lvl="0" marL="457200" rtl="0">
              <a:spcBef>
                <a:spcPts val="0"/>
              </a:spcBef>
              <a:spcAft>
                <a:spcPts val="0"/>
              </a:spcAft>
              <a:buSzPts val="1800"/>
              <a:buChar char="●"/>
            </a:pPr>
            <a:r>
              <a:rPr lang="en"/>
              <a:t>Mariya: Work on config_table_entry_type</a:t>
            </a:r>
            <a:endParaRPr/>
          </a:p>
          <a:p>
            <a:pPr indent="-342900" lvl="0" marL="457200" rtl="0">
              <a:spcBef>
                <a:spcPts val="0"/>
              </a:spcBef>
              <a:spcAft>
                <a:spcPts val="0"/>
              </a:spcAft>
              <a:buSzPts val="1800"/>
              <a:buChar char="●"/>
            </a:pPr>
            <a:r>
              <a:rPr lang="en"/>
              <a:t>Umit:</a:t>
            </a:r>
            <a:endParaRPr/>
          </a:p>
          <a:p>
            <a:pPr indent="-317500" lvl="1" marL="914400" rtl="0">
              <a:spcBef>
                <a:spcPts val="0"/>
              </a:spcBef>
              <a:spcAft>
                <a:spcPts val="0"/>
              </a:spcAft>
              <a:buSzPts val="1400"/>
              <a:buChar char="○"/>
            </a:pPr>
            <a:r>
              <a:rPr lang="en"/>
              <a:t>Work on field name indexed maps</a:t>
            </a:r>
            <a:endParaRPr/>
          </a:p>
        </p:txBody>
      </p:sp>
      <p:sp>
        <p:nvSpPr>
          <p:cNvPr id="6440" name="Shape 64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6444" name="Shape 6444"/>
        <p:cNvGrpSpPr/>
        <p:nvPr/>
      </p:nvGrpSpPr>
      <p:grpSpPr>
        <a:xfrm>
          <a:off x="0" y="0"/>
          <a:ext cx="0" cy="0"/>
          <a:chOff x="0" y="0"/>
          <a:chExt cx="0" cy="0"/>
        </a:xfrm>
      </p:grpSpPr>
      <p:sp>
        <p:nvSpPr>
          <p:cNvPr id="6445" name="Shape 644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6446" name="Shape 644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Jan 11</a:t>
            </a:r>
            <a:r>
              <a:rPr lang="en"/>
              <a:t>, 2017</a:t>
            </a:r>
            <a:endParaRPr/>
          </a:p>
        </p:txBody>
      </p:sp>
      <p:sp>
        <p:nvSpPr>
          <p:cNvPr id="6447" name="Shape 64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1" name="Shape 6451"/>
        <p:cNvGrpSpPr/>
        <p:nvPr/>
      </p:nvGrpSpPr>
      <p:grpSpPr>
        <a:xfrm>
          <a:off x="0" y="0"/>
          <a:ext cx="0" cy="0"/>
          <a:chOff x="0" y="0"/>
          <a:chExt cx="0" cy="0"/>
        </a:xfrm>
      </p:grpSpPr>
      <p:sp>
        <p:nvSpPr>
          <p:cNvPr id="6452" name="Shape 64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IOCTL support in new strace (Darshan)</a:t>
            </a:r>
            <a:endParaRPr/>
          </a:p>
        </p:txBody>
      </p:sp>
      <p:sp>
        <p:nvSpPr>
          <p:cNvPr id="6453" name="Shape 6453"/>
          <p:cNvSpPr txBox="1"/>
          <p:nvPr>
            <p:ph idx="1" type="body"/>
          </p:nvPr>
        </p:nvSpPr>
        <p:spPr>
          <a:xfrm>
            <a:off x="311700" y="11322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IOCTLs not supported:</a:t>
            </a:r>
            <a:endParaRPr/>
          </a:p>
          <a:p>
            <a:pPr indent="-317500" lvl="1" marL="914400" marR="0" rtl="0" algn="l">
              <a:lnSpc>
                <a:spcPct val="115000"/>
              </a:lnSpc>
              <a:spcBef>
                <a:spcPts val="0"/>
              </a:spcBef>
              <a:spcAft>
                <a:spcPts val="0"/>
              </a:spcAft>
              <a:buSzPts val="1400"/>
              <a:buChar char="○"/>
            </a:pPr>
            <a:r>
              <a:rPr lang="en"/>
              <a:t>b</a:t>
            </a:r>
            <a:r>
              <a:rPr lang="en"/>
              <a:t>trfs.c</a:t>
            </a:r>
            <a:endParaRPr/>
          </a:p>
          <a:p>
            <a:pPr indent="-317500" lvl="1" marL="914400" marR="0" rtl="0" algn="l">
              <a:lnSpc>
                <a:spcPct val="115000"/>
              </a:lnSpc>
              <a:spcBef>
                <a:spcPts val="0"/>
              </a:spcBef>
              <a:spcAft>
                <a:spcPts val="0"/>
              </a:spcAft>
              <a:buSzPts val="1400"/>
              <a:buChar char="○"/>
            </a:pPr>
            <a:r>
              <a:rPr lang="en"/>
              <a:t>f</a:t>
            </a:r>
            <a:r>
              <a:rPr lang="en"/>
              <a:t>ile_ioctl.c</a:t>
            </a:r>
            <a:endParaRPr/>
          </a:p>
          <a:p>
            <a:pPr indent="-317500" lvl="1" marL="914400" marR="0" rtl="0" algn="l">
              <a:lnSpc>
                <a:spcPct val="115000"/>
              </a:lnSpc>
              <a:spcBef>
                <a:spcPts val="0"/>
              </a:spcBef>
              <a:spcAft>
                <a:spcPts val="0"/>
              </a:spcAft>
              <a:buSzPts val="1400"/>
              <a:buChar char="○"/>
            </a:pPr>
            <a:r>
              <a:rPr lang="en"/>
              <a:t>f</a:t>
            </a:r>
            <a:r>
              <a:rPr lang="en"/>
              <a:t>s_x_ioctl.c</a:t>
            </a:r>
            <a:endParaRPr/>
          </a:p>
          <a:p>
            <a:pPr indent="-317500" lvl="1" marL="914400" marR="0" rtl="0" algn="l">
              <a:lnSpc>
                <a:spcPct val="115000"/>
              </a:lnSpc>
              <a:spcBef>
                <a:spcPts val="0"/>
              </a:spcBef>
              <a:spcAft>
                <a:spcPts val="0"/>
              </a:spcAft>
              <a:buSzPts val="1400"/>
              <a:buChar char="○"/>
            </a:pPr>
            <a:r>
              <a:rPr lang="en"/>
              <a:t>h</a:t>
            </a:r>
            <a:r>
              <a:rPr lang="en"/>
              <a:t>dio.c</a:t>
            </a:r>
            <a:endParaRPr/>
          </a:p>
          <a:p>
            <a:pPr indent="-317500" lvl="1" marL="914400" marR="0" rtl="0" algn="l">
              <a:lnSpc>
                <a:spcPct val="115000"/>
              </a:lnSpc>
              <a:spcBef>
                <a:spcPts val="0"/>
              </a:spcBef>
              <a:spcAft>
                <a:spcPts val="0"/>
              </a:spcAft>
              <a:buSzPts val="1400"/>
              <a:buChar char="○"/>
            </a:pPr>
            <a:r>
              <a:rPr lang="en"/>
              <a:t>i</a:t>
            </a:r>
            <a:r>
              <a:rPr lang="en"/>
              <a:t>octl.c</a:t>
            </a:r>
            <a:endParaRPr/>
          </a:p>
          <a:p>
            <a:pPr indent="-342900" lvl="0" marL="457200" marR="0" rtl="0" algn="l">
              <a:lnSpc>
                <a:spcPct val="115000"/>
              </a:lnSpc>
              <a:spcBef>
                <a:spcPts val="0"/>
              </a:spcBef>
              <a:spcAft>
                <a:spcPts val="0"/>
              </a:spcAft>
              <a:buSzPts val="1800"/>
              <a:buChar char="●"/>
            </a:pPr>
            <a:r>
              <a:rPr lang="en"/>
              <a:t>New IOCTLs:</a:t>
            </a:r>
            <a:endParaRPr/>
          </a:p>
          <a:p>
            <a:pPr indent="-317500" lvl="1" marL="914400" marR="0" rtl="0" algn="l">
              <a:lnSpc>
                <a:spcPct val="115000"/>
              </a:lnSpc>
              <a:spcBef>
                <a:spcPts val="0"/>
              </a:spcBef>
              <a:spcAft>
                <a:spcPts val="0"/>
              </a:spcAft>
              <a:buSzPts val="1400"/>
              <a:buChar char="○"/>
            </a:pPr>
            <a:r>
              <a:rPr lang="en"/>
              <a:t>d</a:t>
            </a:r>
            <a:r>
              <a:rPr lang="en"/>
              <a:t>m.c</a:t>
            </a:r>
            <a:endParaRPr/>
          </a:p>
          <a:p>
            <a:pPr indent="-317500" lvl="1" marL="914400" marR="0" rtl="0" algn="l">
              <a:lnSpc>
                <a:spcPct val="115000"/>
              </a:lnSpc>
              <a:spcBef>
                <a:spcPts val="0"/>
              </a:spcBef>
              <a:spcAft>
                <a:spcPts val="0"/>
              </a:spcAft>
              <a:buSzPts val="1400"/>
              <a:buChar char="○"/>
            </a:pPr>
            <a:r>
              <a:rPr lang="en"/>
              <a:t>i</a:t>
            </a:r>
            <a:r>
              <a:rPr lang="en"/>
              <a:t>octl_iocdef.c</a:t>
            </a:r>
            <a:endParaRPr/>
          </a:p>
          <a:p>
            <a:pPr indent="-342900" lvl="0" marL="457200" marR="0" rtl="0" algn="l">
              <a:lnSpc>
                <a:spcPct val="115000"/>
              </a:lnSpc>
              <a:spcBef>
                <a:spcPts val="0"/>
              </a:spcBef>
              <a:spcAft>
                <a:spcPts val="0"/>
              </a:spcAft>
              <a:buSzPts val="1800"/>
              <a:buChar char="●"/>
            </a:pPr>
            <a:r>
              <a:rPr lang="en"/>
              <a:t>IOCTLs support added so far:</a:t>
            </a:r>
            <a:endParaRPr/>
          </a:p>
          <a:p>
            <a:pPr indent="-317500" lvl="1" marL="914400" marR="0" rtl="0" algn="l">
              <a:lnSpc>
                <a:spcPct val="115000"/>
              </a:lnSpc>
              <a:spcBef>
                <a:spcPts val="0"/>
              </a:spcBef>
              <a:spcAft>
                <a:spcPts val="0"/>
              </a:spcAft>
              <a:buSzPts val="1400"/>
              <a:buChar char="○"/>
            </a:pPr>
            <a:r>
              <a:rPr lang="en"/>
              <a:t>btrfs.c</a:t>
            </a:r>
            <a:endParaRPr/>
          </a:p>
        </p:txBody>
      </p:sp>
      <p:sp>
        <p:nvSpPr>
          <p:cNvPr id="6454" name="Shape 64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8" name="Shape 6458"/>
        <p:cNvGrpSpPr/>
        <p:nvPr/>
      </p:nvGrpSpPr>
      <p:grpSpPr>
        <a:xfrm>
          <a:off x="0" y="0"/>
          <a:ext cx="0" cy="0"/>
          <a:chOff x="0" y="0"/>
          <a:chExt cx="0" cy="0"/>
        </a:xfrm>
      </p:grpSpPr>
      <p:sp>
        <p:nvSpPr>
          <p:cNvPr id="6459" name="Shape 64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Remaining maps to arrays (Maryia)</a:t>
            </a:r>
            <a:endParaRPr/>
          </a:p>
        </p:txBody>
      </p:sp>
      <p:sp>
        <p:nvSpPr>
          <p:cNvPr id="6460" name="Shape 64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Patch for config_table_entry_type now exists, but there has been no improvement in performance. This map is only accessed a constant number of times, therefore, it’s best to leave it alone.</a:t>
            </a:r>
            <a:endParaRPr/>
          </a:p>
          <a:p>
            <a:pPr indent="-342900" lvl="0" marL="457200" rtl="0">
              <a:spcBef>
                <a:spcPts val="0"/>
              </a:spcBef>
              <a:spcAft>
                <a:spcPts val="0"/>
              </a:spcAft>
              <a:buSzPts val="1800"/>
              <a:buChar char="●"/>
            </a:pPr>
            <a:r>
              <a:rPr lang="en"/>
              <a:t>The only data structure left to convert is FieldMap. It is the second most frequently accessed map, next to ExtentMap.</a:t>
            </a:r>
            <a:endParaRPr/>
          </a:p>
          <a:p>
            <a:pPr indent="-342900" lvl="0" marL="457200">
              <a:spcBef>
                <a:spcPts val="0"/>
              </a:spcBef>
              <a:spcAft>
                <a:spcPts val="0"/>
              </a:spcAft>
              <a:buSzPts val="1800"/>
              <a:buChar char="●"/>
            </a:pPr>
            <a:r>
              <a:rPr lang="en"/>
              <a:t>Issues- see slide 863.</a:t>
            </a:r>
            <a:endParaRPr/>
          </a:p>
        </p:txBody>
      </p:sp>
      <p:sp>
        <p:nvSpPr>
          <p:cNvPr id="6461" name="Shape 64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6465" name="Shape 6465"/>
        <p:cNvGrpSpPr/>
        <p:nvPr/>
      </p:nvGrpSpPr>
      <p:grpSpPr>
        <a:xfrm>
          <a:off x="0" y="0"/>
          <a:ext cx="0" cy="0"/>
          <a:chOff x="0" y="0"/>
          <a:chExt cx="0" cy="0"/>
        </a:xfrm>
      </p:grpSpPr>
      <p:sp>
        <p:nvSpPr>
          <p:cNvPr id="6466" name="Shape 646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6467" name="Shape 646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Jan 31, 2018</a:t>
            </a:r>
            <a:endParaRPr/>
          </a:p>
        </p:txBody>
      </p:sp>
      <p:sp>
        <p:nvSpPr>
          <p:cNvPr id="6468" name="Shape 64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2" name="Shape 6472"/>
        <p:cNvGrpSpPr/>
        <p:nvPr/>
      </p:nvGrpSpPr>
      <p:grpSpPr>
        <a:xfrm>
          <a:off x="0" y="0"/>
          <a:ext cx="0" cy="0"/>
          <a:chOff x="0" y="0"/>
          <a:chExt cx="0" cy="0"/>
        </a:xfrm>
      </p:grpSpPr>
      <p:sp>
        <p:nvSpPr>
          <p:cNvPr id="6473" name="Shape 64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Array optimizations &amp; test and benchmark automation (Umit)</a:t>
            </a:r>
            <a:endParaRPr/>
          </a:p>
        </p:txBody>
      </p:sp>
      <p:sp>
        <p:nvSpPr>
          <p:cNvPr id="6474" name="Shape 6474"/>
          <p:cNvSpPr txBox="1"/>
          <p:nvPr>
            <p:ph idx="1" type="body"/>
          </p:nvPr>
        </p:nvSpPr>
        <p:spPr>
          <a:xfrm>
            <a:off x="311700" y="1532700"/>
            <a:ext cx="8520600" cy="3036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FieldMap conversion to array (going to work on, I need to test right now)</a:t>
            </a:r>
            <a:endParaRPr/>
          </a:p>
          <a:p>
            <a:pPr indent="-342900" lvl="0" marL="457200" rtl="0">
              <a:spcBef>
                <a:spcPts val="0"/>
              </a:spcBef>
              <a:spcAft>
                <a:spcPts val="0"/>
              </a:spcAft>
              <a:buSzPts val="1800"/>
              <a:buChar char="●"/>
            </a:pPr>
            <a:r>
              <a:rPr lang="en"/>
              <a:t>Trying to create unified testing and benchmarking </a:t>
            </a:r>
            <a:r>
              <a:rPr lang="en"/>
              <a:t>environment</a:t>
            </a:r>
            <a:endParaRPr/>
          </a:p>
          <a:p>
            <a:pPr indent="-342900" lvl="0" marL="457200" rtl="0">
              <a:spcBef>
                <a:spcPts val="0"/>
              </a:spcBef>
              <a:spcAft>
                <a:spcPts val="0"/>
              </a:spcAft>
              <a:buSzPts val="1800"/>
              <a:buChar char="●"/>
            </a:pPr>
            <a:r>
              <a:rPr lang="en"/>
              <a:t>Visualizing perf results </a:t>
            </a:r>
            <a:r>
              <a:rPr lang="en" u="sng">
                <a:solidFill>
                  <a:schemeClr val="hlink"/>
                </a:solidFill>
                <a:hlinkClick r:id="rId3"/>
              </a:rPr>
              <a:t>Example Output Image</a:t>
            </a:r>
            <a:endParaRPr/>
          </a:p>
          <a:p>
            <a:pPr indent="-342900" lvl="0" marL="457200">
              <a:spcBef>
                <a:spcPts val="0"/>
              </a:spcBef>
              <a:spcAft>
                <a:spcPts val="0"/>
              </a:spcAft>
              <a:buSzPts val="1800"/>
              <a:buChar char="●"/>
            </a:pPr>
            <a:r>
              <a:rPr lang="en"/>
              <a:t>Refactoring </a:t>
            </a:r>
            <a:endParaRPr/>
          </a:p>
        </p:txBody>
      </p:sp>
      <p:sp>
        <p:nvSpPr>
          <p:cNvPr id="6475" name="Shape 64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9" name="Shape 6479"/>
        <p:cNvGrpSpPr/>
        <p:nvPr/>
      </p:nvGrpSpPr>
      <p:grpSpPr>
        <a:xfrm>
          <a:off x="0" y="0"/>
          <a:ext cx="0" cy="0"/>
          <a:chOff x="0" y="0"/>
          <a:chExt cx="0" cy="0"/>
        </a:xfrm>
      </p:grpSpPr>
      <p:sp>
        <p:nvSpPr>
          <p:cNvPr id="6480" name="Shape 64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 1</a:t>
            </a:r>
            <a:endParaRPr/>
          </a:p>
        </p:txBody>
      </p:sp>
      <p:sp>
        <p:nvSpPr>
          <p:cNvPr id="6481" name="Shape 64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Maryia: send patch for config_table_entry_type conversion. Review.</a:t>
            </a:r>
            <a:endParaRPr/>
          </a:p>
          <a:p>
            <a:pPr indent="-342900" lvl="0" marL="457200" rtl="0">
              <a:spcBef>
                <a:spcPts val="0"/>
              </a:spcBef>
              <a:spcAft>
                <a:spcPts val="0"/>
              </a:spcAft>
              <a:buSzPts val="1800"/>
              <a:buChar char="●"/>
            </a:pPr>
            <a:r>
              <a:rPr lang="en"/>
              <a:t>Umit/Mayur: convert FieldMap alone; then ExtentMap (related)</a:t>
            </a:r>
            <a:endParaRPr/>
          </a:p>
          <a:p>
            <a:pPr indent="-317500" lvl="1" marL="914400" rtl="0">
              <a:spcBef>
                <a:spcPts val="0"/>
              </a:spcBef>
              <a:spcAft>
                <a:spcPts val="0"/>
              </a:spcAft>
              <a:buSzPts val="1400"/>
              <a:buChar char="○"/>
            </a:pPr>
            <a:r>
              <a:rPr lang="en"/>
              <a:t>Issue: fieldName comes from DS? DS has not field number. How to handle?</a:t>
            </a:r>
            <a:endParaRPr/>
          </a:p>
          <a:p>
            <a:pPr indent="-342900" lvl="0" marL="457200" rtl="0">
              <a:spcBef>
                <a:spcPts val="0"/>
              </a:spcBef>
              <a:spcAft>
                <a:spcPts val="0"/>
              </a:spcAft>
              <a:buSzPts val="1800"/>
              <a:buChar char="●"/>
            </a:pPr>
            <a:r>
              <a:rPr lang="en"/>
              <a:t>Kevin/Siddesh: rebuild s/w from master branch (w/ all recent changes).  Try to trace then replay open-ssh/ssl.</a:t>
            </a:r>
            <a:endParaRPr/>
          </a:p>
          <a:p>
            <a:pPr indent="-317500" lvl="1" marL="914400" rtl="0">
              <a:spcBef>
                <a:spcPts val="0"/>
              </a:spcBef>
              <a:spcAft>
                <a:spcPts val="0"/>
              </a:spcAft>
              <a:buSzPts val="1400"/>
              <a:buChar char="○"/>
            </a:pPr>
            <a:r>
              <a:rPr lang="en"/>
              <a:t>Watch the logs for any syscalls that aren’t supported or warnings in both the tracer and replayer.</a:t>
            </a:r>
            <a:endParaRPr/>
          </a:p>
          <a:p>
            <a:pPr indent="-342900" lvl="0" marL="457200" rtl="0">
              <a:spcBef>
                <a:spcPts val="0"/>
              </a:spcBef>
              <a:spcAft>
                <a:spcPts val="0"/>
              </a:spcAft>
              <a:buSzPts val="1800"/>
              <a:buChar char="●"/>
            </a:pPr>
            <a:r>
              <a:rPr lang="en"/>
              <a:t>Verify we’re up to date on github strace vs. fsl-strace</a:t>
            </a:r>
            <a:endParaRPr/>
          </a:p>
          <a:p>
            <a:pPr indent="-317500" lvl="1" marL="914400" rtl="0">
              <a:spcBef>
                <a:spcPts val="0"/>
              </a:spcBef>
              <a:spcAft>
                <a:spcPts val="0"/>
              </a:spcAft>
              <a:buSzPts val="1400"/>
              <a:buChar char="○"/>
            </a:pPr>
            <a:r>
              <a:rPr lang="en"/>
              <a:t>Note by Darshan: master branch updates are in branch ‘ds-merger’. Merge it with ‘ds’ when ready.</a:t>
            </a:r>
            <a:endParaRPr/>
          </a:p>
          <a:p>
            <a:pPr indent="-342900" lvl="0" marL="457200">
              <a:spcBef>
                <a:spcPts val="0"/>
              </a:spcBef>
              <a:spcAft>
                <a:spcPts val="0"/>
              </a:spcAft>
              <a:buSzPts val="1800"/>
              <a:buChar char="●"/>
            </a:pPr>
            <a:r>
              <a:t/>
            </a:r>
            <a:endParaRPr/>
          </a:p>
        </p:txBody>
      </p:sp>
      <p:sp>
        <p:nvSpPr>
          <p:cNvPr id="6482" name="Shape 6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6486" name="Shape 6486"/>
        <p:cNvGrpSpPr/>
        <p:nvPr/>
      </p:nvGrpSpPr>
      <p:grpSpPr>
        <a:xfrm>
          <a:off x="0" y="0"/>
          <a:ext cx="0" cy="0"/>
          <a:chOff x="0" y="0"/>
          <a:chExt cx="0" cy="0"/>
        </a:xfrm>
      </p:grpSpPr>
      <p:sp>
        <p:nvSpPr>
          <p:cNvPr id="6487" name="Shape 648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6488" name="Shape 648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Feb 7</a:t>
            </a:r>
            <a:r>
              <a:rPr lang="en"/>
              <a:t>, 2018</a:t>
            </a:r>
            <a:endParaRPr/>
          </a:p>
        </p:txBody>
      </p:sp>
      <p:sp>
        <p:nvSpPr>
          <p:cNvPr id="6489" name="Shape 64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Previous Replaying Issues</a:t>
            </a:r>
            <a:endParaRPr/>
          </a:p>
        </p:txBody>
      </p:sp>
      <p:sp>
        <p:nvSpPr>
          <p:cNvPr id="125" name="Shape 1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Shape 6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Questions</a:t>
            </a:r>
            <a:endParaRPr/>
          </a:p>
        </p:txBody>
      </p:sp>
      <p:sp>
        <p:nvSpPr>
          <p:cNvPr id="697" name="Shape 6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Tried to use function pointer to get rid of some modules, but failed.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Do we really need to eliminate modules?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Current modes: default, warn, abort: should we use existing modes to use errno? or another mode?</a:t>
            </a:r>
            <a:endParaRPr>
              <a:solidFill>
                <a:srgbClr val="000000"/>
              </a:solidFill>
            </a:endParaRPr>
          </a:p>
        </p:txBody>
      </p:sp>
      <p:sp>
        <p:nvSpPr>
          <p:cNvPr id="698" name="Shape 6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699" name="Shape 699"/>
          <p:cNvPicPr preferRelativeResize="0"/>
          <p:nvPr/>
        </p:nvPicPr>
        <p:blipFill>
          <a:blip r:embed="rId3">
            <a:alphaModFix/>
          </a:blip>
          <a:stretch>
            <a:fillRect/>
          </a:stretch>
        </p:blipFill>
        <p:spPr>
          <a:xfrm>
            <a:off x="155850" y="1587650"/>
            <a:ext cx="8832302" cy="869850"/>
          </a:xfrm>
          <a:prstGeom prst="rect">
            <a:avLst/>
          </a:prstGeom>
          <a:noFill/>
          <a:ln>
            <a:noFill/>
          </a:ln>
        </p:spPr>
      </p:pic>
    </p:spTree>
  </p:cSld>
  <p:clrMapOvr>
    <a:masterClrMapping/>
  </p:clrMapOvr>
</p:sld>
</file>

<file path=ppt/slides/slide9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3" name="Shape 6493"/>
        <p:cNvGrpSpPr/>
        <p:nvPr/>
      </p:nvGrpSpPr>
      <p:grpSpPr>
        <a:xfrm>
          <a:off x="0" y="0"/>
          <a:ext cx="0" cy="0"/>
          <a:chOff x="0" y="0"/>
          <a:chExt cx="0" cy="0"/>
        </a:xfrm>
      </p:grpSpPr>
      <p:sp>
        <p:nvSpPr>
          <p:cNvPr id="6494" name="Shape 64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Replayer Issues (Kevin)</a:t>
            </a:r>
            <a:endParaRPr sz="1800"/>
          </a:p>
        </p:txBody>
      </p:sp>
      <p:sp>
        <p:nvSpPr>
          <p:cNvPr id="6495" name="Shape 64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n" sz="1200"/>
              <a:t>strace command: STRACE2DS=~/lib/strace2ds ~/fsl-strace/BUILD/strace -fX ~/openssl_test2/untar.ds tar -xvzf ‘openssldir’</a:t>
            </a:r>
            <a:endParaRPr sz="1200"/>
          </a:p>
          <a:p>
            <a:pPr indent="-304800" lvl="1" marL="914400" rtl="0">
              <a:spcBef>
                <a:spcPts val="0"/>
              </a:spcBef>
              <a:spcAft>
                <a:spcPts val="0"/>
              </a:spcAft>
              <a:buSzPts val="1200"/>
              <a:buChar char="○"/>
            </a:pPr>
            <a:r>
              <a:rPr lang="en" sz="1200"/>
              <a:t>done in openssl_test dir</a:t>
            </a:r>
            <a:endParaRPr sz="1200"/>
          </a:p>
          <a:p>
            <a:pPr indent="-304800" lvl="0" marL="457200" rtl="0">
              <a:spcBef>
                <a:spcPts val="0"/>
              </a:spcBef>
              <a:spcAft>
                <a:spcPts val="0"/>
              </a:spcAft>
              <a:buSzPts val="1200"/>
              <a:buChar char="●"/>
            </a:pPr>
            <a:r>
              <a:rPr lang="en" sz="1200"/>
              <a:t>replayer command: ~/trace2model/syscall-replayer/system-call-replayer -vw 1 -l untar.log untar.ds</a:t>
            </a:r>
            <a:endParaRPr sz="1200"/>
          </a:p>
          <a:p>
            <a:pPr indent="-304800" lvl="1" marL="914400" rtl="0">
              <a:spcBef>
                <a:spcPts val="0"/>
              </a:spcBef>
              <a:spcAft>
                <a:spcPts val="0"/>
              </a:spcAft>
              <a:buSzPts val="1200"/>
              <a:buChar char="○"/>
            </a:pPr>
            <a:r>
              <a:rPr lang="en" sz="1200"/>
              <a:t>done in openssl_test2 dir</a:t>
            </a:r>
            <a:endParaRPr sz="1200"/>
          </a:p>
          <a:p>
            <a:pPr indent="-304800" lvl="0" marL="457200" rtl="0">
              <a:spcBef>
                <a:spcPts val="0"/>
              </a:spcBef>
              <a:spcAft>
                <a:spcPts val="0"/>
              </a:spcAft>
              <a:buSzPts val="1200"/>
              <a:buChar char="●"/>
            </a:pPr>
            <a:r>
              <a:rPr lang="en" sz="1200"/>
              <a:t>Replayer l</a:t>
            </a:r>
            <a:r>
              <a:rPr lang="en" sz="1200"/>
              <a:t>ogs when using -v flags times stay the same as execution of program and doesn’t progress.</a:t>
            </a:r>
            <a:endParaRPr sz="1200"/>
          </a:p>
          <a:p>
            <a:pPr indent="-304800" lvl="0" marL="457200" rtl="0">
              <a:spcBef>
                <a:spcPts val="0"/>
              </a:spcBef>
              <a:spcAft>
                <a:spcPts val="0"/>
              </a:spcAft>
              <a:buSzPts val="1200"/>
              <a:buChar char="●"/>
            </a:pPr>
            <a:r>
              <a:rPr lang="en" sz="1200"/>
              <a:t>untar-ing of openssl stuck on read(^_&lt;8b&gt;^H). bytes requested(32768)</a:t>
            </a:r>
            <a:endParaRPr sz="1200"/>
          </a:p>
          <a:p>
            <a:pPr indent="-304800" lvl="0" marL="457200" rtl="0">
              <a:spcBef>
                <a:spcPts val="0"/>
              </a:spcBef>
              <a:spcAft>
                <a:spcPts val="0"/>
              </a:spcAft>
              <a:buSzPts val="1200"/>
              <a:buChar char="●"/>
            </a:pPr>
            <a:r>
              <a:rPr lang="en" sz="1200"/>
              <a:t>pwd set as the dir where strace is called not in new directory it’s in (aka in openssl_test not openssl_test2).</a:t>
            </a:r>
            <a:endParaRPr sz="1200"/>
          </a:p>
          <a:p>
            <a:pPr indent="-304800" lvl="0" marL="457200" rtl="0">
              <a:spcBef>
                <a:spcPts val="0"/>
              </a:spcBef>
              <a:spcAft>
                <a:spcPts val="0"/>
              </a:spcAft>
              <a:buSzPts val="1200"/>
              <a:buChar char="●"/>
            </a:pPr>
            <a:r>
              <a:rPr lang="en" sz="1200"/>
              <a:t>configure openssl stuck on read(^?ELF^B^A^A). bytes requested(832)</a:t>
            </a:r>
            <a:endParaRPr sz="1200"/>
          </a:p>
          <a:p>
            <a:pPr indent="-304800" lvl="0" marL="457200" rtl="0">
              <a:spcBef>
                <a:spcPts val="0"/>
              </a:spcBef>
              <a:spcAft>
                <a:spcPts val="0"/>
              </a:spcAft>
              <a:buSzPts val="1200"/>
              <a:buChar char="●"/>
            </a:pPr>
            <a:r>
              <a:rPr lang="en" sz="1200"/>
              <a:t>make openssl stuck on read(TZif2). bytes requested(4096)</a:t>
            </a:r>
            <a:endParaRPr sz="1200"/>
          </a:p>
          <a:p>
            <a:pPr indent="0" lvl="0" marL="0" rtl="0">
              <a:spcBef>
                <a:spcPts val="1600"/>
              </a:spcBef>
              <a:spcAft>
                <a:spcPts val="0"/>
              </a:spcAft>
              <a:buNone/>
            </a:pPr>
            <a:r>
              <a:t/>
            </a:r>
            <a:endParaRPr sz="1200"/>
          </a:p>
          <a:p>
            <a:pPr indent="0" lvl="0" marL="0" rtl="0">
              <a:spcBef>
                <a:spcPts val="1600"/>
              </a:spcBef>
              <a:spcAft>
                <a:spcPts val="1600"/>
              </a:spcAft>
              <a:buNone/>
            </a:pPr>
            <a:r>
              <a:rPr lang="en" sz="1200"/>
              <a:t>Utimensat: Pathname is set as NULL!!</a:t>
            </a:r>
            <a:endParaRPr sz="1200"/>
          </a:p>
        </p:txBody>
      </p:sp>
      <p:sp>
        <p:nvSpPr>
          <p:cNvPr id="6496" name="Shape 64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6497" name="Shape 6497"/>
          <p:cNvPicPr preferRelativeResize="0"/>
          <p:nvPr/>
        </p:nvPicPr>
        <p:blipFill>
          <a:blip r:embed="rId3">
            <a:alphaModFix/>
          </a:blip>
          <a:stretch>
            <a:fillRect/>
          </a:stretch>
        </p:blipFill>
        <p:spPr>
          <a:xfrm>
            <a:off x="8058896" y="1473671"/>
            <a:ext cx="773400" cy="1578750"/>
          </a:xfrm>
          <a:prstGeom prst="rect">
            <a:avLst/>
          </a:prstGeom>
          <a:noFill/>
          <a:ln>
            <a:noFill/>
          </a:ln>
        </p:spPr>
      </p:pic>
      <p:pic>
        <p:nvPicPr>
          <p:cNvPr id="6498" name="Shape 6498"/>
          <p:cNvPicPr preferRelativeResize="0"/>
          <p:nvPr/>
        </p:nvPicPr>
        <p:blipFill>
          <a:blip r:embed="rId4">
            <a:alphaModFix/>
          </a:blip>
          <a:stretch>
            <a:fillRect/>
          </a:stretch>
        </p:blipFill>
        <p:spPr>
          <a:xfrm>
            <a:off x="439350" y="3453675"/>
            <a:ext cx="7587876" cy="268175"/>
          </a:xfrm>
          <a:prstGeom prst="rect">
            <a:avLst/>
          </a:prstGeom>
          <a:noFill/>
          <a:ln>
            <a:noFill/>
          </a:ln>
        </p:spPr>
      </p:pic>
    </p:spTree>
  </p:cSld>
  <p:clrMapOvr>
    <a:masterClrMapping/>
  </p:clrMapOvr>
</p:sld>
</file>

<file path=ppt/slides/slide9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2" name="Shape 6502"/>
        <p:cNvGrpSpPr/>
        <p:nvPr/>
      </p:nvGrpSpPr>
      <p:grpSpPr>
        <a:xfrm>
          <a:off x="0" y="0"/>
          <a:ext cx="0" cy="0"/>
          <a:chOff x="0" y="0"/>
          <a:chExt cx="0" cy="0"/>
        </a:xfrm>
      </p:grpSpPr>
      <p:sp>
        <p:nvSpPr>
          <p:cNvPr id="6503" name="Shape 65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Field Map Array conversion (Umit)</a:t>
            </a:r>
            <a:endParaRPr/>
          </a:p>
        </p:txBody>
      </p:sp>
      <p:sp>
        <p:nvSpPr>
          <p:cNvPr id="6504" name="Shape 65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Clr>
                <a:schemeClr val="dk1"/>
              </a:buClr>
              <a:buSzPts val="1100"/>
              <a:buFont typeface="Arial"/>
              <a:buNone/>
            </a:pPr>
            <a:r>
              <a:rPr lang="en"/>
              <a:t>  	</a:t>
            </a:r>
            <a:r>
              <a:rPr lang="en" sz="1000">
                <a:latin typeface="Roboto"/>
                <a:ea typeface="Roboto"/>
                <a:cs typeface="Roboto"/>
                <a:sym typeface="Roboto"/>
              </a:rPr>
              <a:t>fieldmap conversion        	 baseline  </a:t>
            </a:r>
            <a:endParaRPr sz="1000">
              <a:latin typeface="Roboto"/>
              <a:ea typeface="Roboto"/>
              <a:cs typeface="Roboto"/>
              <a:sym typeface="Roboto"/>
            </a:endParaRPr>
          </a:p>
          <a:p>
            <a:pPr indent="0" lvl="0" marL="0">
              <a:lnSpc>
                <a:spcPct val="100000"/>
              </a:lnSpc>
              <a:spcBef>
                <a:spcPts val="0"/>
              </a:spcBef>
              <a:spcAft>
                <a:spcPts val="0"/>
              </a:spcAft>
              <a:buClr>
                <a:schemeClr val="dk1"/>
              </a:buClr>
              <a:buSzPts val="1100"/>
              <a:buFont typeface="Arial"/>
              <a:buNone/>
            </a:pPr>
            <a:r>
              <a:rPr lang="en" sz="1000">
                <a:latin typeface="Roboto"/>
                <a:ea typeface="Roboto"/>
                <a:cs typeface="Roboto"/>
                <a:sym typeface="Roboto"/>
              </a:rPr>
              <a:t>    	user    system    eta   	 	user    real    eta</a:t>
            </a:r>
            <a:endParaRPr sz="1000">
              <a:latin typeface="Roboto"/>
              <a:ea typeface="Roboto"/>
              <a:cs typeface="Roboto"/>
              <a:sym typeface="Roboto"/>
            </a:endParaRPr>
          </a:p>
          <a:p>
            <a:pPr indent="0" lvl="0" marL="0">
              <a:lnSpc>
                <a:spcPct val="100000"/>
              </a:lnSpc>
              <a:spcBef>
                <a:spcPts val="0"/>
              </a:spcBef>
              <a:spcAft>
                <a:spcPts val="0"/>
              </a:spcAft>
              <a:buClr>
                <a:schemeClr val="dk1"/>
              </a:buClr>
              <a:buSzPts val="1100"/>
              <a:buFont typeface="Arial"/>
              <a:buNone/>
            </a:pPr>
            <a:r>
              <a:rPr lang="en" sz="1000">
                <a:latin typeface="Roboto"/>
                <a:ea typeface="Roboto"/>
                <a:cs typeface="Roboto"/>
                <a:sym typeface="Roboto"/>
              </a:rPr>
              <a:t>    	5.84    19.54    23.67   	 	7.01    19.65    24.72</a:t>
            </a:r>
            <a:endParaRPr sz="1000">
              <a:latin typeface="Roboto"/>
              <a:ea typeface="Roboto"/>
              <a:cs typeface="Roboto"/>
              <a:sym typeface="Roboto"/>
            </a:endParaRPr>
          </a:p>
          <a:p>
            <a:pPr indent="0" lvl="0" marL="0">
              <a:lnSpc>
                <a:spcPct val="100000"/>
              </a:lnSpc>
              <a:spcBef>
                <a:spcPts val="0"/>
              </a:spcBef>
              <a:spcAft>
                <a:spcPts val="0"/>
              </a:spcAft>
              <a:buClr>
                <a:schemeClr val="dk1"/>
              </a:buClr>
              <a:buSzPts val="1100"/>
              <a:buFont typeface="Arial"/>
              <a:buNone/>
            </a:pPr>
            <a:r>
              <a:rPr lang="en" sz="1000">
                <a:latin typeface="Roboto"/>
                <a:ea typeface="Roboto"/>
                <a:cs typeface="Roboto"/>
                <a:sym typeface="Roboto"/>
              </a:rPr>
              <a:t>   	5.54    19.53    22.88   	 	6.96    19.18    23.77</a:t>
            </a:r>
            <a:endParaRPr sz="1000">
              <a:latin typeface="Roboto"/>
              <a:ea typeface="Roboto"/>
              <a:cs typeface="Roboto"/>
              <a:sym typeface="Roboto"/>
            </a:endParaRPr>
          </a:p>
          <a:p>
            <a:pPr indent="0" lvl="0" marL="0">
              <a:lnSpc>
                <a:spcPct val="100000"/>
              </a:lnSpc>
              <a:spcBef>
                <a:spcPts val="0"/>
              </a:spcBef>
              <a:spcAft>
                <a:spcPts val="0"/>
              </a:spcAft>
              <a:buClr>
                <a:schemeClr val="dk1"/>
              </a:buClr>
              <a:buSzPts val="1100"/>
              <a:buFont typeface="Arial"/>
              <a:buNone/>
            </a:pPr>
            <a:r>
              <a:rPr lang="en" sz="1000">
                <a:latin typeface="Roboto"/>
                <a:ea typeface="Roboto"/>
                <a:cs typeface="Roboto"/>
                <a:sym typeface="Roboto"/>
              </a:rPr>
              <a:t>    	5.63    19.47    23.09   	 	6.64    19.45    24.51</a:t>
            </a:r>
            <a:endParaRPr sz="1000">
              <a:latin typeface="Roboto"/>
              <a:ea typeface="Roboto"/>
              <a:cs typeface="Roboto"/>
              <a:sym typeface="Roboto"/>
            </a:endParaRPr>
          </a:p>
          <a:p>
            <a:pPr indent="0" lvl="0" marL="0">
              <a:lnSpc>
                <a:spcPct val="100000"/>
              </a:lnSpc>
              <a:spcBef>
                <a:spcPts val="0"/>
              </a:spcBef>
              <a:spcAft>
                <a:spcPts val="0"/>
              </a:spcAft>
              <a:buClr>
                <a:schemeClr val="dk1"/>
              </a:buClr>
              <a:buSzPts val="1100"/>
              <a:buFont typeface="Arial"/>
              <a:buNone/>
            </a:pPr>
            <a:r>
              <a:rPr lang="en" sz="1000">
                <a:latin typeface="Roboto"/>
                <a:ea typeface="Roboto"/>
                <a:cs typeface="Roboto"/>
                <a:sym typeface="Roboto"/>
              </a:rPr>
              <a:t>    	5.62    19.51    23.44   	 	7.1    19.39    24.83</a:t>
            </a:r>
            <a:endParaRPr sz="1000">
              <a:latin typeface="Roboto"/>
              <a:ea typeface="Roboto"/>
              <a:cs typeface="Roboto"/>
              <a:sym typeface="Roboto"/>
            </a:endParaRPr>
          </a:p>
          <a:p>
            <a:pPr indent="0" lvl="0" marL="0">
              <a:lnSpc>
                <a:spcPct val="100000"/>
              </a:lnSpc>
              <a:spcBef>
                <a:spcPts val="0"/>
              </a:spcBef>
              <a:spcAft>
                <a:spcPts val="0"/>
              </a:spcAft>
              <a:buClr>
                <a:schemeClr val="dk1"/>
              </a:buClr>
              <a:buSzPts val="1100"/>
              <a:buFont typeface="Arial"/>
              <a:buNone/>
            </a:pPr>
            <a:r>
              <a:rPr lang="en" sz="1000">
                <a:latin typeface="Roboto"/>
                <a:ea typeface="Roboto"/>
                <a:cs typeface="Roboto"/>
                <a:sym typeface="Roboto"/>
              </a:rPr>
              <a:t>    	5.6    19.47    23.19   	 	7.16    19.88    24.7</a:t>
            </a:r>
            <a:endParaRPr sz="1000">
              <a:latin typeface="Roboto"/>
              <a:ea typeface="Roboto"/>
              <a:cs typeface="Roboto"/>
              <a:sym typeface="Roboto"/>
            </a:endParaRPr>
          </a:p>
          <a:p>
            <a:pPr indent="0" lvl="0" marL="0">
              <a:lnSpc>
                <a:spcPct val="100000"/>
              </a:lnSpc>
              <a:spcBef>
                <a:spcPts val="0"/>
              </a:spcBef>
              <a:spcAft>
                <a:spcPts val="0"/>
              </a:spcAft>
              <a:buClr>
                <a:schemeClr val="dk1"/>
              </a:buClr>
              <a:buSzPts val="1100"/>
              <a:buFont typeface="Arial"/>
              <a:buNone/>
            </a:pPr>
            <a:r>
              <a:rPr lang="en" sz="1000">
                <a:latin typeface="Roboto"/>
                <a:ea typeface="Roboto"/>
                <a:cs typeface="Roboto"/>
                <a:sym typeface="Roboto"/>
              </a:rPr>
              <a:t>    	5.78    18.76    21.9   	 	6.96    18.72    22.48</a:t>
            </a:r>
            <a:endParaRPr sz="1000">
              <a:latin typeface="Roboto"/>
              <a:ea typeface="Roboto"/>
              <a:cs typeface="Roboto"/>
              <a:sym typeface="Roboto"/>
            </a:endParaRPr>
          </a:p>
          <a:p>
            <a:pPr indent="0" lvl="0" marL="0">
              <a:lnSpc>
                <a:spcPct val="100000"/>
              </a:lnSpc>
              <a:spcBef>
                <a:spcPts val="0"/>
              </a:spcBef>
              <a:spcAft>
                <a:spcPts val="0"/>
              </a:spcAft>
              <a:buClr>
                <a:schemeClr val="dk1"/>
              </a:buClr>
              <a:buSzPts val="1100"/>
              <a:buFont typeface="Arial"/>
              <a:buNone/>
            </a:pPr>
            <a:r>
              <a:rPr lang="en" sz="1000">
                <a:latin typeface="Roboto"/>
                <a:ea typeface="Roboto"/>
                <a:cs typeface="Roboto"/>
                <a:sym typeface="Roboto"/>
              </a:rPr>
              <a:t>    	5.65    19.56    23.6   	 	7.1    19.85    25.4</a:t>
            </a:r>
            <a:endParaRPr sz="1000">
              <a:latin typeface="Roboto"/>
              <a:ea typeface="Roboto"/>
              <a:cs typeface="Roboto"/>
              <a:sym typeface="Roboto"/>
            </a:endParaRPr>
          </a:p>
          <a:p>
            <a:pPr indent="0" lvl="0" marL="0">
              <a:lnSpc>
                <a:spcPct val="100000"/>
              </a:lnSpc>
              <a:spcBef>
                <a:spcPts val="0"/>
              </a:spcBef>
              <a:spcAft>
                <a:spcPts val="0"/>
              </a:spcAft>
              <a:buClr>
                <a:schemeClr val="dk1"/>
              </a:buClr>
              <a:buSzPts val="1100"/>
              <a:buFont typeface="Arial"/>
              <a:buNone/>
            </a:pPr>
            <a:r>
              <a:rPr lang="en" sz="1000">
                <a:latin typeface="Roboto"/>
                <a:ea typeface="Roboto"/>
                <a:cs typeface="Roboto"/>
                <a:sym typeface="Roboto"/>
              </a:rPr>
              <a:t>    	5.48    19.44    23.32   	 	7.12    19.6    24.61</a:t>
            </a:r>
            <a:endParaRPr sz="1000">
              <a:latin typeface="Roboto"/>
              <a:ea typeface="Roboto"/>
              <a:cs typeface="Roboto"/>
              <a:sym typeface="Roboto"/>
            </a:endParaRPr>
          </a:p>
          <a:p>
            <a:pPr indent="0" lvl="0" marL="0">
              <a:lnSpc>
                <a:spcPct val="100000"/>
              </a:lnSpc>
              <a:spcBef>
                <a:spcPts val="0"/>
              </a:spcBef>
              <a:spcAft>
                <a:spcPts val="0"/>
              </a:spcAft>
              <a:buClr>
                <a:schemeClr val="dk1"/>
              </a:buClr>
              <a:buSzPts val="1100"/>
              <a:buFont typeface="Arial"/>
              <a:buNone/>
            </a:pPr>
            <a:r>
              <a:rPr lang="en" sz="1000">
                <a:latin typeface="Roboto"/>
                <a:ea typeface="Roboto"/>
                <a:cs typeface="Roboto"/>
                <a:sym typeface="Roboto"/>
              </a:rPr>
              <a:t>    	5.39    19.48    22.18   	 	7.29    19.54    23.85</a:t>
            </a:r>
            <a:endParaRPr sz="1000">
              <a:latin typeface="Roboto"/>
              <a:ea typeface="Roboto"/>
              <a:cs typeface="Roboto"/>
              <a:sym typeface="Roboto"/>
            </a:endParaRPr>
          </a:p>
          <a:p>
            <a:pPr indent="0" lvl="0" marL="0" rtl="0">
              <a:lnSpc>
                <a:spcPct val="100000"/>
              </a:lnSpc>
              <a:spcBef>
                <a:spcPts val="0"/>
              </a:spcBef>
              <a:spcAft>
                <a:spcPts val="0"/>
              </a:spcAft>
              <a:buNone/>
            </a:pPr>
            <a:r>
              <a:rPr lang="en" sz="1000">
                <a:latin typeface="Roboto"/>
                <a:ea typeface="Roboto"/>
                <a:cs typeface="Roboto"/>
                <a:sym typeface="Roboto"/>
              </a:rPr>
              <a:t>    	5.82    19.41    23.51   	 	6.74    19.23    24.45</a:t>
            </a:r>
            <a:endParaRPr sz="1000">
              <a:latin typeface="Roboto"/>
              <a:ea typeface="Roboto"/>
              <a:cs typeface="Roboto"/>
              <a:sym typeface="Roboto"/>
            </a:endParaRPr>
          </a:p>
          <a:p>
            <a:pPr indent="0" lvl="0" marL="0">
              <a:lnSpc>
                <a:spcPct val="100000"/>
              </a:lnSpc>
              <a:spcBef>
                <a:spcPts val="1600"/>
              </a:spcBef>
              <a:spcAft>
                <a:spcPts val="0"/>
              </a:spcAft>
              <a:buClr>
                <a:schemeClr val="dk1"/>
              </a:buClr>
              <a:buSzPts val="1100"/>
              <a:buFont typeface="Arial"/>
              <a:buNone/>
            </a:pPr>
            <a:r>
              <a:rPr lang="en" sz="1000">
                <a:latin typeface="Roboto"/>
                <a:ea typeface="Roboto"/>
                <a:cs typeface="Roboto"/>
                <a:sym typeface="Roboto"/>
              </a:rPr>
              <a:t>Avg 	5.635    19.417    23.078   	 7.008    19.449    24.332</a:t>
            </a:r>
            <a:endParaRPr sz="1000">
              <a:latin typeface="Roboto"/>
              <a:ea typeface="Roboto"/>
              <a:cs typeface="Roboto"/>
              <a:sym typeface="Roboto"/>
            </a:endParaRPr>
          </a:p>
          <a:p>
            <a:pPr indent="0" lvl="0" marL="0" rtl="0">
              <a:lnSpc>
                <a:spcPct val="100000"/>
              </a:lnSpc>
              <a:spcBef>
                <a:spcPts val="0"/>
              </a:spcBef>
              <a:spcAft>
                <a:spcPts val="0"/>
              </a:spcAft>
              <a:buNone/>
            </a:pPr>
            <a:r>
              <a:t/>
            </a:r>
            <a:endParaRPr sz="1000">
              <a:latin typeface="Roboto"/>
              <a:ea typeface="Roboto"/>
              <a:cs typeface="Roboto"/>
              <a:sym typeface="Roboto"/>
            </a:endParaRPr>
          </a:p>
          <a:p>
            <a:pPr indent="0" lvl="0" marL="0">
              <a:lnSpc>
                <a:spcPct val="100000"/>
              </a:lnSpc>
              <a:spcBef>
                <a:spcPts val="0"/>
              </a:spcBef>
              <a:spcAft>
                <a:spcPts val="0"/>
              </a:spcAft>
              <a:buClr>
                <a:schemeClr val="dk1"/>
              </a:buClr>
              <a:buSzPts val="1100"/>
              <a:buFont typeface="Arial"/>
              <a:buNone/>
            </a:pPr>
            <a:r>
              <a:rPr lang="en" sz="1000">
                <a:latin typeface="Roboto"/>
                <a:ea typeface="Roboto"/>
                <a:cs typeface="Roboto"/>
                <a:sym typeface="Roboto"/>
              </a:rPr>
              <a:t>improve  %    	19.59    0.16    5.15   			 </a:t>
            </a:r>
            <a:endParaRPr sz="1000">
              <a:latin typeface="Roboto"/>
              <a:ea typeface="Roboto"/>
              <a:cs typeface="Roboto"/>
              <a:sym typeface="Roboto"/>
            </a:endParaRPr>
          </a:p>
          <a:p>
            <a:pPr indent="0" lvl="0" marL="0">
              <a:spcBef>
                <a:spcPts val="0"/>
              </a:spcBef>
              <a:spcAft>
                <a:spcPts val="1600"/>
              </a:spcAft>
              <a:buNone/>
            </a:pPr>
            <a:r>
              <a:t/>
            </a:r>
            <a:endParaRPr/>
          </a:p>
        </p:txBody>
      </p:sp>
      <p:sp>
        <p:nvSpPr>
          <p:cNvPr id="6505" name="Shape 65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6506" name="Shape 6506"/>
          <p:cNvPicPr preferRelativeResize="0"/>
          <p:nvPr/>
        </p:nvPicPr>
        <p:blipFill>
          <a:blip r:embed="rId3">
            <a:alphaModFix/>
          </a:blip>
          <a:stretch>
            <a:fillRect/>
          </a:stretch>
        </p:blipFill>
        <p:spPr>
          <a:xfrm>
            <a:off x="4825875" y="1305350"/>
            <a:ext cx="3440650" cy="3173575"/>
          </a:xfrm>
          <a:prstGeom prst="rect">
            <a:avLst/>
          </a:prstGeom>
          <a:noFill/>
          <a:ln>
            <a:noFill/>
          </a:ln>
        </p:spPr>
      </p:pic>
    </p:spTree>
  </p:cSld>
  <p:clrMapOvr>
    <a:masterClrMapping/>
  </p:clrMapOvr>
</p:sld>
</file>

<file path=ppt/slides/slide9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0" name="Shape 6510"/>
        <p:cNvGrpSpPr/>
        <p:nvPr/>
      </p:nvGrpSpPr>
      <p:grpSpPr>
        <a:xfrm>
          <a:off x="0" y="0"/>
          <a:ext cx="0" cy="0"/>
          <a:chOff x="0" y="0"/>
          <a:chExt cx="0" cy="0"/>
        </a:xfrm>
      </p:grpSpPr>
      <p:sp>
        <p:nvSpPr>
          <p:cNvPr id="6511" name="Shape 65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to test replayer’s accuracy</a:t>
            </a:r>
            <a:endParaRPr/>
          </a:p>
        </p:txBody>
      </p:sp>
      <p:sp>
        <p:nvSpPr>
          <p:cNvPr id="6512" name="Shape 65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None/>
            </a:pPr>
            <a:r>
              <a:rPr lang="en" sz="1600"/>
              <a:t>Untar open-ssl into dir X</a:t>
            </a:r>
            <a:endParaRPr sz="1600"/>
          </a:p>
          <a:p>
            <a:pPr indent="0" lvl="0" marL="0">
              <a:lnSpc>
                <a:spcPct val="100000"/>
              </a:lnSpc>
              <a:spcBef>
                <a:spcPts val="0"/>
              </a:spcBef>
              <a:spcAft>
                <a:spcPts val="0"/>
              </a:spcAft>
              <a:buNone/>
            </a:pPr>
            <a:r>
              <a:rPr lang="en" sz="1600"/>
              <a:t>$ cp -a X Y</a:t>
            </a:r>
            <a:endParaRPr sz="1600"/>
          </a:p>
          <a:p>
            <a:pPr indent="0" lvl="0" marL="0">
              <a:lnSpc>
                <a:spcPct val="100000"/>
              </a:lnSpc>
              <a:spcBef>
                <a:spcPts val="0"/>
              </a:spcBef>
              <a:spcAft>
                <a:spcPts val="0"/>
              </a:spcAft>
              <a:buNone/>
            </a:pPr>
            <a:r>
              <a:rPr lang="en" sz="1600"/>
              <a:t>$ cd X</a:t>
            </a:r>
            <a:endParaRPr sz="1600"/>
          </a:p>
          <a:p>
            <a:pPr indent="0" lvl="0" marL="0">
              <a:lnSpc>
                <a:spcPct val="100000"/>
              </a:lnSpc>
              <a:spcBef>
                <a:spcPts val="0"/>
              </a:spcBef>
              <a:spcAft>
                <a:spcPts val="0"/>
              </a:spcAft>
              <a:buNone/>
            </a:pPr>
            <a:r>
              <a:rPr lang="en" sz="1600"/>
              <a:t>Build open-ssl under tracer</a:t>
            </a:r>
            <a:endParaRPr sz="1600"/>
          </a:p>
          <a:p>
            <a:pPr indent="0" lvl="0" marL="0">
              <a:lnSpc>
                <a:spcPct val="100000"/>
              </a:lnSpc>
              <a:spcBef>
                <a:spcPts val="0"/>
              </a:spcBef>
              <a:spcAft>
                <a:spcPts val="0"/>
              </a:spcAft>
              <a:buNone/>
            </a:pPr>
            <a:r>
              <a:rPr lang="en" sz="1600"/>
              <a:t>Swap names of dirs X and Y: mv X tmp; mv Y X; mv tmp Y</a:t>
            </a:r>
            <a:endParaRPr sz="1600"/>
          </a:p>
          <a:p>
            <a:pPr indent="0" lvl="0" marL="0">
              <a:lnSpc>
                <a:spcPct val="100000"/>
              </a:lnSpc>
              <a:spcBef>
                <a:spcPts val="0"/>
              </a:spcBef>
              <a:spcAft>
                <a:spcPts val="0"/>
              </a:spcAft>
              <a:buNone/>
            </a:pPr>
            <a:r>
              <a:rPr lang="en" sz="1600"/>
              <a:t>Replay inside dir X</a:t>
            </a:r>
            <a:endParaRPr sz="1600"/>
          </a:p>
          <a:p>
            <a:pPr indent="0" lvl="0" marL="0" rtl="0">
              <a:lnSpc>
                <a:spcPct val="100000"/>
              </a:lnSpc>
              <a:spcBef>
                <a:spcPts val="0"/>
              </a:spcBef>
              <a:spcAft>
                <a:spcPts val="0"/>
              </a:spcAft>
              <a:buNone/>
            </a:pPr>
            <a:r>
              <a:rPr lang="en" sz="1600"/>
              <a:t>Cd ..</a:t>
            </a:r>
            <a:endParaRPr sz="1600"/>
          </a:p>
          <a:p>
            <a:pPr indent="0" lvl="0" marL="0" rtl="0">
              <a:lnSpc>
                <a:spcPct val="100000"/>
              </a:lnSpc>
              <a:spcBef>
                <a:spcPts val="0"/>
              </a:spcBef>
              <a:spcAft>
                <a:spcPts val="0"/>
              </a:spcAft>
              <a:buNone/>
            </a:pPr>
            <a:r>
              <a:rPr lang="en" sz="1600"/>
              <a:t>Diff -ruN X Y # should produce no changes</a:t>
            </a:r>
            <a:endParaRPr sz="1600"/>
          </a:p>
          <a:p>
            <a:pPr indent="0" lvl="0" marL="0">
              <a:lnSpc>
                <a:spcPct val="100000"/>
              </a:lnSpc>
              <a:spcBef>
                <a:spcPts val="0"/>
              </a:spcBef>
              <a:spcAft>
                <a:spcPts val="0"/>
              </a:spcAft>
              <a:buNone/>
            </a:pPr>
            <a:r>
              <a:t/>
            </a:r>
            <a:endParaRPr sz="1600"/>
          </a:p>
        </p:txBody>
      </p:sp>
      <p:sp>
        <p:nvSpPr>
          <p:cNvPr id="6513" name="Shape 65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9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7" name="Shape 6517"/>
        <p:cNvGrpSpPr/>
        <p:nvPr/>
      </p:nvGrpSpPr>
      <p:grpSpPr>
        <a:xfrm>
          <a:off x="0" y="0"/>
          <a:ext cx="0" cy="0"/>
          <a:chOff x="0" y="0"/>
          <a:chExt cx="0" cy="0"/>
        </a:xfrm>
      </p:grpSpPr>
      <p:sp>
        <p:nvSpPr>
          <p:cNvPr id="6518" name="Shape 65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a:t>
            </a:r>
            <a:endParaRPr/>
          </a:p>
        </p:txBody>
      </p:sp>
      <p:sp>
        <p:nvSpPr>
          <p:cNvPr id="6519" name="Shape 65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Maryia: finish testing patch and commit</a:t>
            </a:r>
            <a:endParaRPr/>
          </a:p>
          <a:p>
            <a:pPr indent="-342900" lvl="0" marL="457200" rtl="0">
              <a:spcBef>
                <a:spcPts val="0"/>
              </a:spcBef>
              <a:spcAft>
                <a:spcPts val="0"/>
              </a:spcAft>
              <a:buSzPts val="1800"/>
              <a:buChar char="●"/>
            </a:pPr>
            <a:r>
              <a:rPr lang="en"/>
              <a:t>Umit: Draw data structures figure (try to xfig)</a:t>
            </a:r>
            <a:endParaRPr/>
          </a:p>
          <a:p>
            <a:pPr indent="-317500" lvl="1" marL="914400" rtl="0">
              <a:spcBef>
                <a:spcPts val="0"/>
              </a:spcBef>
              <a:spcAft>
                <a:spcPts val="0"/>
              </a:spcAft>
              <a:buSzPts val="1400"/>
              <a:buChar char="○"/>
            </a:pPr>
            <a:r>
              <a:rPr lang="en"/>
              <a:t>Will merge patch (w/ Maryia’s patch) by next week</a:t>
            </a:r>
            <a:endParaRPr/>
          </a:p>
          <a:p>
            <a:pPr indent="-317500" lvl="1" marL="914400" rtl="0">
              <a:spcBef>
                <a:spcPts val="0"/>
              </a:spcBef>
              <a:spcAft>
                <a:spcPts val="0"/>
              </a:spcAft>
              <a:buSzPts val="1400"/>
              <a:buChar char="○"/>
            </a:pPr>
            <a:r>
              <a:rPr lang="en"/>
              <a:t>Merge Darshan’s ioctls (e.g., btrfs and others) into master</a:t>
            </a:r>
            <a:endParaRPr/>
          </a:p>
          <a:p>
            <a:pPr indent="-342900" lvl="0" marL="457200" rtl="0">
              <a:spcBef>
                <a:spcPts val="0"/>
              </a:spcBef>
              <a:spcAft>
                <a:spcPts val="0"/>
              </a:spcAft>
              <a:buSzPts val="1800"/>
              <a:buChar char="●"/>
            </a:pPr>
            <a:r>
              <a:rPr lang="en"/>
              <a:t>Umit: Do the testing extensively (like compiling openssh)</a:t>
            </a:r>
            <a:endParaRPr/>
          </a:p>
          <a:p>
            <a:pPr indent="-342900" lvl="0" marL="457200" rtl="0">
              <a:spcBef>
                <a:spcPts val="0"/>
              </a:spcBef>
              <a:spcAft>
                <a:spcPts val="0"/>
              </a:spcAft>
              <a:buSzPts val="1800"/>
              <a:buChar char="●"/>
            </a:pPr>
            <a:r>
              <a:rPr lang="en"/>
              <a:t>Umit: look at ds-merger and try to merge it (low priority)</a:t>
            </a:r>
            <a:endParaRPr/>
          </a:p>
          <a:p>
            <a:pPr indent="-342900" lvl="0" marL="457200" rtl="0">
              <a:spcBef>
                <a:spcPts val="0"/>
              </a:spcBef>
              <a:spcAft>
                <a:spcPts val="0"/>
              </a:spcAft>
              <a:buSzPts val="1800"/>
              <a:buChar char="●"/>
            </a:pPr>
            <a:r>
              <a:rPr lang="en"/>
              <a:t>Kevin/Siddesh/Mayur:</a:t>
            </a:r>
            <a:endParaRPr/>
          </a:p>
          <a:p>
            <a:pPr indent="-317500" lvl="1" marL="914400" rtl="0">
              <a:spcBef>
                <a:spcPts val="0"/>
              </a:spcBef>
              <a:spcAft>
                <a:spcPts val="0"/>
              </a:spcAft>
              <a:buSzPts val="1400"/>
              <a:buChar char="○"/>
            </a:pPr>
            <a:r>
              <a:rPr lang="en"/>
              <a:t>Investigate tracing openssl issues, vfork, utimensat, etc. Fix tracer first.</a:t>
            </a:r>
            <a:endParaRPr/>
          </a:p>
          <a:p>
            <a:pPr indent="-317500" lvl="1" marL="914400" rtl="0">
              <a:spcBef>
                <a:spcPts val="0"/>
              </a:spcBef>
              <a:spcAft>
                <a:spcPts val="0"/>
              </a:spcAft>
              <a:buSzPts val="1400"/>
              <a:buChar char="○"/>
            </a:pPr>
            <a:r>
              <a:rPr lang="en"/>
              <a:t>Then look at replayer issues (timestamps wrong?)</a:t>
            </a:r>
            <a:endParaRPr/>
          </a:p>
          <a:p>
            <a:pPr indent="-317500" lvl="1" marL="914400">
              <a:spcBef>
                <a:spcPts val="0"/>
              </a:spcBef>
              <a:spcAft>
                <a:spcPts val="0"/>
              </a:spcAft>
              <a:buSzPts val="1400"/>
              <a:buChar char="○"/>
            </a:pPr>
            <a:r>
              <a:rPr lang="en"/>
              <a:t>Why replayer replays some read(2)s but then seems to stop?</a:t>
            </a:r>
            <a:endParaRPr/>
          </a:p>
        </p:txBody>
      </p:sp>
      <p:sp>
        <p:nvSpPr>
          <p:cNvPr id="6520" name="Shape 65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9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6524" name="Shape 6524"/>
        <p:cNvGrpSpPr/>
        <p:nvPr/>
      </p:nvGrpSpPr>
      <p:grpSpPr>
        <a:xfrm>
          <a:off x="0" y="0"/>
          <a:ext cx="0" cy="0"/>
          <a:chOff x="0" y="0"/>
          <a:chExt cx="0" cy="0"/>
        </a:xfrm>
      </p:grpSpPr>
      <p:sp>
        <p:nvSpPr>
          <p:cNvPr id="6525" name="Shape 65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6526" name="Shape 65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Feb 21, 2018</a:t>
            </a:r>
            <a:endParaRPr/>
          </a:p>
        </p:txBody>
      </p:sp>
      <p:sp>
        <p:nvSpPr>
          <p:cNvPr id="6527" name="Shape 65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1" name="Shape 6531"/>
        <p:cNvGrpSpPr/>
        <p:nvPr/>
      </p:nvGrpSpPr>
      <p:grpSpPr>
        <a:xfrm>
          <a:off x="0" y="0"/>
          <a:ext cx="0" cy="0"/>
          <a:chOff x="0" y="0"/>
          <a:chExt cx="0" cy="0"/>
        </a:xfrm>
      </p:grpSpPr>
      <p:sp>
        <p:nvSpPr>
          <p:cNvPr id="6532" name="Shape 65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 Structure &amp; ds-merge Umit</a:t>
            </a:r>
            <a:endParaRPr/>
          </a:p>
        </p:txBody>
      </p:sp>
      <p:sp>
        <p:nvSpPr>
          <p:cNvPr id="6533" name="Shape 65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Merging field map and config table entry changes for optimization - done</a:t>
            </a:r>
            <a:endParaRPr/>
          </a:p>
          <a:p>
            <a:pPr indent="-342900" lvl="0" marL="457200" rtl="0">
              <a:spcBef>
                <a:spcPts val="0"/>
              </a:spcBef>
              <a:spcAft>
                <a:spcPts val="0"/>
              </a:spcAft>
              <a:buSzPts val="1800"/>
              <a:buChar char="●"/>
            </a:pPr>
            <a:r>
              <a:rPr lang="en"/>
              <a:t>I am still working on data structure drawings but I am going to give list and connections between the data structures that we use.</a:t>
            </a:r>
            <a:endParaRPr/>
          </a:p>
          <a:p>
            <a:pPr indent="-342900" lvl="0" marL="457200" rtl="0">
              <a:spcBef>
                <a:spcPts val="0"/>
              </a:spcBef>
              <a:spcAft>
                <a:spcPts val="0"/>
              </a:spcAft>
              <a:buSzPts val="1800"/>
              <a:buChar char="●"/>
            </a:pPr>
            <a:r>
              <a:rPr lang="en"/>
              <a:t>Ds-merge merge to master is done </a:t>
            </a:r>
            <a:br>
              <a:rPr lang="en"/>
            </a:br>
            <a:r>
              <a:rPr lang="en"/>
              <a:t>In local repository I need to test for ioctls.</a:t>
            </a:r>
            <a:endParaRPr/>
          </a:p>
          <a:p>
            <a:pPr indent="-342900" lvl="0" marL="457200" rtl="0">
              <a:spcBef>
                <a:spcPts val="0"/>
              </a:spcBef>
              <a:spcAft>
                <a:spcPts val="0"/>
              </a:spcAft>
              <a:buSzPts val="1800"/>
              <a:buChar char="●"/>
            </a:pPr>
            <a:r>
              <a:rPr lang="en"/>
              <a:t>Performance </a:t>
            </a:r>
            <a:r>
              <a:rPr lang="en"/>
              <a:t>evaluation</a:t>
            </a:r>
            <a:r>
              <a:rPr lang="en"/>
              <a:t> with fieldmap </a:t>
            </a:r>
            <a:br>
              <a:rPr lang="en"/>
            </a:br>
            <a:r>
              <a:rPr lang="en"/>
              <a:t>Conversion on current baseline</a:t>
            </a:r>
            <a:endParaRPr/>
          </a:p>
          <a:p>
            <a:pPr indent="0" lvl="0" marL="0">
              <a:spcBef>
                <a:spcPts val="1600"/>
              </a:spcBef>
              <a:spcAft>
                <a:spcPts val="1600"/>
              </a:spcAft>
              <a:buNone/>
            </a:pPr>
            <a:r>
              <a:rPr lang="en"/>
              <a:t>	</a:t>
            </a:r>
            <a:endParaRPr/>
          </a:p>
        </p:txBody>
      </p:sp>
      <p:sp>
        <p:nvSpPr>
          <p:cNvPr id="6534" name="Shape 65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6535" name="Shape 6535"/>
          <p:cNvPicPr preferRelativeResize="0"/>
          <p:nvPr/>
        </p:nvPicPr>
        <p:blipFill>
          <a:blip r:embed="rId3">
            <a:alphaModFix/>
          </a:blip>
          <a:stretch>
            <a:fillRect/>
          </a:stretch>
        </p:blipFill>
        <p:spPr>
          <a:xfrm>
            <a:off x="5206625" y="2242900"/>
            <a:ext cx="2847750" cy="2626700"/>
          </a:xfrm>
          <a:prstGeom prst="rect">
            <a:avLst/>
          </a:prstGeom>
          <a:noFill/>
          <a:ln>
            <a:noFill/>
          </a:ln>
        </p:spPr>
      </p:pic>
    </p:spTree>
  </p:cSld>
  <p:clrMapOvr>
    <a:masterClrMapping/>
  </p:clrMapOvr>
</p:sld>
</file>

<file path=ppt/slides/slide9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9" name="Shape 6539"/>
        <p:cNvGrpSpPr/>
        <p:nvPr/>
      </p:nvGrpSpPr>
      <p:grpSpPr>
        <a:xfrm>
          <a:off x="0" y="0"/>
          <a:ext cx="0" cy="0"/>
          <a:chOff x="0" y="0"/>
          <a:chExt cx="0" cy="0"/>
        </a:xfrm>
      </p:grpSpPr>
      <p:sp>
        <p:nvSpPr>
          <p:cNvPr id="6540" name="Shape 65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541" name="Shape 65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WARNING: Attempting to trace unsupported system call: connect (42)</a:t>
            </a:r>
            <a:endParaRPr/>
          </a:p>
          <a:p>
            <a:pPr indent="0" lvl="0" marL="0">
              <a:spcBef>
                <a:spcPts val="1600"/>
              </a:spcBef>
              <a:spcAft>
                <a:spcPts val="0"/>
              </a:spcAft>
              <a:buClr>
                <a:schemeClr val="dk1"/>
              </a:buClr>
              <a:buSzPts val="1100"/>
              <a:buFont typeface="Arial"/>
              <a:buNone/>
            </a:pPr>
            <a:r>
              <a:rPr lang="en"/>
              <a:t>Utimensat: Pathname is set as NULL!!</a:t>
            </a:r>
            <a:endParaRPr/>
          </a:p>
          <a:p>
            <a:pPr indent="0" lvl="0" marL="0">
              <a:spcBef>
                <a:spcPts val="1600"/>
              </a:spcBef>
              <a:spcAft>
                <a:spcPts val="1600"/>
              </a:spcAft>
              <a:buNone/>
            </a:pPr>
            <a:r>
              <a:t/>
            </a:r>
            <a:endParaRPr/>
          </a:p>
        </p:txBody>
      </p:sp>
      <p:sp>
        <p:nvSpPr>
          <p:cNvPr id="6542" name="Shape 65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9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6" name="Shape 6546"/>
        <p:cNvGrpSpPr/>
        <p:nvPr/>
      </p:nvGrpSpPr>
      <p:grpSpPr>
        <a:xfrm>
          <a:off x="0" y="0"/>
          <a:ext cx="0" cy="0"/>
          <a:chOff x="0" y="0"/>
          <a:chExt cx="0" cy="0"/>
        </a:xfrm>
      </p:grpSpPr>
      <p:sp>
        <p:nvSpPr>
          <p:cNvPr id="6547" name="Shape 65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Todo</a:t>
            </a:r>
            <a:endParaRPr/>
          </a:p>
        </p:txBody>
      </p:sp>
      <p:sp>
        <p:nvSpPr>
          <p:cNvPr id="6548" name="Shape 65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Umit/Mayur:</a:t>
            </a:r>
            <a:endParaRPr/>
          </a:p>
          <a:p>
            <a:pPr indent="-317500" lvl="1" marL="914400" rtl="0">
              <a:spcBef>
                <a:spcPts val="0"/>
              </a:spcBef>
              <a:spcAft>
                <a:spcPts val="0"/>
              </a:spcAft>
              <a:buSzPts val="1400"/>
              <a:buChar char="○"/>
            </a:pPr>
            <a:r>
              <a:rPr lang="en"/>
              <a:t>Run perf numbers against vanilla strace vs. master</a:t>
            </a:r>
            <a:endParaRPr/>
          </a:p>
          <a:p>
            <a:pPr indent="-317500" lvl="1" marL="914400" rtl="0">
              <a:spcBef>
                <a:spcPts val="0"/>
              </a:spcBef>
              <a:spcAft>
                <a:spcPts val="0"/>
              </a:spcAft>
              <a:buSzPts val="1400"/>
              <a:buChar char="○"/>
            </a:pPr>
            <a:r>
              <a:rPr lang="en"/>
              <a:t>Splitting files in different files w/o changing any code.</a:t>
            </a:r>
            <a:endParaRPr/>
          </a:p>
          <a:p>
            <a:pPr indent="-317500" lvl="0" marL="457200" marR="0" rtl="0" algn="l">
              <a:lnSpc>
                <a:spcPct val="115000"/>
              </a:lnSpc>
              <a:spcBef>
                <a:spcPts val="0"/>
              </a:spcBef>
              <a:spcAft>
                <a:spcPts val="0"/>
              </a:spcAft>
              <a:buClr>
                <a:schemeClr val="dk2"/>
              </a:buClr>
              <a:buSzPts val="1400"/>
              <a:buFont typeface="Arial"/>
              <a:buChar char="●"/>
            </a:pPr>
            <a:r>
              <a:rPr lang="en"/>
              <a:t>Umit/Mayur: Finish Data Structure drawings and show </a:t>
            </a:r>
            <a:r>
              <a:rPr lang="en"/>
              <a:t>dependencies</a:t>
            </a:r>
            <a:endParaRPr/>
          </a:p>
          <a:p>
            <a:pPr indent="-342900" lvl="0" marL="457200" rtl="0">
              <a:spcBef>
                <a:spcPts val="0"/>
              </a:spcBef>
              <a:spcAft>
                <a:spcPts val="0"/>
              </a:spcAft>
              <a:buSzPts val="1800"/>
              <a:buChar char="●"/>
            </a:pPr>
            <a:r>
              <a:rPr lang="en"/>
              <a:t>Umit/Mayur: After finish splitting start refactoring</a:t>
            </a:r>
            <a:endParaRPr/>
          </a:p>
          <a:p>
            <a:pPr indent="-342900" lvl="0" marL="457200" rtl="0">
              <a:spcBef>
                <a:spcPts val="0"/>
              </a:spcBef>
              <a:spcAft>
                <a:spcPts val="0"/>
              </a:spcAft>
              <a:buSzPts val="1800"/>
              <a:buChar char="●"/>
            </a:pPr>
            <a:r>
              <a:rPr lang="en"/>
              <a:t>Kevin/Siddesh/Maryia:</a:t>
            </a:r>
            <a:endParaRPr/>
          </a:p>
          <a:p>
            <a:pPr indent="-317500" lvl="1" marL="914400" rtl="0">
              <a:spcBef>
                <a:spcPts val="0"/>
              </a:spcBef>
              <a:spcAft>
                <a:spcPts val="0"/>
              </a:spcAft>
              <a:buSzPts val="1400"/>
              <a:buChar char="○"/>
            </a:pPr>
            <a:r>
              <a:rPr lang="en"/>
              <a:t>report utimensat details, etc. Fix tracer first.</a:t>
            </a:r>
            <a:endParaRPr/>
          </a:p>
          <a:p>
            <a:pPr indent="-317500" lvl="1" marL="914400" rtl="0">
              <a:spcBef>
                <a:spcPts val="0"/>
              </a:spcBef>
              <a:spcAft>
                <a:spcPts val="0"/>
              </a:spcAft>
              <a:buSzPts val="1400"/>
              <a:buChar char="○"/>
            </a:pPr>
            <a:r>
              <a:rPr lang="en"/>
              <a:t>“Attempting to trace unsupported system call” -- connect(2)</a:t>
            </a:r>
            <a:endParaRPr/>
          </a:p>
          <a:p>
            <a:pPr indent="-317500" lvl="1" marL="914400" rtl="0">
              <a:spcBef>
                <a:spcPts val="0"/>
              </a:spcBef>
              <a:spcAft>
                <a:spcPts val="0"/>
              </a:spcAft>
              <a:buSzPts val="1400"/>
              <a:buChar char="○"/>
            </a:pPr>
            <a:r>
              <a:rPr lang="en"/>
              <a:t>Why replayer replays some read(2)s but then seems to stop? Try under strace.</a:t>
            </a:r>
            <a:endParaRPr/>
          </a:p>
          <a:p>
            <a:pPr indent="-317500" lvl="2" marL="1371600" rtl="0">
              <a:spcBef>
                <a:spcPts val="0"/>
              </a:spcBef>
              <a:spcAft>
                <a:spcPts val="0"/>
              </a:spcAft>
              <a:buSzPts val="1400"/>
              <a:buChar char="■"/>
            </a:pPr>
            <a:r>
              <a:rPr lang="en"/>
              <a:t>May be related to connect(2) not supported</a:t>
            </a:r>
            <a:endParaRPr/>
          </a:p>
          <a:p>
            <a:pPr indent="-342900" lvl="0" marL="457200" rtl="0">
              <a:spcBef>
                <a:spcPts val="0"/>
              </a:spcBef>
              <a:spcAft>
                <a:spcPts val="0"/>
              </a:spcAft>
              <a:buSzPts val="1800"/>
              <a:buChar char="●"/>
            </a:pPr>
            <a:r>
              <a:rPr lang="en"/>
              <a:t>Maryia: add socket-only syscalls to table</a:t>
            </a:r>
            <a:endParaRPr/>
          </a:p>
        </p:txBody>
      </p:sp>
      <p:sp>
        <p:nvSpPr>
          <p:cNvPr id="6549" name="Shape 65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6553" name="Shape 6553"/>
        <p:cNvGrpSpPr/>
        <p:nvPr/>
      </p:nvGrpSpPr>
      <p:grpSpPr>
        <a:xfrm>
          <a:off x="0" y="0"/>
          <a:ext cx="0" cy="0"/>
          <a:chOff x="0" y="0"/>
          <a:chExt cx="0" cy="0"/>
        </a:xfrm>
      </p:grpSpPr>
      <p:sp>
        <p:nvSpPr>
          <p:cNvPr id="6554" name="Shape 65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6555" name="Shape 65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Feb 28, 2018</a:t>
            </a:r>
            <a:endParaRPr/>
          </a:p>
        </p:txBody>
      </p:sp>
      <p:sp>
        <p:nvSpPr>
          <p:cNvPr id="6556" name="Shape 65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0" name="Shape 6560"/>
        <p:cNvGrpSpPr/>
        <p:nvPr/>
      </p:nvGrpSpPr>
      <p:grpSpPr>
        <a:xfrm>
          <a:off x="0" y="0"/>
          <a:ext cx="0" cy="0"/>
          <a:chOff x="0" y="0"/>
          <a:chExt cx="0" cy="0"/>
        </a:xfrm>
      </p:grpSpPr>
      <p:sp>
        <p:nvSpPr>
          <p:cNvPr id="6561" name="Shape 6561"/>
          <p:cNvSpPr txBox="1"/>
          <p:nvPr>
            <p:ph type="title"/>
          </p:nvPr>
        </p:nvSpPr>
        <p:spPr>
          <a:xfrm>
            <a:off x="311700" y="3469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Replayer Issue (Maryia)</a:t>
            </a:r>
            <a:endParaRPr/>
          </a:p>
        </p:txBody>
      </p:sp>
      <p:sp>
        <p:nvSpPr>
          <p:cNvPr id="6562" name="Shape 6562"/>
          <p:cNvSpPr txBox="1"/>
          <p:nvPr>
            <p:ph idx="1" type="body"/>
          </p:nvPr>
        </p:nvSpPr>
        <p:spPr>
          <a:xfrm>
            <a:off x="311700" y="919600"/>
            <a:ext cx="8520600" cy="37437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Socket-specific syscalls added - </a:t>
            </a:r>
            <a:r>
              <a:rPr lang="en" sz="1400" u="sng">
                <a:solidFill>
                  <a:schemeClr val="accent5"/>
                </a:solidFill>
                <a:hlinkClick r:id="rId3"/>
              </a:rPr>
              <a:t>http://bit.ly/socket-replay</a:t>
            </a:r>
            <a:endParaRPr sz="1400"/>
          </a:p>
          <a:p>
            <a:pPr indent="-317500" lvl="0" marL="457200" rtl="0">
              <a:spcBef>
                <a:spcPts val="0"/>
              </a:spcBef>
              <a:spcAft>
                <a:spcPts val="0"/>
              </a:spcAft>
              <a:buSzPts val="1400"/>
              <a:buChar char="●"/>
            </a:pPr>
            <a:r>
              <a:rPr lang="en" sz="1400"/>
              <a:t>Command replayed: $ tar -xvzf openssl-1.0.2n.tar.gz</a:t>
            </a:r>
            <a:endParaRPr sz="1400"/>
          </a:p>
          <a:p>
            <a:pPr indent="-317500" lvl="0" marL="457200" rtl="0">
              <a:spcBef>
                <a:spcPts val="0"/>
              </a:spcBef>
              <a:spcAft>
                <a:spcPts val="0"/>
              </a:spcAft>
              <a:buSzPts val="1400"/>
              <a:buChar char="●"/>
            </a:pPr>
            <a:r>
              <a:rPr lang="en" sz="1400"/>
              <a:t>Connect(2) is called on AF_UNIX sockets only, which are closed immediately because the sun_path file does not exist. Probably not an issue.</a:t>
            </a:r>
            <a:endParaRPr sz="1400"/>
          </a:p>
          <a:p>
            <a:pPr indent="-317500" lvl="0" marL="457200" rtl="0">
              <a:spcBef>
                <a:spcPts val="0"/>
              </a:spcBef>
              <a:spcAft>
                <a:spcPts val="0"/>
              </a:spcAft>
              <a:buSzPts val="1400"/>
              <a:buChar char="●"/>
            </a:pPr>
            <a:r>
              <a:rPr lang="en" sz="1400"/>
              <a:t>Utimensat(2) would return -1 if: pathname is NULL, dfd is not AT_FDCWD </a:t>
            </a:r>
            <a:r>
              <a:rPr lang="en" sz="1400" u="sng"/>
              <a:t>and</a:t>
            </a:r>
            <a:r>
              <a:rPr lang="en" sz="1400"/>
              <a:t> flags contains AT_SYMLINK_NOFOLLOW. Perhaps what is happening here is a valid execution after all.</a:t>
            </a:r>
            <a:endParaRPr sz="1400"/>
          </a:p>
          <a:p>
            <a:pPr indent="-292100" lvl="1" marL="914400" rtl="0">
              <a:spcBef>
                <a:spcPts val="1000"/>
              </a:spcBef>
              <a:spcAft>
                <a:spcPts val="0"/>
              </a:spcAft>
              <a:buSzPts val="1000"/>
              <a:buChar char="○"/>
            </a:pPr>
            <a:r>
              <a:rPr lang="en" sz="1000"/>
              <a:t>31329 utimensat(4, NULL, [{tv_sec=1519410947, tv_nsec=149615000}, {tv_sec=1512652598, tv_nsec=0}], 0) = 0</a:t>
            </a:r>
            <a:endParaRPr sz="1000"/>
          </a:p>
          <a:p>
            <a:pPr indent="-317500" lvl="0" marL="457200" rtl="0">
              <a:spcBef>
                <a:spcPts val="1000"/>
              </a:spcBef>
              <a:spcAft>
                <a:spcPts val="0"/>
              </a:spcAft>
              <a:buSzPts val="1400"/>
              <a:buChar char="●"/>
            </a:pPr>
            <a:r>
              <a:rPr lang="en" sz="1400"/>
              <a:t>According to utimensat(2) man page: </a:t>
            </a:r>
            <a:endParaRPr sz="1400"/>
          </a:p>
          <a:p>
            <a:pPr indent="-292100" lvl="1" marL="914400" rtl="0">
              <a:lnSpc>
                <a:spcPct val="100000"/>
              </a:lnSpc>
              <a:spcBef>
                <a:spcPts val="1000"/>
              </a:spcBef>
              <a:spcAft>
                <a:spcPts val="0"/>
              </a:spcAft>
              <a:buSzPts val="1000"/>
              <a:buChar char="○"/>
            </a:pPr>
            <a:r>
              <a:rPr lang="en" sz="1000"/>
              <a:t>On Linux, futimens() is a library function implemented on top of the utimensat() system call.  To  support this,  the  Linux  utimensat() system call implements a nonstandard feature: if pathname is NULL, then the call modifies the timestamps of the file referred to by the file descriptor dirfd (which may refer to  any type of file).  Using this feature, the call futimens(fd, times) is implemented as:</a:t>
            </a:r>
            <a:br>
              <a:rPr lang="en" sz="1000"/>
            </a:br>
            <a:br>
              <a:rPr lang="en" sz="1000"/>
            </a:br>
            <a:r>
              <a:rPr lang="en" sz="1000"/>
              <a:t>       utimensat(fd, NULL, times, 0);</a:t>
            </a:r>
            <a:br>
              <a:rPr lang="en" sz="1000"/>
            </a:br>
            <a:endParaRPr sz="1000"/>
          </a:p>
          <a:p>
            <a:pPr indent="0" lvl="0" marL="0" rtl="0">
              <a:spcBef>
                <a:spcPts val="1600"/>
              </a:spcBef>
              <a:spcAft>
                <a:spcPts val="0"/>
              </a:spcAft>
              <a:buNone/>
            </a:pPr>
            <a:r>
              <a:t/>
            </a:r>
            <a:endParaRPr sz="1000">
              <a:solidFill>
                <a:srgbClr val="A64D79"/>
              </a:solidFill>
            </a:endParaRPr>
          </a:p>
        </p:txBody>
      </p:sp>
      <p:sp>
        <p:nvSpPr>
          <p:cNvPr id="6563" name="Shape 65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Shape 7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Plan for next week.</a:t>
            </a:r>
            <a:endParaRPr/>
          </a:p>
        </p:txBody>
      </p:sp>
      <p:sp>
        <p:nvSpPr>
          <p:cNvPr id="705" name="Shape 7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AutoNum type="arabicPeriod"/>
            </a:pPr>
            <a:r>
              <a:rPr lang="en">
                <a:solidFill>
                  <a:srgbClr val="000000"/>
                </a:solidFill>
              </a:rPr>
              <a:t>Implement access, rmdir, create, and link.</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Modify existing modules to use errno.</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add all tests/regressions in to “tests” folder</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fix csv2ds FieldSpace.cpp, new “set” function to store a null-terminated string in during conversion, to simplify replayer code (and void the NULL bug)</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add code to verify stat() buf contents, only key fields.</a:t>
            </a:r>
            <a:endParaRPr>
              <a:solidFill>
                <a:srgbClr val="000000"/>
              </a:solidFill>
            </a:endParaRPr>
          </a:p>
        </p:txBody>
      </p:sp>
      <p:sp>
        <p:nvSpPr>
          <p:cNvPr id="706" name="Shape 7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7" name="Shape 6567"/>
        <p:cNvGrpSpPr/>
        <p:nvPr/>
      </p:nvGrpSpPr>
      <p:grpSpPr>
        <a:xfrm>
          <a:off x="0" y="0"/>
          <a:ext cx="0" cy="0"/>
          <a:chOff x="0" y="0"/>
          <a:chExt cx="0" cy="0"/>
        </a:xfrm>
      </p:grpSpPr>
      <p:sp>
        <p:nvSpPr>
          <p:cNvPr id="6568" name="Shape 65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Replayer Issue cont. (Maryia)</a:t>
            </a:r>
            <a:endParaRPr/>
          </a:p>
        </p:txBody>
      </p:sp>
      <p:sp>
        <p:nvSpPr>
          <p:cNvPr id="6569" name="Shape 65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When read(2) requests 10240 bytes from fd of a value 3, the replayer hangs. Fd 3 is supposedly the read end of a pipe, before clone(2) is called. Note that this is not recorded in the replayer log.</a:t>
            </a:r>
            <a:endParaRPr sz="1400"/>
          </a:p>
          <a:p>
            <a:pPr indent="-317500" lvl="0" marL="457200" rtl="0">
              <a:spcBef>
                <a:spcPts val="0"/>
              </a:spcBef>
              <a:spcAft>
                <a:spcPts val="0"/>
              </a:spcAft>
              <a:buSzPts val="1400"/>
              <a:buChar char="●"/>
            </a:pPr>
            <a:r>
              <a:rPr lang="en" sz="1400"/>
              <a:t>Since we do not replay clone(2), supposedly there is no child process to write to the write end. </a:t>
            </a:r>
            <a:endParaRPr sz="1400"/>
          </a:p>
          <a:p>
            <a:pPr indent="-317500" lvl="0" marL="457200" rtl="0">
              <a:spcBef>
                <a:spcPts val="0"/>
              </a:spcBef>
              <a:spcAft>
                <a:spcPts val="0"/>
              </a:spcAft>
              <a:buSzPts val="1400"/>
              <a:buChar char="●"/>
            </a:pPr>
            <a:r>
              <a:rPr b="1" lang="en" sz="1400">
                <a:solidFill>
                  <a:srgbClr val="A64D79"/>
                </a:solidFill>
              </a:rPr>
              <a:t>Parent</a:t>
            </a:r>
            <a:r>
              <a:rPr lang="en" sz="1400"/>
              <a:t>, </a:t>
            </a:r>
            <a:r>
              <a:rPr b="1" lang="en" sz="1400">
                <a:solidFill>
                  <a:srgbClr val="6AA84F"/>
                </a:solidFill>
              </a:rPr>
              <a:t>child</a:t>
            </a:r>
            <a:r>
              <a:rPr lang="en" sz="1400"/>
              <a:t>:</a:t>
            </a:r>
            <a:endParaRPr sz="1400"/>
          </a:p>
          <a:p>
            <a:pPr indent="0" lvl="0" marL="0" rtl="0">
              <a:spcBef>
                <a:spcPts val="1000"/>
              </a:spcBef>
              <a:spcAft>
                <a:spcPts val="0"/>
              </a:spcAft>
              <a:buClr>
                <a:schemeClr val="dk1"/>
              </a:buClr>
              <a:buSzPts val="1100"/>
              <a:buFont typeface="Arial"/>
              <a:buNone/>
            </a:pPr>
            <a:r>
              <a:rPr lang="en" sz="1000">
                <a:solidFill>
                  <a:srgbClr val="A64D79"/>
                </a:solidFill>
              </a:rPr>
              <a:t>31329 pipe([3, 4])                      = 0</a:t>
            </a:r>
            <a:br>
              <a:rPr lang="en" sz="1000">
                <a:solidFill>
                  <a:srgbClr val="A64D79"/>
                </a:solidFill>
              </a:rPr>
            </a:br>
            <a:r>
              <a:rPr lang="en" sz="1000">
                <a:solidFill>
                  <a:srgbClr val="A64D79"/>
                </a:solidFill>
              </a:rPr>
              <a:t>31329 clone(child_stack=NULL, flags=CLONE_CHILD_CLEARTID|CLONE_CHILD_SETTID|SIGCHLD, child_tidptr=0x7f28b383ab10) = 31330</a:t>
            </a:r>
            <a:endParaRPr sz="1000">
              <a:solidFill>
                <a:srgbClr val="A64D79"/>
              </a:solidFill>
            </a:endParaRPr>
          </a:p>
          <a:p>
            <a:pPr indent="0" lvl="0" marL="0" rtl="0">
              <a:spcBef>
                <a:spcPts val="0"/>
              </a:spcBef>
              <a:spcAft>
                <a:spcPts val="0"/>
              </a:spcAft>
              <a:buClr>
                <a:schemeClr val="dk1"/>
              </a:buClr>
              <a:buSzPts val="1100"/>
              <a:buFont typeface="Arial"/>
              <a:buNone/>
            </a:pPr>
            <a:r>
              <a:rPr lang="en" sz="1000">
                <a:solidFill>
                  <a:srgbClr val="A64D79"/>
                </a:solidFill>
              </a:rPr>
              <a:t>…</a:t>
            </a:r>
            <a:endParaRPr sz="1000">
              <a:solidFill>
                <a:srgbClr val="A64D79"/>
              </a:solidFill>
            </a:endParaRPr>
          </a:p>
          <a:p>
            <a:pPr indent="0" lvl="0" marL="0" rtl="0">
              <a:spcBef>
                <a:spcPts val="0"/>
              </a:spcBef>
              <a:spcAft>
                <a:spcPts val="0"/>
              </a:spcAft>
              <a:buClr>
                <a:schemeClr val="dk1"/>
              </a:buClr>
              <a:buSzPts val="1100"/>
              <a:buFont typeface="Arial"/>
              <a:buNone/>
            </a:pPr>
            <a:r>
              <a:rPr lang="en" sz="1000" u="sng">
                <a:solidFill>
                  <a:srgbClr val="A64D79"/>
                </a:solidFill>
              </a:rPr>
              <a:t>31329 read(3,  &lt;unfinished ...&gt;</a:t>
            </a:r>
            <a:endParaRPr sz="1000" u="sng">
              <a:solidFill>
                <a:srgbClr val="A64D79"/>
              </a:solidFill>
            </a:endParaRPr>
          </a:p>
          <a:p>
            <a:pPr indent="0" lvl="0" marL="0" rtl="0">
              <a:spcBef>
                <a:spcPts val="0"/>
              </a:spcBef>
              <a:spcAft>
                <a:spcPts val="0"/>
              </a:spcAft>
              <a:buClr>
                <a:schemeClr val="dk1"/>
              </a:buClr>
              <a:buSzPts val="1100"/>
              <a:buFont typeface="Arial"/>
              <a:buNone/>
            </a:pPr>
            <a:r>
              <a:rPr lang="en" sz="1000">
                <a:solidFill>
                  <a:srgbClr val="A64D79"/>
                </a:solidFill>
              </a:rPr>
              <a:t>…</a:t>
            </a:r>
            <a:endParaRPr sz="1000">
              <a:solidFill>
                <a:srgbClr val="A64D79"/>
              </a:solidFill>
            </a:endParaRPr>
          </a:p>
          <a:p>
            <a:pPr indent="0" lvl="0" marL="0" rtl="0">
              <a:spcBef>
                <a:spcPts val="0"/>
              </a:spcBef>
              <a:spcAft>
                <a:spcPts val="0"/>
              </a:spcAft>
              <a:buClr>
                <a:schemeClr val="dk1"/>
              </a:buClr>
              <a:buSzPts val="1100"/>
              <a:buFont typeface="Arial"/>
              <a:buNone/>
            </a:pPr>
            <a:r>
              <a:rPr lang="en" sz="1000">
                <a:solidFill>
                  <a:srgbClr val="6AA84F"/>
                </a:solidFill>
              </a:rPr>
              <a:t>31330 dup(4)                            = 1</a:t>
            </a:r>
            <a:br>
              <a:rPr lang="en" sz="1000">
                <a:solidFill>
                  <a:srgbClr val="6AA84F"/>
                </a:solidFill>
              </a:rPr>
            </a:br>
            <a:r>
              <a:rPr lang="en" sz="1000">
                <a:solidFill>
                  <a:srgbClr val="6AA84F"/>
                </a:solidFill>
              </a:rPr>
              <a:t>31330 close(4)                          = 0</a:t>
            </a:r>
            <a:endParaRPr sz="1000">
              <a:solidFill>
                <a:srgbClr val="6AA84F"/>
              </a:solidFill>
            </a:endParaRPr>
          </a:p>
          <a:p>
            <a:pPr indent="0" lvl="0" marL="0" rtl="0">
              <a:spcBef>
                <a:spcPts val="0"/>
              </a:spcBef>
              <a:spcAft>
                <a:spcPts val="0"/>
              </a:spcAft>
              <a:buClr>
                <a:schemeClr val="dk1"/>
              </a:buClr>
              <a:buSzPts val="1100"/>
              <a:buFont typeface="Arial"/>
              <a:buNone/>
            </a:pPr>
            <a:r>
              <a:rPr lang="en" sz="1000">
                <a:solidFill>
                  <a:srgbClr val="6AA84F"/>
                </a:solidFill>
              </a:rPr>
              <a:t>…</a:t>
            </a:r>
            <a:endParaRPr sz="1000">
              <a:solidFill>
                <a:srgbClr val="6AA84F"/>
              </a:solidFill>
            </a:endParaRPr>
          </a:p>
          <a:p>
            <a:pPr indent="0" lvl="0" marL="0" rtl="0">
              <a:spcBef>
                <a:spcPts val="0"/>
              </a:spcBef>
              <a:spcAft>
                <a:spcPts val="0"/>
              </a:spcAft>
              <a:buClr>
                <a:schemeClr val="dk1"/>
              </a:buClr>
              <a:buSzPts val="1100"/>
              <a:buFont typeface="Arial"/>
              <a:buNone/>
            </a:pPr>
            <a:r>
              <a:rPr lang="en" sz="1000">
                <a:solidFill>
                  <a:srgbClr val="6AA84F"/>
                </a:solidFill>
              </a:rPr>
              <a:t>31330 write(1, "openssl-1.0.2n/ACKNOWLEDGMENTS\0\0"..., 32768) = 32768</a:t>
            </a:r>
            <a:br>
              <a:rPr lang="en" sz="1000">
                <a:solidFill>
                  <a:srgbClr val="6AA84F"/>
                </a:solidFill>
              </a:rPr>
            </a:br>
            <a:r>
              <a:rPr lang="en" sz="1000">
                <a:solidFill>
                  <a:srgbClr val="A64D79"/>
                </a:solidFill>
              </a:rPr>
              <a:t>31329 &lt;... read resumed&gt; "openssl-1.0.2n/ACKNOWLEDGMENTS\0\0"..., 10240) = 10240</a:t>
            </a:r>
            <a:endParaRPr sz="1000"/>
          </a:p>
        </p:txBody>
      </p:sp>
      <p:sp>
        <p:nvSpPr>
          <p:cNvPr id="6570" name="Shape 65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9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4" name="Shape 6574"/>
        <p:cNvGrpSpPr/>
        <p:nvPr/>
      </p:nvGrpSpPr>
      <p:grpSpPr>
        <a:xfrm>
          <a:off x="0" y="0"/>
          <a:ext cx="0" cy="0"/>
          <a:chOff x="0" y="0"/>
          <a:chExt cx="0" cy="0"/>
        </a:xfrm>
      </p:grpSpPr>
      <p:sp>
        <p:nvSpPr>
          <p:cNvPr id="6575" name="Shape 65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Replayer Issue cont. (Kevin)</a:t>
            </a:r>
            <a:endParaRPr/>
          </a:p>
        </p:txBody>
      </p:sp>
      <p:sp>
        <p:nvSpPr>
          <p:cNvPr id="6576" name="Shape 65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wrote a program to test pipe:</a:t>
            </a:r>
            <a:endParaRPr/>
          </a:p>
          <a:p>
            <a:pPr indent="-317500" lvl="1" marL="914400" rtl="0">
              <a:spcBef>
                <a:spcPts val="0"/>
              </a:spcBef>
              <a:spcAft>
                <a:spcPts val="0"/>
              </a:spcAft>
              <a:buSzPts val="1400"/>
              <a:buChar char="○"/>
            </a:pPr>
            <a:r>
              <a:rPr lang="en"/>
              <a:t>used fork → success</a:t>
            </a:r>
            <a:endParaRPr/>
          </a:p>
          <a:p>
            <a:pPr indent="-317500" lvl="1" marL="914400" rtl="0">
              <a:spcBef>
                <a:spcPts val="0"/>
              </a:spcBef>
              <a:spcAft>
                <a:spcPts val="0"/>
              </a:spcAft>
              <a:buSzPts val="1400"/>
              <a:buChar char="○"/>
            </a:pPr>
            <a:r>
              <a:rPr lang="en"/>
              <a:t>used fork, write → success</a:t>
            </a:r>
            <a:endParaRPr/>
          </a:p>
          <a:p>
            <a:pPr indent="-317500" lvl="1" marL="914400" rtl="0">
              <a:spcBef>
                <a:spcPts val="0"/>
              </a:spcBef>
              <a:spcAft>
                <a:spcPts val="0"/>
              </a:spcAft>
              <a:buSzPts val="1400"/>
              <a:buChar char="○"/>
            </a:pPr>
            <a:r>
              <a:rPr lang="en"/>
              <a:t>used pipe, fork → success</a:t>
            </a:r>
            <a:endParaRPr/>
          </a:p>
          <a:p>
            <a:pPr indent="-317500" lvl="1" marL="914400" rtl="0">
              <a:spcBef>
                <a:spcPts val="0"/>
              </a:spcBef>
              <a:spcAft>
                <a:spcPts val="0"/>
              </a:spcAft>
              <a:buSzPts val="1400"/>
              <a:buChar char="○"/>
            </a:pPr>
            <a:r>
              <a:rPr lang="en"/>
              <a:t>used pipe, fork, write → wrote to “broken pipe”, most likely because parent process exit before child process could write to other end of pipe</a:t>
            </a:r>
            <a:endParaRPr/>
          </a:p>
          <a:p>
            <a:pPr indent="-317500" lvl="1" marL="914400" rtl="0">
              <a:spcBef>
                <a:spcPts val="0"/>
              </a:spcBef>
              <a:spcAft>
                <a:spcPts val="0"/>
              </a:spcAft>
              <a:buSzPts val="1400"/>
              <a:buChar char="○"/>
            </a:pPr>
            <a:r>
              <a:rPr lang="en"/>
              <a:t>used pipe, fork, write, read → hangs on read</a:t>
            </a:r>
            <a:endParaRPr/>
          </a:p>
          <a:p>
            <a:pPr indent="-317500" lvl="1" marL="914400" rtl="0">
              <a:spcBef>
                <a:spcPts val="0"/>
              </a:spcBef>
              <a:spcAft>
                <a:spcPts val="0"/>
              </a:spcAft>
              <a:buSzPts val="1400"/>
              <a:buChar char="○"/>
            </a:pPr>
            <a:r>
              <a:rPr lang="en"/>
              <a:t>used pipe, fork, write, sleep on parent process, read → success</a:t>
            </a:r>
            <a:endParaRPr/>
          </a:p>
          <a:p>
            <a:pPr indent="-317500" lvl="1" marL="914400" rtl="0">
              <a:spcBef>
                <a:spcPts val="0"/>
              </a:spcBef>
              <a:spcAft>
                <a:spcPts val="0"/>
              </a:spcAft>
              <a:buSzPts val="1400"/>
              <a:buChar char="○"/>
            </a:pPr>
            <a:r>
              <a:rPr lang="en"/>
              <a:t>ISSUE: our replayer is single process/thread so will stop at trying to read from pipe and not execute the write which comes “after” the read.</a:t>
            </a:r>
            <a:endParaRPr/>
          </a:p>
          <a:p>
            <a:pPr indent="-317500" lvl="2" marL="1371600" rtl="0">
              <a:spcBef>
                <a:spcPts val="0"/>
              </a:spcBef>
              <a:spcAft>
                <a:spcPts val="0"/>
              </a:spcAft>
              <a:buSzPts val="1400"/>
              <a:buChar char="■"/>
            </a:pPr>
            <a:r>
              <a:rPr lang="en"/>
              <a:t>according to vanilla strace: sleep does not postpone the write to after the read but just </a:t>
            </a:r>
            <a:r>
              <a:rPr lang="en"/>
              <a:t>received</a:t>
            </a:r>
            <a:r>
              <a:rPr lang="en"/>
              <a:t> SIGCHILD before read</a:t>
            </a:r>
            <a:endParaRPr/>
          </a:p>
          <a:p>
            <a:pPr indent="-317500" lvl="3" marL="1828800" rtl="0">
              <a:spcBef>
                <a:spcPts val="0"/>
              </a:spcBef>
              <a:spcAft>
                <a:spcPts val="0"/>
              </a:spcAft>
              <a:buSzPts val="1400"/>
              <a:buChar char="●"/>
            </a:pPr>
            <a:r>
              <a:rPr lang="en"/>
              <a:t>--- SIGCHLD {si_signo=SIGCHLD, si_code=CLD_EXITED, si_pid=28291, si_status=0, si_utime=0, si_stime=0} ---</a:t>
            </a:r>
            <a:endParaRPr/>
          </a:p>
        </p:txBody>
      </p:sp>
      <p:sp>
        <p:nvSpPr>
          <p:cNvPr id="6577" name="Shape 65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9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1" name="Shape 6581"/>
        <p:cNvGrpSpPr/>
        <p:nvPr/>
      </p:nvGrpSpPr>
      <p:grpSpPr>
        <a:xfrm>
          <a:off x="0" y="0"/>
          <a:ext cx="0" cy="0"/>
          <a:chOff x="0" y="0"/>
          <a:chExt cx="0" cy="0"/>
        </a:xfrm>
      </p:grpSpPr>
      <p:sp>
        <p:nvSpPr>
          <p:cNvPr id="6582" name="Shape 65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Umit/Mayur - time measurements </a:t>
            </a:r>
            <a:endParaRPr/>
          </a:p>
        </p:txBody>
      </p:sp>
      <p:sp>
        <p:nvSpPr>
          <p:cNvPr id="6583" name="Shape 65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6584" name="Shape 6584"/>
          <p:cNvPicPr preferRelativeResize="0"/>
          <p:nvPr/>
        </p:nvPicPr>
        <p:blipFill>
          <a:blip r:embed="rId3">
            <a:alphaModFix/>
          </a:blip>
          <a:stretch>
            <a:fillRect/>
          </a:stretch>
        </p:blipFill>
        <p:spPr>
          <a:xfrm>
            <a:off x="311700" y="1170125"/>
            <a:ext cx="2782700" cy="3820975"/>
          </a:xfrm>
          <a:prstGeom prst="rect">
            <a:avLst/>
          </a:prstGeom>
          <a:noFill/>
          <a:ln>
            <a:noFill/>
          </a:ln>
        </p:spPr>
      </p:pic>
      <p:pic>
        <p:nvPicPr>
          <p:cNvPr id="6585" name="Shape 6585"/>
          <p:cNvPicPr preferRelativeResize="0"/>
          <p:nvPr/>
        </p:nvPicPr>
        <p:blipFill>
          <a:blip r:embed="rId4">
            <a:alphaModFix/>
          </a:blip>
          <a:stretch>
            <a:fillRect/>
          </a:stretch>
        </p:blipFill>
        <p:spPr>
          <a:xfrm>
            <a:off x="3094400" y="1170113"/>
            <a:ext cx="2673043" cy="3820975"/>
          </a:xfrm>
          <a:prstGeom prst="rect">
            <a:avLst/>
          </a:prstGeom>
          <a:noFill/>
          <a:ln>
            <a:noFill/>
          </a:ln>
        </p:spPr>
      </p:pic>
      <p:pic>
        <p:nvPicPr>
          <p:cNvPr id="6586" name="Shape 6586"/>
          <p:cNvPicPr preferRelativeResize="0"/>
          <p:nvPr/>
        </p:nvPicPr>
        <p:blipFill>
          <a:blip r:embed="rId5">
            <a:alphaModFix/>
          </a:blip>
          <a:stretch>
            <a:fillRect/>
          </a:stretch>
        </p:blipFill>
        <p:spPr>
          <a:xfrm>
            <a:off x="5732850" y="1170125"/>
            <a:ext cx="2673050" cy="3820975"/>
          </a:xfrm>
          <a:prstGeom prst="rect">
            <a:avLst/>
          </a:prstGeom>
          <a:noFill/>
          <a:ln>
            <a:noFill/>
          </a:ln>
        </p:spPr>
      </p:pic>
    </p:spTree>
  </p:cSld>
  <p:clrMapOvr>
    <a:masterClrMapping/>
  </p:clrMapOvr>
</p:sld>
</file>

<file path=ppt/slides/slide9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0" name="Shape 6590"/>
        <p:cNvGrpSpPr/>
        <p:nvPr/>
      </p:nvGrpSpPr>
      <p:grpSpPr>
        <a:xfrm>
          <a:off x="0" y="0"/>
          <a:ext cx="0" cy="0"/>
          <a:chOff x="0" y="0"/>
          <a:chExt cx="0" cy="0"/>
        </a:xfrm>
      </p:grpSpPr>
      <p:sp>
        <p:nvSpPr>
          <p:cNvPr id="6591" name="Shape 6591"/>
          <p:cNvSpPr txBox="1"/>
          <p:nvPr>
            <p:ph type="title"/>
          </p:nvPr>
        </p:nvSpPr>
        <p:spPr>
          <a:xfrm>
            <a:off x="311700" y="78125"/>
            <a:ext cx="8520600" cy="551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Umit/Mayur - Data Structure Drawings</a:t>
            </a:r>
            <a:endParaRPr/>
          </a:p>
        </p:txBody>
      </p:sp>
      <p:sp>
        <p:nvSpPr>
          <p:cNvPr id="6592" name="Shape 65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6593" name="Shape 6593"/>
          <p:cNvPicPr preferRelativeResize="0"/>
          <p:nvPr/>
        </p:nvPicPr>
        <p:blipFill>
          <a:blip r:embed="rId3">
            <a:alphaModFix/>
          </a:blip>
          <a:stretch>
            <a:fillRect/>
          </a:stretch>
        </p:blipFill>
        <p:spPr>
          <a:xfrm>
            <a:off x="1574167" y="629825"/>
            <a:ext cx="5372558" cy="4513675"/>
          </a:xfrm>
          <a:prstGeom prst="rect">
            <a:avLst/>
          </a:prstGeom>
          <a:noFill/>
          <a:ln>
            <a:noFill/>
          </a:ln>
        </p:spPr>
      </p:pic>
    </p:spTree>
  </p:cSld>
  <p:clrMapOvr>
    <a:masterClrMapping/>
  </p:clrMapOvr>
</p:sld>
</file>

<file path=ppt/slides/slide9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7" name="Shape 6597"/>
        <p:cNvGrpSpPr/>
        <p:nvPr/>
      </p:nvGrpSpPr>
      <p:grpSpPr>
        <a:xfrm>
          <a:off x="0" y="0"/>
          <a:ext cx="0" cy="0"/>
          <a:chOff x="0" y="0"/>
          <a:chExt cx="0" cy="0"/>
        </a:xfrm>
      </p:grpSpPr>
      <p:sp>
        <p:nvSpPr>
          <p:cNvPr id="6598" name="Shape 65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Umit/Mayur - Code restructuring</a:t>
            </a:r>
            <a:endParaRPr/>
          </a:p>
        </p:txBody>
      </p:sp>
      <p:sp>
        <p:nvSpPr>
          <p:cNvPr id="6599" name="Shape 65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6600" name="Shape 66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Splitting code into cpp files - done (split_files branch)</a:t>
            </a:r>
            <a:endParaRPr/>
          </a:p>
          <a:p>
            <a:pPr indent="-342900" lvl="0" marL="457200">
              <a:spcBef>
                <a:spcPts val="0"/>
              </a:spcBef>
              <a:spcAft>
                <a:spcPts val="0"/>
              </a:spcAft>
              <a:buSzPts val="1800"/>
              <a:buChar char="●"/>
            </a:pPr>
            <a:r>
              <a:rPr lang="en"/>
              <a:t>Refactoring - started (refactoring_stage1 branch)</a:t>
            </a:r>
            <a:endParaRPr/>
          </a:p>
        </p:txBody>
      </p:sp>
    </p:spTree>
  </p:cSld>
  <p:clrMapOvr>
    <a:masterClrMapping/>
  </p:clrMapOvr>
</p:sld>
</file>

<file path=ppt/slides/slide9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4" name="Shape 6604"/>
        <p:cNvGrpSpPr/>
        <p:nvPr/>
      </p:nvGrpSpPr>
      <p:grpSpPr>
        <a:xfrm>
          <a:off x="0" y="0"/>
          <a:ext cx="0" cy="0"/>
          <a:chOff x="0" y="0"/>
          <a:chExt cx="0" cy="0"/>
        </a:xfrm>
      </p:grpSpPr>
      <p:sp>
        <p:nvSpPr>
          <p:cNvPr id="6605" name="Shape 66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a:t>
            </a:r>
            <a:endParaRPr/>
          </a:p>
        </p:txBody>
      </p:sp>
      <p:sp>
        <p:nvSpPr>
          <p:cNvPr id="6606" name="Shape 66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spcBef>
                <a:spcPts val="0"/>
              </a:spcBef>
              <a:spcAft>
                <a:spcPts val="0"/>
              </a:spcAft>
              <a:buSzPts val="1700"/>
              <a:buChar char="●"/>
            </a:pPr>
            <a:r>
              <a:rPr lang="en" sz="1700"/>
              <a:t>Umit: Gzip -6 or -9 -x how long does it take to compress output of strace?</a:t>
            </a:r>
            <a:endParaRPr sz="1700"/>
          </a:p>
          <a:p>
            <a:pPr indent="-311150" lvl="1" marL="914400" rtl="0">
              <a:spcBef>
                <a:spcPts val="0"/>
              </a:spcBef>
              <a:spcAft>
                <a:spcPts val="0"/>
              </a:spcAft>
              <a:buSzPts val="1300"/>
              <a:buChar char="○"/>
            </a:pPr>
            <a:r>
              <a:rPr lang="en" sz="1300"/>
              <a:t>Erez: not needed till we work on paper</a:t>
            </a:r>
            <a:endParaRPr sz="1300"/>
          </a:p>
          <a:p>
            <a:pPr indent="-311150" lvl="1" marL="914400" rtl="0">
              <a:spcBef>
                <a:spcPts val="0"/>
              </a:spcBef>
              <a:spcAft>
                <a:spcPts val="0"/>
              </a:spcAft>
              <a:buSzPts val="1300"/>
              <a:buChar char="○"/>
            </a:pPr>
            <a:r>
              <a:rPr lang="en" sz="1300"/>
              <a:t>How big is the gzipped output compared to DataSeries?</a:t>
            </a:r>
            <a:endParaRPr sz="1300"/>
          </a:p>
          <a:p>
            <a:pPr indent="-336550" lvl="0" marL="457200" rtl="0">
              <a:spcBef>
                <a:spcPts val="0"/>
              </a:spcBef>
              <a:spcAft>
                <a:spcPts val="0"/>
              </a:spcAft>
              <a:buSzPts val="1700"/>
              <a:buChar char="●"/>
            </a:pPr>
            <a:r>
              <a:rPr lang="en" sz="1700"/>
              <a:t>Umit: merge split files branch into master</a:t>
            </a:r>
            <a:endParaRPr sz="1700"/>
          </a:p>
          <a:p>
            <a:pPr indent="-336550" lvl="0" marL="457200" rtl="0">
              <a:spcBef>
                <a:spcPts val="0"/>
              </a:spcBef>
              <a:spcAft>
                <a:spcPts val="0"/>
              </a:spcAft>
              <a:buSzPts val="1700"/>
              <a:buChar char="●"/>
            </a:pPr>
            <a:r>
              <a:rPr lang="en" sz="1700"/>
              <a:t>Siddesh/Maryia: implement connect(2) and other socket syscalls in tracer only</a:t>
            </a:r>
            <a:endParaRPr sz="1700"/>
          </a:p>
          <a:p>
            <a:pPr indent="-311150" lvl="1" marL="914400" rtl="0">
              <a:spcBef>
                <a:spcPts val="0"/>
              </a:spcBef>
              <a:spcAft>
                <a:spcPts val="0"/>
              </a:spcAft>
              <a:buSzPts val="1300"/>
              <a:buChar char="○"/>
            </a:pPr>
            <a:r>
              <a:rPr lang="en" sz="1300"/>
              <a:t>No need to replay, but this way we won’t see warnings</a:t>
            </a:r>
            <a:endParaRPr sz="1300"/>
          </a:p>
          <a:p>
            <a:pPr indent="-336550" lvl="0" marL="457200" rtl="0">
              <a:spcBef>
                <a:spcPts val="0"/>
              </a:spcBef>
              <a:spcAft>
                <a:spcPts val="0"/>
              </a:spcAft>
              <a:buSzPts val="1700"/>
              <a:buChar char="●"/>
            </a:pPr>
            <a:r>
              <a:rPr lang="en" sz="1700"/>
              <a:t>Kevin/Siddesh: fix false negative message about “NULL” passed to utimensat()</a:t>
            </a:r>
            <a:endParaRPr sz="1700"/>
          </a:p>
          <a:p>
            <a:pPr indent="-311150" lvl="1" marL="914400" rtl="0">
              <a:spcBef>
                <a:spcPts val="0"/>
              </a:spcBef>
              <a:spcAft>
                <a:spcPts val="0"/>
              </a:spcAft>
              <a:buSzPts val="1300"/>
              <a:buChar char="○"/>
            </a:pPr>
            <a:r>
              <a:rPr lang="en" sz="1300"/>
              <a:t>And other syscalls that take NULL as arg (clone’s child_stack?)</a:t>
            </a:r>
            <a:endParaRPr sz="1300"/>
          </a:p>
          <a:p>
            <a:pPr indent="-336550" lvl="0" marL="457200">
              <a:spcBef>
                <a:spcPts val="0"/>
              </a:spcBef>
              <a:spcAft>
                <a:spcPts val="0"/>
              </a:spcAft>
              <a:buSzPts val="1700"/>
              <a:buChar char="●"/>
            </a:pPr>
            <a:r>
              <a:rPr lang="en" sz="1700"/>
              <a:t>Question to consider: what are we losing by replaying in one process instead of following forks and letting children replay independently?  Needs to be addressed in paper - ghk</a:t>
            </a:r>
            <a:endParaRPr sz="1700"/>
          </a:p>
        </p:txBody>
      </p:sp>
      <p:sp>
        <p:nvSpPr>
          <p:cNvPr id="6607" name="Shape 66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9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6611" name="Shape 6611"/>
        <p:cNvGrpSpPr/>
        <p:nvPr/>
      </p:nvGrpSpPr>
      <p:grpSpPr>
        <a:xfrm>
          <a:off x="0" y="0"/>
          <a:ext cx="0" cy="0"/>
          <a:chOff x="0" y="0"/>
          <a:chExt cx="0" cy="0"/>
        </a:xfrm>
      </p:grpSpPr>
      <p:sp>
        <p:nvSpPr>
          <p:cNvPr id="6612" name="Shape 66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6613" name="Shape 66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Mar</a:t>
            </a:r>
            <a:r>
              <a:rPr lang="en"/>
              <a:t> 6, 2018</a:t>
            </a:r>
            <a:endParaRPr/>
          </a:p>
        </p:txBody>
      </p:sp>
      <p:sp>
        <p:nvSpPr>
          <p:cNvPr id="6614" name="Shape 66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8" name="Shape 6618"/>
        <p:cNvGrpSpPr/>
        <p:nvPr/>
      </p:nvGrpSpPr>
      <p:grpSpPr>
        <a:xfrm>
          <a:off x="0" y="0"/>
          <a:ext cx="0" cy="0"/>
          <a:chOff x="0" y="0"/>
          <a:chExt cx="0" cy="0"/>
        </a:xfrm>
      </p:grpSpPr>
      <p:sp>
        <p:nvSpPr>
          <p:cNvPr id="6619" name="Shape 66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Umit - fork challenge</a:t>
            </a:r>
            <a:endParaRPr/>
          </a:p>
        </p:txBody>
      </p:sp>
      <p:sp>
        <p:nvSpPr>
          <p:cNvPr id="6620" name="Shape 66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In branch fork_challenge</a:t>
            </a:r>
            <a:endParaRPr/>
          </a:p>
          <a:p>
            <a:pPr indent="-342900" lvl="0" marL="457200" rtl="0">
              <a:spcBef>
                <a:spcPts val="0"/>
              </a:spcBef>
              <a:spcAft>
                <a:spcPts val="0"/>
              </a:spcAft>
              <a:buSzPts val="1800"/>
              <a:buChar char="●"/>
            </a:pPr>
            <a:r>
              <a:rPr lang="en"/>
              <a:t>I have implemented atomic </a:t>
            </a:r>
            <a:r>
              <a:rPr lang="en"/>
              <a:t>incrementation for “record_num” and fix unnecessary increments in fsl-trace</a:t>
            </a:r>
            <a:endParaRPr/>
          </a:p>
          <a:p>
            <a:pPr indent="-342900" lvl="0" marL="457200" rtl="0">
              <a:spcBef>
                <a:spcPts val="0"/>
              </a:spcBef>
              <a:spcAft>
                <a:spcPts val="0"/>
              </a:spcAft>
              <a:buSzPts val="1800"/>
              <a:buChar char="●"/>
            </a:pPr>
            <a:r>
              <a:rPr lang="en"/>
              <a:t>There is a prototype implementation for what if we do fork in system-call-replayer. I made it work and there are some edge cases that I have to work on</a:t>
            </a:r>
            <a:endParaRPr/>
          </a:p>
          <a:p>
            <a:pPr indent="-342900" lvl="0" marL="457200" rtl="0">
              <a:spcBef>
                <a:spcPts val="0"/>
              </a:spcBef>
              <a:spcAft>
                <a:spcPts val="0"/>
              </a:spcAft>
              <a:buSzPts val="1800"/>
              <a:buChar char="●"/>
            </a:pPr>
            <a:r>
              <a:rPr lang="en"/>
              <a:t>Challenges: synchronization between processes</a:t>
            </a:r>
            <a:endParaRPr/>
          </a:p>
          <a:p>
            <a:pPr indent="-342900" lvl="0" marL="457200" rtl="0">
              <a:spcBef>
                <a:spcPts val="0"/>
              </a:spcBef>
              <a:spcAft>
                <a:spcPts val="0"/>
              </a:spcAft>
              <a:buSzPts val="1800"/>
              <a:buChar char="●"/>
            </a:pPr>
            <a:r>
              <a:rPr lang="en"/>
              <a:t>I am going to try shared memory and concurrent(lock-free) data structure</a:t>
            </a:r>
            <a:endParaRPr/>
          </a:p>
        </p:txBody>
      </p:sp>
      <p:sp>
        <p:nvSpPr>
          <p:cNvPr id="6621" name="Shape 66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9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5" name="Shape 6625"/>
        <p:cNvGrpSpPr/>
        <p:nvPr/>
      </p:nvGrpSpPr>
      <p:grpSpPr>
        <a:xfrm>
          <a:off x="0" y="0"/>
          <a:ext cx="0" cy="0"/>
          <a:chOff x="0" y="0"/>
          <a:chExt cx="0" cy="0"/>
        </a:xfrm>
      </p:grpSpPr>
      <p:sp>
        <p:nvSpPr>
          <p:cNvPr id="6626" name="Shape 66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TODO</a:t>
            </a:r>
            <a:endParaRPr/>
          </a:p>
        </p:txBody>
      </p:sp>
      <p:sp>
        <p:nvSpPr>
          <p:cNvPr id="6627" name="Shape 66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Umit: run performance test</a:t>
            </a:r>
            <a:endParaRPr/>
          </a:p>
          <a:p>
            <a:pPr indent="-342900" lvl="0" marL="457200" rtl="0">
              <a:spcBef>
                <a:spcPts val="0"/>
              </a:spcBef>
              <a:spcAft>
                <a:spcPts val="0"/>
              </a:spcAft>
              <a:buSzPts val="1800"/>
              <a:buChar char="●"/>
            </a:pPr>
            <a:r>
              <a:rPr lang="en"/>
              <a:t>Umit: try to figure out fd is in pipe or not</a:t>
            </a:r>
            <a:endParaRPr/>
          </a:p>
          <a:p>
            <a:pPr indent="-342900" lvl="0" marL="457200" rtl="0">
              <a:spcBef>
                <a:spcPts val="0"/>
              </a:spcBef>
              <a:spcAft>
                <a:spcPts val="0"/>
              </a:spcAft>
              <a:buSzPts val="1800"/>
              <a:buChar char="●"/>
            </a:pPr>
            <a:r>
              <a:rPr lang="en"/>
              <a:t>Umit: try to emulate pipe using the file descriptor flags</a:t>
            </a:r>
            <a:endParaRPr/>
          </a:p>
          <a:p>
            <a:pPr indent="-342900" lvl="0" marL="457200">
              <a:spcBef>
                <a:spcPts val="0"/>
              </a:spcBef>
              <a:spcAft>
                <a:spcPts val="0"/>
              </a:spcAft>
              <a:buSzPts val="1800"/>
              <a:buChar char="●"/>
            </a:pPr>
            <a:r>
              <a:rPr lang="en"/>
              <a:t>Umit: save the slides in cvs split the slides in 2 files (2018 in one slide trace replayer 2018 and add link to trace replayer 2016-2018)</a:t>
            </a:r>
            <a:endParaRPr/>
          </a:p>
        </p:txBody>
      </p:sp>
      <p:sp>
        <p:nvSpPr>
          <p:cNvPr id="6628" name="Shape 66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710" name="Shape 710"/>
        <p:cNvGrpSpPr/>
        <p:nvPr/>
      </p:nvGrpSpPr>
      <p:grpSpPr>
        <a:xfrm>
          <a:off x="0" y="0"/>
          <a:ext cx="0" cy="0"/>
          <a:chOff x="0" y="0"/>
          <a:chExt cx="0" cy="0"/>
        </a:xfrm>
      </p:grpSpPr>
      <p:sp>
        <p:nvSpPr>
          <p:cNvPr id="711" name="Shape 71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Trace Replayer</a:t>
            </a:r>
            <a:endParaRPr/>
          </a:p>
        </p:txBody>
      </p:sp>
      <p:sp>
        <p:nvSpPr>
          <p:cNvPr id="712" name="Shape 7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March 7, 2016</a:t>
            </a:r>
            <a:endParaRPr/>
          </a:p>
        </p:txBody>
      </p:sp>
      <p:sp>
        <p:nvSpPr>
          <p:cNvPr id="713" name="Shape 7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Shape 7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Agenda</a:t>
            </a:r>
            <a:endParaRPr/>
          </a:p>
        </p:txBody>
      </p:sp>
      <p:sp>
        <p:nvSpPr>
          <p:cNvPr id="719" name="Shape 7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Replayer Mode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Access system call</a:t>
            </a:r>
            <a:endParaRPr>
              <a:solidFill>
                <a:srgbClr val="000000"/>
              </a:solidFill>
            </a:endParaRPr>
          </a:p>
          <a:p>
            <a:pPr indent="-342900" lvl="0" marL="457200" rtl="0">
              <a:spcBef>
                <a:spcPts val="0"/>
              </a:spcBef>
              <a:spcAft>
                <a:spcPts val="0"/>
              </a:spcAft>
              <a:buClr>
                <a:schemeClr val="dk1"/>
              </a:buClr>
              <a:buSzPts val="1800"/>
              <a:buChar char="●"/>
            </a:pPr>
            <a:r>
              <a:rPr lang="en">
                <a:solidFill>
                  <a:schemeClr val="dk1"/>
                </a:solidFill>
              </a:rPr>
              <a:t>Test script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Last record in strace</a:t>
            </a:r>
            <a:endParaRPr>
              <a:solidFill>
                <a:srgbClr val="000000"/>
              </a:solidFill>
            </a:endParaRPr>
          </a:p>
        </p:txBody>
      </p:sp>
      <p:sp>
        <p:nvSpPr>
          <p:cNvPr id="720" name="Shape 7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Shape 7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Replayer mode</a:t>
            </a:r>
            <a:endParaRPr/>
          </a:p>
        </p:txBody>
      </p:sp>
      <p:sp>
        <p:nvSpPr>
          <p:cNvPr id="726" name="Shape 7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AutoNum type="arabicPeriod"/>
            </a:pPr>
            <a:r>
              <a:rPr lang="en">
                <a:solidFill>
                  <a:srgbClr val="000000"/>
                </a:solidFill>
              </a:rPr>
              <a:t>Added four functions in the base replayer to check modes: verbose_mode(), default_mode(), warn_mode(), and abort_mode()</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Replaced if statements with those functions.</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In processRow(), we check if user is in verbose mode and print out its fields.</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Since this printing fields is in every module, I removed those printing messages in all modules.</a:t>
            </a:r>
            <a:endParaRPr>
              <a:solidFill>
                <a:srgbClr val="000000"/>
              </a:solidFill>
            </a:endParaRPr>
          </a:p>
        </p:txBody>
      </p:sp>
      <p:sp>
        <p:nvSpPr>
          <p:cNvPr id="727" name="Shape 7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Shape 7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Replayer mode - Continued</a:t>
            </a:r>
            <a:endParaRPr/>
          </a:p>
        </p:txBody>
      </p:sp>
      <p:sp>
        <p:nvSpPr>
          <p:cNvPr id="733" name="Shape 7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AutoNum type="arabicPeriod"/>
            </a:pPr>
            <a:r>
              <a:rPr lang="en">
                <a:solidFill>
                  <a:srgbClr val="000000"/>
                </a:solidFill>
              </a:rPr>
              <a:t>Added print_sys_call_fields() that calls functions </a:t>
            </a:r>
            <a:r>
              <a:rPr lang="en">
                <a:solidFill>
                  <a:schemeClr val="dk1"/>
                </a:solidFill>
              </a:rPr>
              <a:t>print_common_fields and print_specific_fields</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Added a common function (print_common_fields) in the base module to print common fields</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Added an abstract function (print_specific_fields() )to let the child module (ex. Open, read) to print out its own specific fields</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Implement </a:t>
            </a:r>
            <a:r>
              <a:rPr lang="en">
                <a:solidFill>
                  <a:schemeClr val="dk1"/>
                </a:solidFill>
              </a:rPr>
              <a:t>print_specific_fields() for existing modules (ex. Read, write, …).</a:t>
            </a:r>
            <a:endParaRPr>
              <a:solidFill>
                <a:srgbClr val="000000"/>
              </a:solidFill>
            </a:endParaRPr>
          </a:p>
          <a:p>
            <a:pPr indent="-342900" lvl="0" marL="457200" rtl="0">
              <a:spcBef>
                <a:spcPts val="0"/>
              </a:spcBef>
              <a:spcAft>
                <a:spcPts val="0"/>
              </a:spcAft>
              <a:buClr>
                <a:schemeClr val="dk1"/>
              </a:buClr>
              <a:buSzPts val="1800"/>
              <a:buAutoNum type="arabicPeriod"/>
            </a:pPr>
            <a:r>
              <a:rPr lang="en">
                <a:solidFill>
                  <a:schemeClr val="dk1"/>
                </a:solidFill>
              </a:rPr>
              <a:t>All of these make code cleaner and easier to read.</a:t>
            </a:r>
            <a:endParaRPr>
              <a:solidFill>
                <a:srgbClr val="000000"/>
              </a:solidFill>
            </a:endParaRPr>
          </a:p>
        </p:txBody>
      </p:sp>
      <p:sp>
        <p:nvSpPr>
          <p:cNvPr id="734" name="Shape 7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Shape 7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Mistake in SNIA document for Access sys call</a:t>
            </a:r>
            <a:endParaRPr/>
          </a:p>
        </p:txBody>
      </p:sp>
      <p:sp>
        <p:nvSpPr>
          <p:cNvPr id="740" name="Shape 740"/>
          <p:cNvSpPr txBox="1"/>
          <p:nvPr>
            <p:ph idx="1" type="body"/>
          </p:nvPr>
        </p:nvSpPr>
        <p:spPr>
          <a:xfrm>
            <a:off x="311700" y="1017725"/>
            <a:ext cx="3105300" cy="34647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given_pathname is already there.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No need for pathname field. pathname is redundant.</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So our DS will not follow this </a:t>
            </a:r>
            <a:r>
              <a:rPr lang="en">
                <a:solidFill>
                  <a:schemeClr val="dk1"/>
                </a:solidFill>
              </a:rPr>
              <a:t>for access only</a:t>
            </a:r>
            <a:r>
              <a:rPr lang="en">
                <a:solidFill>
                  <a:srgbClr val="000000"/>
                </a:solidFill>
              </a:rPr>
              <a:t>.</a:t>
            </a:r>
            <a:endParaRPr>
              <a:solidFill>
                <a:srgbClr val="000000"/>
              </a:solidFill>
            </a:endParaRPr>
          </a:p>
        </p:txBody>
      </p:sp>
      <p:sp>
        <p:nvSpPr>
          <p:cNvPr id="741" name="Shape 7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742" name="Shape 742"/>
          <p:cNvPicPr preferRelativeResize="0"/>
          <p:nvPr/>
        </p:nvPicPr>
        <p:blipFill>
          <a:blip r:embed="rId3">
            <a:alphaModFix/>
          </a:blip>
          <a:stretch>
            <a:fillRect/>
          </a:stretch>
        </p:blipFill>
        <p:spPr>
          <a:xfrm>
            <a:off x="3417001" y="1017725"/>
            <a:ext cx="5604051" cy="402000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Shape 7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Support replaying access</a:t>
            </a:r>
            <a:endParaRPr/>
          </a:p>
        </p:txBody>
      </p:sp>
      <p:sp>
        <p:nvSpPr>
          <p:cNvPr id="748" name="Shape 7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AutoNum type="arabicPeriod"/>
            </a:pPr>
            <a:r>
              <a:rPr lang="en">
                <a:solidFill>
                  <a:schemeClr val="dk1"/>
                </a:solidFill>
              </a:rPr>
              <a:t>Add spec string for access.</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Implement access module.</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Expand replayer to replay access.</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Modify Makefile to build the new module.</a:t>
            </a:r>
            <a:endParaRPr>
              <a:solidFill>
                <a:schemeClr val="dk1"/>
              </a:solidFill>
            </a:endParaRPr>
          </a:p>
          <a:p>
            <a:pPr indent="-342900" lvl="0" marL="457200" rtl="0">
              <a:spcBef>
                <a:spcPts val="0"/>
              </a:spcBef>
              <a:spcAft>
                <a:spcPts val="0"/>
              </a:spcAft>
              <a:buClr>
                <a:schemeClr val="dk1"/>
              </a:buClr>
              <a:buSzPts val="1800"/>
              <a:buAutoNum type="arabicPeriod"/>
            </a:pPr>
            <a:r>
              <a:rPr lang="en">
                <a:solidFill>
                  <a:schemeClr val="dk1"/>
                </a:solidFill>
              </a:rPr>
              <a:t>Open script is in progress, once that is done. We can simply follow that script.</a:t>
            </a:r>
            <a:endParaRPr>
              <a:solidFill>
                <a:schemeClr val="dk1"/>
              </a:solidFill>
            </a:endParaRPr>
          </a:p>
        </p:txBody>
      </p:sp>
      <p:sp>
        <p:nvSpPr>
          <p:cNvPr id="749" name="Shape 7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Shape 7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Test script for open</a:t>
            </a:r>
            <a:endParaRPr/>
          </a:p>
        </p:txBody>
      </p:sp>
      <p:sp>
        <p:nvSpPr>
          <p:cNvPr id="755" name="Shape 7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a:solidFill>
                  <a:schemeClr val="dk1"/>
                </a:solidFill>
              </a:rPr>
              <a:t>The script does following things: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Enter test directory and execute make to make sure test program is up-to-date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Create a tmp file (test program will open this tmp file) and run strace with test program.</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Now we have open strace trace file.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Enter sys call converter directory and runs strace2ds.sh script to do the conversion</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Now DS file is ready for replaying.</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Enter sys call replayer directory and runs replayer with the given DS.</a:t>
            </a:r>
            <a:endParaRPr>
              <a:solidFill>
                <a:schemeClr val="dk1"/>
              </a:solidFill>
            </a:endParaRPr>
          </a:p>
          <a:p>
            <a:pPr indent="-342900" lvl="0" marL="457200" rtl="0">
              <a:spcBef>
                <a:spcPts val="0"/>
              </a:spcBef>
              <a:spcAft>
                <a:spcPts val="0"/>
              </a:spcAft>
              <a:buClr>
                <a:schemeClr val="dk1"/>
              </a:buClr>
              <a:buSzPts val="1800"/>
              <a:buChar char="●"/>
            </a:pPr>
            <a:r>
              <a:rPr lang="en">
                <a:solidFill>
                  <a:schemeClr val="dk1"/>
                </a:solidFill>
              </a:rPr>
              <a:t>Problems: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How do we actually check test passes or fails?</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Should we always make before executing a program in the script?</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How do we remove irrelevant records in strace? - detail in next slide.</a:t>
            </a:r>
            <a:endParaRPr>
              <a:solidFill>
                <a:schemeClr val="dk1"/>
              </a:solidFill>
            </a:endParaRPr>
          </a:p>
        </p:txBody>
      </p:sp>
      <p:sp>
        <p:nvSpPr>
          <p:cNvPr id="756" name="Shape 7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Shape 7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do we remove irrelevant records in strace?</a:t>
            </a:r>
            <a:endParaRPr/>
          </a:p>
        </p:txBody>
      </p:sp>
      <p:sp>
        <p:nvSpPr>
          <p:cNvPr id="762" name="Shape 7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Arial"/>
              <a:buChar char="●"/>
            </a:pPr>
            <a:r>
              <a:rPr lang="en">
                <a:solidFill>
                  <a:schemeClr val="dk1"/>
                </a:solidFill>
              </a:rPr>
              <a:t>When we capture open sys call in strace, there are some irrelevant records.</a:t>
            </a:r>
            <a:endParaRPr>
              <a:solidFill>
                <a:schemeClr val="dk1"/>
              </a:solidFill>
            </a:endParaRPr>
          </a:p>
          <a:p>
            <a:pPr indent="-342900" lvl="0" marL="457200" marR="0" rtl="0" algn="l">
              <a:lnSpc>
                <a:spcPct val="115000"/>
              </a:lnSpc>
              <a:spcBef>
                <a:spcPts val="0"/>
              </a:spcBef>
              <a:spcAft>
                <a:spcPts val="0"/>
              </a:spcAft>
              <a:buClr>
                <a:schemeClr val="dk1"/>
              </a:buClr>
              <a:buSzPts val="1800"/>
              <a:buFont typeface="Arial"/>
              <a:buChar char="●"/>
            </a:pPr>
            <a:r>
              <a:rPr lang="en">
                <a:solidFill>
                  <a:schemeClr val="dk1"/>
                </a:solidFill>
              </a:rPr>
              <a:t>Those records are generated by dynamic loader since some libraries are dynamically loaded into the test program.</a:t>
            </a:r>
            <a:endParaRPr>
              <a:solidFill>
                <a:schemeClr val="dk1"/>
              </a:solidFill>
            </a:endParaRPr>
          </a:p>
          <a:p>
            <a:pPr indent="-342900" lvl="0" marL="457200" marR="0" rtl="0" algn="l">
              <a:lnSpc>
                <a:spcPct val="115000"/>
              </a:lnSpc>
              <a:spcBef>
                <a:spcPts val="0"/>
              </a:spcBef>
              <a:spcAft>
                <a:spcPts val="0"/>
              </a:spcAft>
              <a:buClr>
                <a:schemeClr val="dk1"/>
              </a:buClr>
              <a:buSzPts val="1800"/>
              <a:buFont typeface="Arial"/>
              <a:buChar char="●"/>
            </a:pPr>
            <a:r>
              <a:rPr lang="en">
                <a:solidFill>
                  <a:schemeClr val="dk1"/>
                </a:solidFill>
              </a:rPr>
              <a:t>Currently, we manually remove those records and then run converter.</a:t>
            </a:r>
            <a:endParaRPr>
              <a:solidFill>
                <a:schemeClr val="dk1"/>
              </a:solidFill>
            </a:endParaRPr>
          </a:p>
          <a:p>
            <a:pPr indent="-342900" lvl="0" marL="457200" marR="0" rtl="0" algn="l">
              <a:lnSpc>
                <a:spcPct val="115000"/>
              </a:lnSpc>
              <a:spcBef>
                <a:spcPts val="0"/>
              </a:spcBef>
              <a:spcAft>
                <a:spcPts val="0"/>
              </a:spcAft>
              <a:buClr>
                <a:schemeClr val="dk1"/>
              </a:buClr>
              <a:buSzPts val="1800"/>
              <a:buChar char="●"/>
            </a:pPr>
            <a:r>
              <a:rPr lang="en">
                <a:solidFill>
                  <a:schemeClr val="dk1"/>
                </a:solidFill>
              </a:rPr>
              <a:t>How do we actually remove in the script?</a:t>
            </a:r>
            <a:endParaRPr>
              <a:solidFill>
                <a:schemeClr val="dk1"/>
              </a:solidFill>
            </a:endParaRPr>
          </a:p>
        </p:txBody>
      </p:sp>
      <p:sp>
        <p:nvSpPr>
          <p:cNvPr id="763" name="Shape 7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